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690" r:id="rId3"/>
    <p:sldMasterId id="2147483708" r:id="rId4"/>
  </p:sldMasterIdLst>
  <p:notesMasterIdLst>
    <p:notesMasterId r:id="rId61"/>
  </p:notesMasterIdLst>
  <p:handoutMasterIdLst>
    <p:handoutMasterId r:id="rId62"/>
  </p:handoutMasterIdLst>
  <p:sldIdLst>
    <p:sldId id="257" r:id="rId5"/>
    <p:sldId id="258" r:id="rId6"/>
    <p:sldId id="259" r:id="rId7"/>
    <p:sldId id="261" r:id="rId8"/>
    <p:sldId id="263" r:id="rId9"/>
    <p:sldId id="265" r:id="rId10"/>
    <p:sldId id="268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2" r:id="rId22"/>
    <p:sldId id="283" r:id="rId23"/>
    <p:sldId id="284" r:id="rId24"/>
    <p:sldId id="285" r:id="rId25"/>
    <p:sldId id="286" r:id="rId26"/>
    <p:sldId id="287" r:id="rId27"/>
    <p:sldId id="289" r:id="rId28"/>
    <p:sldId id="290" r:id="rId29"/>
    <p:sldId id="323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4" r:id="rId52"/>
    <p:sldId id="315" r:id="rId53"/>
    <p:sldId id="316" r:id="rId54"/>
    <p:sldId id="317" r:id="rId55"/>
    <p:sldId id="318" r:id="rId56"/>
    <p:sldId id="321" r:id="rId57"/>
    <p:sldId id="322" r:id="rId58"/>
    <p:sldId id="320" r:id="rId59"/>
    <p:sldId id="319" r:id="rId6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7" userDrawn="1">
          <p15:clr>
            <a:srgbClr val="A4A3A4"/>
          </p15:clr>
        </p15:guide>
        <p15:guide id="2" pos="3107" userDrawn="1">
          <p15:clr>
            <a:srgbClr val="A4A3A4"/>
          </p15:clr>
        </p15:guide>
        <p15:guide id="3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356" y="36"/>
      </p:cViewPr>
      <p:guideLst>
        <p:guide orient="horz" pos="2387"/>
        <p:guide pos="310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3036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36F7D-043A-4574-8434-4D41C6364996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A1395-D1C3-41DF-B472-B7EBC2E450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05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C53E1A-B197-4566-B052-DCEC3A5CC025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490027-020A-4407-A102-093638F1F7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592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4509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/>
        </p:nvSpPr>
        <p:spPr>
          <a:xfrm>
            <a:off x="4139953" y="293760"/>
            <a:ext cx="36471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理论框架与研究假设</a:t>
            </a:r>
            <a:endParaRPr lang="zh-CN" altLang="en-US" sz="3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539553" y="1459006"/>
            <a:ext cx="7489204" cy="4615353"/>
          </a:xfrm>
          <a:prstGeom prst="rect">
            <a:avLst/>
          </a:prstGeom>
        </p:spPr>
        <p:txBody>
          <a:bodyPr/>
          <a:lstStyle>
            <a:lvl1pPr marL="257169" indent="-257169">
              <a:buSzPct val="70000"/>
              <a:buFont typeface="Wingdings" panose="05000000000000000000" pitchFamily="2" charset="2"/>
              <a:buChar char="n"/>
              <a:defRPr sz="1800" b="1">
                <a:solidFill>
                  <a:schemeClr val="tx1"/>
                </a:solidFill>
              </a:defRPr>
            </a:lvl1pPr>
            <a:lvl2pPr marL="557198" indent="-214307">
              <a:buSzPct val="70000"/>
              <a:buFont typeface="Wingdings" panose="05000000000000000000" pitchFamily="2" charset="2"/>
              <a:buChar char="n"/>
              <a:defRPr sz="1500"/>
            </a:lvl2pPr>
            <a:lvl3pPr marL="857229" indent="-171446">
              <a:buSzPct val="70000"/>
              <a:buFont typeface="Wingdings" panose="05000000000000000000" pitchFamily="2" charset="2"/>
              <a:buChar char="n"/>
              <a:defRPr sz="1350"/>
            </a:lvl3pPr>
            <a:lvl4pPr marL="1200120" indent="-171446">
              <a:buSzPct val="70000"/>
              <a:buFont typeface="Wingdings" panose="05000000000000000000" pitchFamily="2" charset="2"/>
              <a:buChar char="n"/>
              <a:defRPr sz="1200"/>
            </a:lvl4pPr>
            <a:lvl5pPr marL="1543011" indent="-171446">
              <a:buSzPct val="70000"/>
              <a:buFont typeface="Wingdings" panose="05000000000000000000" pitchFamily="2" charset="2"/>
              <a:buChar char="n"/>
              <a:defRPr sz="1200"/>
            </a:lvl5pPr>
          </a:lstStyle>
          <a:p>
            <a:pPr lvl="0"/>
            <a:r>
              <a:rPr lang="zh-CN" altLang="en-US" dirty="0" smtClean="0"/>
              <a:t>第一行加粗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4211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/>
          <p:cNvSpPr txBox="1"/>
          <p:nvPr/>
        </p:nvSpPr>
        <p:spPr>
          <a:xfrm>
            <a:off x="7046666" y="293760"/>
            <a:ext cx="17235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3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研究方法</a:t>
            </a:r>
            <a:endParaRPr lang="zh-CN" altLang="en-US" sz="3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611562" y="1459006"/>
            <a:ext cx="7489204" cy="4615353"/>
          </a:xfrm>
          <a:prstGeom prst="rect">
            <a:avLst/>
          </a:prstGeom>
        </p:spPr>
        <p:txBody>
          <a:bodyPr/>
          <a:lstStyle>
            <a:lvl1pPr marL="257169" indent="-257169">
              <a:buSzPct val="70000"/>
              <a:buFont typeface="Wingdings" panose="05000000000000000000" pitchFamily="2" charset="2"/>
              <a:buChar char="n"/>
              <a:defRPr sz="1800" b="1">
                <a:solidFill>
                  <a:schemeClr val="tx1"/>
                </a:solidFill>
              </a:defRPr>
            </a:lvl1pPr>
            <a:lvl2pPr marL="557198" indent="-214307">
              <a:buSzPct val="70000"/>
              <a:buFont typeface="Wingdings" panose="05000000000000000000" pitchFamily="2" charset="2"/>
              <a:buChar char="n"/>
              <a:defRPr sz="1500"/>
            </a:lvl2pPr>
            <a:lvl3pPr marL="857229" indent="-171446">
              <a:buSzPct val="70000"/>
              <a:buFont typeface="Wingdings" panose="05000000000000000000" pitchFamily="2" charset="2"/>
              <a:buChar char="n"/>
              <a:defRPr sz="1350"/>
            </a:lvl3pPr>
            <a:lvl4pPr marL="1200120" indent="-171446">
              <a:buSzPct val="70000"/>
              <a:buFont typeface="Wingdings" panose="05000000000000000000" pitchFamily="2" charset="2"/>
              <a:buChar char="n"/>
              <a:defRPr sz="1200"/>
            </a:lvl4pPr>
            <a:lvl5pPr marL="1543011" indent="-171446">
              <a:buSzPct val="70000"/>
              <a:buFont typeface="Wingdings" panose="05000000000000000000" pitchFamily="2" charset="2"/>
              <a:buChar char="n"/>
              <a:defRPr sz="1200"/>
            </a:lvl5pPr>
          </a:lstStyle>
          <a:p>
            <a:pPr lvl="0"/>
            <a:r>
              <a:rPr lang="zh-CN" altLang="en-US" dirty="0" smtClean="0"/>
              <a:t>第一行加粗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标题 6"/>
          <p:cNvSpPr>
            <a:spLocks noGrp="1"/>
          </p:cNvSpPr>
          <p:nvPr>
            <p:ph type="title"/>
          </p:nvPr>
        </p:nvSpPr>
        <p:spPr>
          <a:xfrm>
            <a:off x="611560" y="593811"/>
            <a:ext cx="7886700" cy="663121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8269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/>
          <p:cNvSpPr txBox="1"/>
          <p:nvPr/>
        </p:nvSpPr>
        <p:spPr>
          <a:xfrm>
            <a:off x="6661947" y="293760"/>
            <a:ext cx="21082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3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分析与讨论</a:t>
            </a:r>
            <a:endParaRPr lang="zh-CN" altLang="en-US" sz="3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611562" y="1459006"/>
            <a:ext cx="7489204" cy="4615353"/>
          </a:xfrm>
          <a:prstGeom prst="rect">
            <a:avLst/>
          </a:prstGeom>
        </p:spPr>
        <p:txBody>
          <a:bodyPr/>
          <a:lstStyle>
            <a:lvl1pPr marL="257169" indent="-257169">
              <a:buSzPct val="70000"/>
              <a:buFont typeface="Wingdings" panose="05000000000000000000" pitchFamily="2" charset="2"/>
              <a:buChar char="n"/>
              <a:defRPr sz="1800" b="1">
                <a:solidFill>
                  <a:schemeClr val="tx1"/>
                </a:solidFill>
              </a:defRPr>
            </a:lvl1pPr>
            <a:lvl2pPr marL="557198" indent="-214307">
              <a:buSzPct val="70000"/>
              <a:buFont typeface="Wingdings" panose="05000000000000000000" pitchFamily="2" charset="2"/>
              <a:buChar char="n"/>
              <a:defRPr sz="1500"/>
            </a:lvl2pPr>
            <a:lvl3pPr marL="857229" indent="-171446">
              <a:buSzPct val="70000"/>
              <a:buFont typeface="Wingdings" panose="05000000000000000000" pitchFamily="2" charset="2"/>
              <a:buChar char="n"/>
              <a:defRPr sz="1350"/>
            </a:lvl3pPr>
            <a:lvl4pPr marL="1200120" indent="-171446">
              <a:buSzPct val="70000"/>
              <a:buFont typeface="Wingdings" panose="05000000000000000000" pitchFamily="2" charset="2"/>
              <a:buChar char="n"/>
              <a:defRPr sz="1200"/>
            </a:lvl4pPr>
            <a:lvl5pPr marL="1543011" indent="-171446">
              <a:buSzPct val="70000"/>
              <a:buFont typeface="Wingdings" panose="05000000000000000000" pitchFamily="2" charset="2"/>
              <a:buChar char="n"/>
              <a:defRPr sz="1200"/>
            </a:lvl5pPr>
          </a:lstStyle>
          <a:p>
            <a:pPr lvl="0"/>
            <a:r>
              <a:rPr lang="zh-CN" altLang="en-US" dirty="0" smtClean="0"/>
              <a:t>第一行加粗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标题 6"/>
          <p:cNvSpPr>
            <a:spLocks noGrp="1"/>
          </p:cNvSpPr>
          <p:nvPr>
            <p:ph type="title"/>
          </p:nvPr>
        </p:nvSpPr>
        <p:spPr>
          <a:xfrm>
            <a:off x="611560" y="593811"/>
            <a:ext cx="7886700" cy="663121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3645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/>
        </p:nvSpPr>
        <p:spPr>
          <a:xfrm>
            <a:off x="6661947" y="293760"/>
            <a:ext cx="21082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3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结论与建议</a:t>
            </a:r>
            <a:endParaRPr lang="zh-CN" altLang="en-US" sz="3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611562" y="1459006"/>
            <a:ext cx="7489204" cy="4615353"/>
          </a:xfrm>
          <a:prstGeom prst="rect">
            <a:avLst/>
          </a:prstGeom>
        </p:spPr>
        <p:txBody>
          <a:bodyPr/>
          <a:lstStyle>
            <a:lvl1pPr marL="257169" indent="-257169">
              <a:buSzPct val="70000"/>
              <a:buFont typeface="Wingdings" panose="05000000000000000000" pitchFamily="2" charset="2"/>
              <a:buChar char="n"/>
              <a:defRPr sz="1800" b="1">
                <a:solidFill>
                  <a:schemeClr val="tx1"/>
                </a:solidFill>
              </a:defRPr>
            </a:lvl1pPr>
            <a:lvl2pPr marL="557198" indent="-214307">
              <a:buSzPct val="70000"/>
              <a:buFont typeface="Wingdings" panose="05000000000000000000" pitchFamily="2" charset="2"/>
              <a:buChar char="n"/>
              <a:defRPr sz="1500"/>
            </a:lvl2pPr>
            <a:lvl3pPr marL="857229" indent="-171446">
              <a:buSzPct val="70000"/>
              <a:buFont typeface="Wingdings" panose="05000000000000000000" pitchFamily="2" charset="2"/>
              <a:buChar char="n"/>
              <a:defRPr sz="1350"/>
            </a:lvl3pPr>
            <a:lvl4pPr marL="1200120" indent="-171446">
              <a:buSzPct val="70000"/>
              <a:buFont typeface="Wingdings" panose="05000000000000000000" pitchFamily="2" charset="2"/>
              <a:buChar char="n"/>
              <a:defRPr sz="1200"/>
            </a:lvl4pPr>
            <a:lvl5pPr marL="1543011" indent="-171446">
              <a:buSzPct val="70000"/>
              <a:buFont typeface="Wingdings" panose="05000000000000000000" pitchFamily="2" charset="2"/>
              <a:buChar char="n"/>
              <a:defRPr sz="1200"/>
            </a:lvl5pPr>
          </a:lstStyle>
          <a:p>
            <a:pPr lvl="0"/>
            <a:r>
              <a:rPr lang="zh-CN" altLang="en-US" dirty="0" smtClean="0"/>
              <a:t>第一行加粗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标题 6"/>
          <p:cNvSpPr>
            <a:spLocks noGrp="1"/>
          </p:cNvSpPr>
          <p:nvPr>
            <p:ph type="title"/>
          </p:nvPr>
        </p:nvSpPr>
        <p:spPr>
          <a:xfrm>
            <a:off x="611560" y="593811"/>
            <a:ext cx="7886700" cy="663121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5747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4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4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9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1196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4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9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4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9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0879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1789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1617"/>
            <a:ext cx="2057400" cy="4300537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1617"/>
            <a:ext cx="6019800" cy="430053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053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29763"/>
            <a:ext cx="7772400" cy="147096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5840"/>
            <a:ext cx="6400800" cy="17539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943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2288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420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403"/>
            <a:ext cx="7772400" cy="1362961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7360"/>
            <a:ext cx="7772400" cy="14990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799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563"/>
            <a:ext cx="4038600" cy="452519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563"/>
            <a:ext cx="4038600" cy="452519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372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760"/>
            <a:ext cx="4040188" cy="63936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4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5121"/>
            <a:ext cx="4040188" cy="3950639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760"/>
            <a:ext cx="4041775" cy="63936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4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5121"/>
            <a:ext cx="4041775" cy="3950639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64106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865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577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2161"/>
            <a:ext cx="3008313" cy="116208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2164"/>
            <a:ext cx="5111750" cy="585359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4240"/>
            <a:ext cx="3008313" cy="4691520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4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9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271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1681"/>
            <a:ext cx="5486400" cy="56592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3440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4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9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604"/>
            <a:ext cx="5486400" cy="805679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4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9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7551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9652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324"/>
            <a:ext cx="2057400" cy="585143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324"/>
            <a:ext cx="6019800" cy="585143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773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11" descr="NJU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98382"/>
            <a:ext cx="2057400" cy="7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674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6688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7931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058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76338"/>
            <a:ext cx="4038600" cy="332581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76338"/>
            <a:ext cx="4038600" cy="332581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4746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5"/>
            <a:ext cx="4040188" cy="63976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6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5"/>
            <a:ext cx="4041775" cy="63976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6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640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171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Picture 11" descr="NJU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98382"/>
            <a:ext cx="2057400" cy="7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104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11" descr="NJU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7" y="96251"/>
            <a:ext cx="1885287" cy="64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 userDrawn="1"/>
        </p:nvSpPr>
        <p:spPr>
          <a:xfrm>
            <a:off x="-67378" y="740117"/>
            <a:ext cx="9144001" cy="174285"/>
          </a:xfrm>
          <a:prstGeom prst="rect">
            <a:avLst/>
          </a:prstGeom>
          <a:gradFill>
            <a:gsLst>
              <a:gs pos="0">
                <a:schemeClr val="accent1">
                  <a:lumMod val="67000"/>
                </a:schemeClr>
              </a:gs>
              <a:gs pos="24000">
                <a:schemeClr val="accent1">
                  <a:lumMod val="75000"/>
                </a:schemeClr>
              </a:gs>
              <a:gs pos="48000">
                <a:schemeClr val="accent1">
                  <a:lumMod val="60000"/>
                  <a:lumOff val="40000"/>
                  <a:alpha val="53000"/>
                </a:schemeClr>
              </a:gs>
              <a:gs pos="100000">
                <a:schemeClr val="bg1">
                  <a:alpha val="0"/>
                </a:schemeClr>
              </a:gs>
              <a:gs pos="75000">
                <a:schemeClr val="bg1">
                  <a:alpha val="37000"/>
                </a:schemeClr>
              </a:gs>
            </a:gsLst>
            <a:lin ang="0" scaled="1"/>
          </a:gradFill>
        </p:spPr>
        <p:txBody>
          <a:bodyPr wrap="square" rtlCol="0" anchor="ctr">
            <a:spAutoFit/>
          </a:bodyPr>
          <a:lstStyle/>
          <a:p>
            <a:pPr algn="ctr"/>
            <a:endParaRPr lang="zh-CN" altLang="en-US" sz="6000" dirty="0">
              <a:solidFill>
                <a:schemeClr val="tx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521081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559627" y="29376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绪论</a:t>
            </a:r>
            <a:endParaRPr lang="zh-CN" altLang="en-US" sz="4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611561" y="1459006"/>
            <a:ext cx="7489204" cy="4615353"/>
          </a:xfrm>
          <a:prstGeom prst="rect">
            <a:avLst/>
          </a:prstGeom>
        </p:spPr>
        <p:txBody>
          <a:bodyPr/>
          <a:lstStyle>
            <a:lvl1pPr marL="342892" indent="-342892"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</a:defRPr>
            </a:lvl1pPr>
            <a:lvl2pPr marL="742931" indent="-285743">
              <a:buSzPct val="70000"/>
              <a:buFont typeface="Wingdings" panose="05000000000000000000" pitchFamily="2" charset="2"/>
              <a:buChar char="n"/>
              <a:defRPr sz="2000"/>
            </a:lvl2pPr>
            <a:lvl3pPr marL="1142972" indent="-228594">
              <a:buSzPct val="70000"/>
              <a:buFont typeface="Wingdings" panose="05000000000000000000" pitchFamily="2" charset="2"/>
              <a:buChar char="n"/>
              <a:defRPr sz="1800"/>
            </a:lvl3pPr>
            <a:lvl4pPr marL="1600160" indent="-228594">
              <a:buSzPct val="70000"/>
              <a:buFont typeface="Wingdings" panose="05000000000000000000" pitchFamily="2" charset="2"/>
              <a:buChar char="n"/>
              <a:defRPr sz="1600"/>
            </a:lvl4pPr>
            <a:lvl5pPr marL="2057348" indent="-228594">
              <a:buSzPct val="70000"/>
              <a:buFont typeface="Wingdings" panose="05000000000000000000" pitchFamily="2" charset="2"/>
              <a:buChar char="n"/>
              <a:defRPr sz="1600"/>
            </a:lvl5pPr>
          </a:lstStyle>
          <a:p>
            <a:pPr lvl="0"/>
            <a:r>
              <a:rPr lang="zh-CN" altLang="en-US" dirty="0" smtClean="0"/>
              <a:t>第一行加粗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标题 6"/>
          <p:cNvSpPr>
            <a:spLocks noGrp="1"/>
          </p:cNvSpPr>
          <p:nvPr>
            <p:ph type="title"/>
          </p:nvPr>
        </p:nvSpPr>
        <p:spPr>
          <a:xfrm>
            <a:off x="611560" y="593811"/>
            <a:ext cx="7886700" cy="663121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63773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pos="4133" userDrawn="1">
          <p15:clr>
            <a:srgbClr val="FBAE40"/>
          </p15:clr>
        </p15:guide>
        <p15:guide id="1" orient="horz" pos="136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7559627" y="29376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目录</a:t>
            </a:r>
            <a:endParaRPr lang="zh-CN" altLang="en-US" sz="4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Picture 11" descr="NJU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98382"/>
            <a:ext cx="2057400" cy="7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788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7559627" y="29376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绪论</a:t>
            </a:r>
            <a:endParaRPr lang="zh-CN" altLang="en-US" sz="4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Picture 11" descr="NJU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98382"/>
            <a:ext cx="2057400" cy="7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104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76338"/>
            <a:ext cx="4038600" cy="332581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76338"/>
            <a:ext cx="4038600" cy="332581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1218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5507782" y="293760"/>
            <a:ext cx="32624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表面法线提取</a:t>
            </a:r>
            <a:endParaRPr lang="zh-CN" altLang="en-US" sz="4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Picture 11" descr="NJU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98382"/>
            <a:ext cx="2057400" cy="7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703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430018" y="293760"/>
            <a:ext cx="6340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基于传统算法对的缺陷检测</a:t>
            </a:r>
            <a:endParaRPr lang="zh-CN" altLang="en-US" sz="4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Picture 11" descr="NJU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98382"/>
            <a:ext cx="2057400" cy="7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6229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942978" y="293760"/>
            <a:ext cx="58272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基于深度学习的缺陷检测</a:t>
            </a:r>
            <a:endParaRPr lang="zh-CN" altLang="en-US" sz="4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Picture 11" descr="NJU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98382"/>
            <a:ext cx="2057400" cy="7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498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6020744" y="293760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总结与展望</a:t>
            </a:r>
            <a:endParaRPr lang="zh-CN" altLang="en-US" sz="4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Picture 11" descr="NJU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98382"/>
            <a:ext cx="2057400" cy="7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595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/>
        </p:nvSpPr>
        <p:spPr>
          <a:xfrm>
            <a:off x="4139953" y="293760"/>
            <a:ext cx="480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理论框架与研究假设</a:t>
            </a:r>
            <a:endParaRPr lang="zh-CN" altLang="en-US" sz="4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539553" y="1459006"/>
            <a:ext cx="7489204" cy="4615353"/>
          </a:xfrm>
          <a:prstGeom prst="rect">
            <a:avLst/>
          </a:prstGeom>
        </p:spPr>
        <p:txBody>
          <a:bodyPr/>
          <a:lstStyle>
            <a:lvl1pPr marL="342892" indent="-342892"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</a:defRPr>
            </a:lvl1pPr>
            <a:lvl2pPr marL="742931" indent="-285743">
              <a:buSzPct val="70000"/>
              <a:buFont typeface="Wingdings" panose="05000000000000000000" pitchFamily="2" charset="2"/>
              <a:buChar char="n"/>
              <a:defRPr sz="2000"/>
            </a:lvl2pPr>
            <a:lvl3pPr marL="1142972" indent="-228594">
              <a:buSzPct val="70000"/>
              <a:buFont typeface="Wingdings" panose="05000000000000000000" pitchFamily="2" charset="2"/>
              <a:buChar char="n"/>
              <a:defRPr sz="1800"/>
            </a:lvl3pPr>
            <a:lvl4pPr marL="1600160" indent="-228594">
              <a:buSzPct val="70000"/>
              <a:buFont typeface="Wingdings" panose="05000000000000000000" pitchFamily="2" charset="2"/>
              <a:buChar char="n"/>
              <a:defRPr sz="1600"/>
            </a:lvl4pPr>
            <a:lvl5pPr marL="2057348" indent="-228594">
              <a:buSzPct val="70000"/>
              <a:buFont typeface="Wingdings" panose="05000000000000000000" pitchFamily="2" charset="2"/>
              <a:buChar char="n"/>
              <a:defRPr sz="1600"/>
            </a:lvl5pPr>
          </a:lstStyle>
          <a:p>
            <a:pPr lvl="0"/>
            <a:r>
              <a:rPr lang="zh-CN" altLang="en-US" dirty="0" smtClean="0"/>
              <a:t>第一行加粗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50642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/>
          <p:cNvSpPr txBox="1"/>
          <p:nvPr/>
        </p:nvSpPr>
        <p:spPr>
          <a:xfrm>
            <a:off x="6533704" y="293760"/>
            <a:ext cx="22365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研究方法</a:t>
            </a:r>
            <a:endParaRPr lang="zh-CN" altLang="en-US" sz="4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611561" y="1459006"/>
            <a:ext cx="7489204" cy="4615353"/>
          </a:xfrm>
          <a:prstGeom prst="rect">
            <a:avLst/>
          </a:prstGeom>
        </p:spPr>
        <p:txBody>
          <a:bodyPr/>
          <a:lstStyle>
            <a:lvl1pPr marL="342892" indent="-342892"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</a:defRPr>
            </a:lvl1pPr>
            <a:lvl2pPr marL="742931" indent="-285743">
              <a:buSzPct val="70000"/>
              <a:buFont typeface="Wingdings" panose="05000000000000000000" pitchFamily="2" charset="2"/>
              <a:buChar char="n"/>
              <a:defRPr sz="2000"/>
            </a:lvl2pPr>
            <a:lvl3pPr marL="1142972" indent="-228594">
              <a:buSzPct val="70000"/>
              <a:buFont typeface="Wingdings" panose="05000000000000000000" pitchFamily="2" charset="2"/>
              <a:buChar char="n"/>
              <a:defRPr sz="1800"/>
            </a:lvl3pPr>
            <a:lvl4pPr marL="1600160" indent="-228594">
              <a:buSzPct val="70000"/>
              <a:buFont typeface="Wingdings" panose="05000000000000000000" pitchFamily="2" charset="2"/>
              <a:buChar char="n"/>
              <a:defRPr sz="1600"/>
            </a:lvl4pPr>
            <a:lvl5pPr marL="2057348" indent="-228594">
              <a:buSzPct val="70000"/>
              <a:buFont typeface="Wingdings" panose="05000000000000000000" pitchFamily="2" charset="2"/>
              <a:buChar char="n"/>
              <a:defRPr sz="1600"/>
            </a:lvl5pPr>
          </a:lstStyle>
          <a:p>
            <a:pPr lvl="0"/>
            <a:r>
              <a:rPr lang="zh-CN" altLang="en-US" dirty="0" smtClean="0"/>
              <a:t>第一行加粗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标题 6"/>
          <p:cNvSpPr>
            <a:spLocks noGrp="1"/>
          </p:cNvSpPr>
          <p:nvPr>
            <p:ph type="title"/>
          </p:nvPr>
        </p:nvSpPr>
        <p:spPr>
          <a:xfrm>
            <a:off x="611560" y="593811"/>
            <a:ext cx="7886700" cy="663121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909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/>
          <p:cNvSpPr txBox="1"/>
          <p:nvPr/>
        </p:nvSpPr>
        <p:spPr>
          <a:xfrm>
            <a:off x="6020743" y="293760"/>
            <a:ext cx="27494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分析与讨论</a:t>
            </a:r>
            <a:endParaRPr lang="zh-CN" altLang="en-US" sz="4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611561" y="1459006"/>
            <a:ext cx="7489204" cy="4615353"/>
          </a:xfrm>
          <a:prstGeom prst="rect">
            <a:avLst/>
          </a:prstGeom>
        </p:spPr>
        <p:txBody>
          <a:bodyPr/>
          <a:lstStyle>
            <a:lvl1pPr marL="342892" indent="-342892"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</a:defRPr>
            </a:lvl1pPr>
            <a:lvl2pPr marL="742931" indent="-285743">
              <a:buSzPct val="70000"/>
              <a:buFont typeface="Wingdings" panose="05000000000000000000" pitchFamily="2" charset="2"/>
              <a:buChar char="n"/>
              <a:defRPr sz="2000"/>
            </a:lvl2pPr>
            <a:lvl3pPr marL="1142972" indent="-228594">
              <a:buSzPct val="70000"/>
              <a:buFont typeface="Wingdings" panose="05000000000000000000" pitchFamily="2" charset="2"/>
              <a:buChar char="n"/>
              <a:defRPr sz="1800"/>
            </a:lvl3pPr>
            <a:lvl4pPr marL="1600160" indent="-228594">
              <a:buSzPct val="70000"/>
              <a:buFont typeface="Wingdings" panose="05000000000000000000" pitchFamily="2" charset="2"/>
              <a:buChar char="n"/>
              <a:defRPr sz="1600"/>
            </a:lvl4pPr>
            <a:lvl5pPr marL="2057348" indent="-228594">
              <a:buSzPct val="70000"/>
              <a:buFont typeface="Wingdings" panose="05000000000000000000" pitchFamily="2" charset="2"/>
              <a:buChar char="n"/>
              <a:defRPr sz="1600"/>
            </a:lvl5pPr>
          </a:lstStyle>
          <a:p>
            <a:pPr lvl="0"/>
            <a:r>
              <a:rPr lang="zh-CN" altLang="en-US" dirty="0" smtClean="0"/>
              <a:t>第一行加粗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标题 6"/>
          <p:cNvSpPr>
            <a:spLocks noGrp="1"/>
          </p:cNvSpPr>
          <p:nvPr>
            <p:ph type="title"/>
          </p:nvPr>
        </p:nvSpPr>
        <p:spPr>
          <a:xfrm>
            <a:off x="611560" y="593811"/>
            <a:ext cx="7886700" cy="663121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641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/>
        </p:nvSpPr>
        <p:spPr>
          <a:xfrm>
            <a:off x="6020743" y="293760"/>
            <a:ext cx="27494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结论与建议</a:t>
            </a:r>
            <a:endParaRPr lang="zh-CN" altLang="en-US" sz="4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611561" y="1459006"/>
            <a:ext cx="7489204" cy="4615353"/>
          </a:xfrm>
          <a:prstGeom prst="rect">
            <a:avLst/>
          </a:prstGeom>
        </p:spPr>
        <p:txBody>
          <a:bodyPr/>
          <a:lstStyle>
            <a:lvl1pPr marL="342892" indent="-342892"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</a:defRPr>
            </a:lvl1pPr>
            <a:lvl2pPr marL="742931" indent="-285743">
              <a:buSzPct val="70000"/>
              <a:buFont typeface="Wingdings" panose="05000000000000000000" pitchFamily="2" charset="2"/>
              <a:buChar char="n"/>
              <a:defRPr sz="2000"/>
            </a:lvl2pPr>
            <a:lvl3pPr marL="1142972" indent="-228594">
              <a:buSzPct val="70000"/>
              <a:buFont typeface="Wingdings" panose="05000000000000000000" pitchFamily="2" charset="2"/>
              <a:buChar char="n"/>
              <a:defRPr sz="1800"/>
            </a:lvl3pPr>
            <a:lvl4pPr marL="1600160" indent="-228594">
              <a:buSzPct val="70000"/>
              <a:buFont typeface="Wingdings" panose="05000000000000000000" pitchFamily="2" charset="2"/>
              <a:buChar char="n"/>
              <a:defRPr sz="1600"/>
            </a:lvl4pPr>
            <a:lvl5pPr marL="2057348" indent="-228594">
              <a:buSzPct val="70000"/>
              <a:buFont typeface="Wingdings" panose="05000000000000000000" pitchFamily="2" charset="2"/>
              <a:buChar char="n"/>
              <a:defRPr sz="1600"/>
            </a:lvl5pPr>
          </a:lstStyle>
          <a:p>
            <a:pPr lvl="0"/>
            <a:r>
              <a:rPr lang="zh-CN" altLang="en-US" dirty="0" smtClean="0"/>
              <a:t>第一行加粗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标题 6"/>
          <p:cNvSpPr>
            <a:spLocks noGrp="1"/>
          </p:cNvSpPr>
          <p:nvPr>
            <p:ph type="title"/>
          </p:nvPr>
        </p:nvSpPr>
        <p:spPr>
          <a:xfrm>
            <a:off x="611560" y="593811"/>
            <a:ext cx="7886700" cy="663121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99330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716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59807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7"/>
            <a:ext cx="4040188" cy="63976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4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6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535117"/>
            <a:ext cx="4041775" cy="63976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4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2174876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34759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83798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1615"/>
            <a:ext cx="2057400" cy="4300537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1615"/>
            <a:ext cx="6019800" cy="430053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295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29761"/>
            <a:ext cx="7772400" cy="147096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5840"/>
            <a:ext cx="6400800" cy="17539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92474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44565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401"/>
            <a:ext cx="7772400" cy="136296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7360"/>
            <a:ext cx="7772400" cy="14990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694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561"/>
            <a:ext cx="4038600" cy="45251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561"/>
            <a:ext cx="4038600" cy="45251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937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760"/>
            <a:ext cx="4040188" cy="63936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5121"/>
            <a:ext cx="4040188" cy="395063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535760"/>
            <a:ext cx="4041775" cy="63936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2175121"/>
            <a:ext cx="4041775" cy="395063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3768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34308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27201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2161"/>
            <a:ext cx="3008313" cy="116208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2162"/>
            <a:ext cx="5111750" cy="58535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434240"/>
            <a:ext cx="3008313" cy="4691520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229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84540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1681"/>
            <a:ext cx="5486400" cy="56592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3440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602"/>
            <a:ext cx="5486400" cy="805679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40790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189679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322"/>
            <a:ext cx="2057400" cy="585143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322"/>
            <a:ext cx="6019800" cy="585143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646B-F8D4-40C7-8EB6-0AC746299FE6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932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65945ECA-67B2-49E3-B1C7-762A8796627D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9946725E-4826-4022-B594-A298F2A426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742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559628" y="293760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绪论</a:t>
            </a:r>
            <a:endParaRPr lang="zh-CN" altLang="en-US" sz="3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611562" y="1459006"/>
            <a:ext cx="7489204" cy="4615353"/>
          </a:xfrm>
          <a:prstGeom prst="rect">
            <a:avLst/>
          </a:prstGeom>
        </p:spPr>
        <p:txBody>
          <a:bodyPr/>
          <a:lstStyle>
            <a:lvl1pPr marL="257169" indent="-257169">
              <a:buSzPct val="70000"/>
              <a:buFont typeface="Wingdings" panose="05000000000000000000" pitchFamily="2" charset="2"/>
              <a:buChar char="n"/>
              <a:defRPr sz="1800" b="1">
                <a:solidFill>
                  <a:schemeClr val="tx1"/>
                </a:solidFill>
              </a:defRPr>
            </a:lvl1pPr>
            <a:lvl2pPr marL="557198" indent="-214307">
              <a:buSzPct val="70000"/>
              <a:buFont typeface="Wingdings" panose="05000000000000000000" pitchFamily="2" charset="2"/>
              <a:buChar char="n"/>
              <a:defRPr sz="1500"/>
            </a:lvl2pPr>
            <a:lvl3pPr marL="857229" indent="-171446">
              <a:buSzPct val="70000"/>
              <a:buFont typeface="Wingdings" panose="05000000000000000000" pitchFamily="2" charset="2"/>
              <a:buChar char="n"/>
              <a:defRPr sz="1350"/>
            </a:lvl3pPr>
            <a:lvl4pPr marL="1200120" indent="-171446">
              <a:buSzPct val="70000"/>
              <a:buFont typeface="Wingdings" panose="05000000000000000000" pitchFamily="2" charset="2"/>
              <a:buChar char="n"/>
              <a:defRPr sz="1200"/>
            </a:lvl4pPr>
            <a:lvl5pPr marL="1543011" indent="-171446">
              <a:buSzPct val="70000"/>
              <a:buFont typeface="Wingdings" panose="05000000000000000000" pitchFamily="2" charset="2"/>
              <a:buChar char="n"/>
              <a:defRPr sz="1200"/>
            </a:lvl5pPr>
          </a:lstStyle>
          <a:p>
            <a:pPr lvl="0"/>
            <a:r>
              <a:rPr lang="zh-CN" altLang="en-US" dirty="0" smtClean="0"/>
              <a:t>第一行加粗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标题 6"/>
          <p:cNvSpPr>
            <a:spLocks noGrp="1"/>
          </p:cNvSpPr>
          <p:nvPr>
            <p:ph type="title"/>
          </p:nvPr>
        </p:nvSpPr>
        <p:spPr>
          <a:xfrm>
            <a:off x="611560" y="593811"/>
            <a:ext cx="7886700" cy="663121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07697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133" userDrawn="1">
          <p15:clr>
            <a:srgbClr val="FBAE40"/>
          </p15:clr>
        </p15:guide>
        <p15:guide id="2" orient="horz" pos="13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7559628" y="293760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目录</a:t>
            </a:r>
            <a:endParaRPr lang="zh-CN" altLang="en-US" sz="3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68579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microsoft.com/office/2007/relationships/hdphoto" Target="../media/hdphoto1.wdp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7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70200"/>
            <a:ext cx="9144000" cy="6998399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479654" y="6310393"/>
            <a:ext cx="184731" cy="815477"/>
            <a:chOff x="4479636" y="4328880"/>
            <a:chExt cx="184731" cy="1059298"/>
          </a:xfrm>
        </p:grpSpPr>
        <p:sp>
          <p:nvSpPr>
            <p:cNvPr id="4" name="矩形 3"/>
            <p:cNvSpPr/>
            <p:nvPr/>
          </p:nvSpPr>
          <p:spPr>
            <a:xfrm>
              <a:off x="4479636" y="4328880"/>
              <a:ext cx="184731" cy="10194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 anchor="ctr">
              <a:spAutoFit/>
            </a:bodyPr>
            <a:lstStyle/>
            <a:p>
              <a:pPr algn="ctr"/>
              <a:endParaRPr lang="zh-CN" altLang="en-US" sz="4500" dirty="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4479636" y="4368690"/>
              <a:ext cx="184731" cy="10194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endParaRPr lang="zh-CN" altLang="en-US" sz="4500" dirty="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5909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iming>
    <p:tnLst>
      <p:par>
        <p:cTn id="1" dur="indefinite" restart="never" nodeType="tmRoot"/>
      </p:par>
    </p:tnLst>
  </p:timing>
  <p:txStyles>
    <p:titleStyle>
      <a:lvl1pPr algn="ctr" defTabSz="685784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9" indent="-257169" algn="l" defTabSz="68578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8" indent="-214307" algn="l" defTabSz="685784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9" indent="-171446" algn="l" defTabSz="68578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4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1" indent="-171446" algn="l" defTabSz="685784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4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324"/>
            <a:ext cx="8229600" cy="1142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563"/>
            <a:ext cx="8229600" cy="4525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884"/>
            <a:ext cx="2133600" cy="3650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8646B-F8D4-40C7-8EB6-0AC746299FE6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884"/>
            <a:ext cx="2895600" cy="3650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884"/>
            <a:ext cx="2133600" cy="3650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078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iming>
    <p:tnLst>
      <p:par>
        <p:cTn id="1" dur="indefinite" restart="never" nodeType="tmRoot"/>
      </p:par>
    </p:tnLst>
  </p:timing>
  <p:txStyles>
    <p:titleStyle>
      <a:lvl1pPr algn="ctr" defTabSz="685784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9" indent="-257169" algn="l" defTabSz="68578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8" indent="-214307" algn="l" defTabSz="685784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9" indent="-171446" algn="l" defTabSz="68578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4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1" indent="-171446" algn="l" defTabSz="685784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4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7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2785"/>
            <a:ext cx="9144000" cy="6998399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0" y="6612556"/>
            <a:ext cx="9144000" cy="398628"/>
            <a:chOff x="4570600" y="2545234"/>
            <a:chExt cx="2799" cy="4626593"/>
          </a:xfrm>
          <a:solidFill>
            <a:schemeClr val="tx2"/>
          </a:solidFill>
        </p:grpSpPr>
        <p:sp>
          <p:nvSpPr>
            <p:cNvPr id="4" name="矩形 3"/>
            <p:cNvSpPr/>
            <p:nvPr/>
          </p:nvSpPr>
          <p:spPr>
            <a:xfrm>
              <a:off x="4570600" y="2545234"/>
              <a:ext cx="2799" cy="4586784"/>
            </a:xfrm>
            <a:prstGeom prst="rect">
              <a:avLst/>
            </a:prstGeom>
            <a:grpFill/>
          </p:spPr>
          <p:txBody>
            <a:bodyPr wrap="none" rtlCol="0" anchor="ctr">
              <a:spAutoFit/>
            </a:bodyPr>
            <a:lstStyle/>
            <a:p>
              <a:pPr algn="ctr"/>
              <a:endParaRPr lang="zh-CN" altLang="en-US" sz="6000" dirty="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4570600" y="2585043"/>
              <a:ext cx="2799" cy="4586784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endParaRPr lang="zh-CN" altLang="en-US" sz="6000" dirty="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6" name="日期占位符 5"/>
          <p:cNvSpPr>
            <a:spLocks noGrp="1"/>
          </p:cNvSpPr>
          <p:nvPr>
            <p:ph type="dt" sz="half" idx="2"/>
          </p:nvPr>
        </p:nvSpPr>
        <p:spPr>
          <a:xfrm>
            <a:off x="251520" y="6173674"/>
            <a:ext cx="2057400" cy="3650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3BC1D-100E-4CEF-8213-DA99D1548120}" type="datetimeFigureOut">
              <a:rPr lang="zh-CN" altLang="en-US" smtClean="0"/>
              <a:pPr/>
              <a:t>2018/5/22</a:t>
            </a:fld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4"/>
          </p:nvPr>
        </p:nvSpPr>
        <p:spPr>
          <a:xfrm>
            <a:off x="6804248" y="6129170"/>
            <a:ext cx="2057400" cy="3650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2192C-6E58-4B4D-8D3E-CB3F6553C77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372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729" r:id="rId8"/>
    <p:sldLayoutId id="2147483698" r:id="rId9"/>
    <p:sldLayoutId id="2147483699" r:id="rId10"/>
    <p:sldLayoutId id="2147483720" r:id="rId11"/>
    <p:sldLayoutId id="2147483725" r:id="rId12"/>
    <p:sldLayoutId id="2147483726" r:id="rId13"/>
    <p:sldLayoutId id="2147483727" r:id="rId14"/>
    <p:sldLayoutId id="2147483728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</p:sldLayoutIdLst>
  <p:timing>
    <p:tnLst>
      <p:par>
        <p:cTn id="1" dur="indefinite" restart="never" nodeType="tmRoot"/>
      </p:par>
    </p:tnLst>
  </p:timing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322"/>
            <a:ext cx="8229600" cy="1142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561"/>
            <a:ext cx="8229600" cy="4525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882"/>
            <a:ext cx="2133600" cy="3650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8646B-F8D4-40C7-8EB6-0AC746299FE6}" type="datetimeFigureOut">
              <a:rPr lang="zh-CN" altLang="en-US" smtClean="0"/>
              <a:t>2018/5/22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882"/>
            <a:ext cx="2895600" cy="3650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882"/>
            <a:ext cx="2133600" cy="3650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21DE7-8872-445F-9810-BBD14E7ACD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28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67140" y="2246451"/>
            <a:ext cx="745588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700" dirty="0">
                <a:solidFill>
                  <a:schemeClr val="tx2"/>
                </a:solidFill>
                <a:latin typeface="+mj-ea"/>
                <a:ea typeface="+mj-ea"/>
                <a:cs typeface="Times New Roman" panose="02020603050405020304" pitchFamily="18" charset="0"/>
              </a:rPr>
              <a:t>基于计算机视觉的零件表面缺陷检测研究和应用</a:t>
            </a:r>
            <a:endParaRPr lang="en-US" altLang="zh-CN" sz="2700" dirty="0">
              <a:solidFill>
                <a:schemeClr val="tx2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93474" y="3628995"/>
            <a:ext cx="315022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00" dirty="0">
                <a:solidFill>
                  <a:schemeClr val="bg2">
                    <a:lumMod val="10000"/>
                  </a:schemeClr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答 辩 人： 宋佳</a:t>
            </a:r>
            <a:endParaRPr lang="en-US" altLang="zh-CN" sz="2100" dirty="0">
              <a:solidFill>
                <a:schemeClr val="bg2">
                  <a:lumMod val="10000"/>
                </a:schemeClr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r>
              <a:rPr lang="zh-CN" altLang="en-US" sz="2100" dirty="0">
                <a:solidFill>
                  <a:schemeClr val="bg2">
                    <a:lumMod val="10000"/>
                  </a:schemeClr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学    </a:t>
            </a:r>
            <a:r>
              <a:rPr lang="en-US" altLang="zh-CN" sz="2100" dirty="0">
                <a:solidFill>
                  <a:schemeClr val="bg2">
                    <a:lumMod val="10000"/>
                  </a:schemeClr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	</a:t>
            </a:r>
            <a:r>
              <a:rPr lang="zh-CN" altLang="en-US" sz="2100" dirty="0">
                <a:solidFill>
                  <a:schemeClr val="bg2">
                    <a:lumMod val="10000"/>
                  </a:schemeClr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号：  </a:t>
            </a:r>
            <a:r>
              <a:rPr lang="en-US" altLang="zh-CN" sz="2100" dirty="0">
                <a:solidFill>
                  <a:schemeClr val="bg2">
                    <a:lumMod val="10000"/>
                  </a:schemeClr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MG1533047</a:t>
            </a:r>
          </a:p>
          <a:p>
            <a:r>
              <a:rPr lang="zh-CN" altLang="en-US" sz="2100" dirty="0">
                <a:solidFill>
                  <a:schemeClr val="bg2">
                    <a:lumMod val="10000"/>
                  </a:schemeClr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指导老师：郭延文 教授</a:t>
            </a:r>
            <a:endParaRPr lang="en-US" altLang="zh-CN" sz="2100" dirty="0">
              <a:solidFill>
                <a:schemeClr val="bg2">
                  <a:lumMod val="10000"/>
                </a:schemeClr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2246450"/>
            <a:ext cx="467544" cy="24212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49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23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0" y="1740626"/>
            <a:ext cx="9131650" cy="4218317"/>
            <a:chOff x="63979" y="1242204"/>
            <a:chExt cx="8916835" cy="4016882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63979" y="1242204"/>
              <a:ext cx="8916835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63979" y="5259086"/>
              <a:ext cx="8916835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文本框 43"/>
          <p:cNvSpPr txBox="1"/>
          <p:nvPr/>
        </p:nvSpPr>
        <p:spPr>
          <a:xfrm>
            <a:off x="364142" y="1053977"/>
            <a:ext cx="4334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本文工作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-1301387" y="1515642"/>
            <a:ext cx="8816885" cy="4609106"/>
            <a:chOff x="-2854435" y="1261932"/>
            <a:chExt cx="10690335" cy="5472816"/>
          </a:xfrm>
        </p:grpSpPr>
        <p:grpSp>
          <p:nvGrpSpPr>
            <p:cNvPr id="4" name="组合 3"/>
            <p:cNvGrpSpPr/>
            <p:nvPr/>
          </p:nvGrpSpPr>
          <p:grpSpPr>
            <a:xfrm>
              <a:off x="-2854435" y="1261932"/>
              <a:ext cx="10690335" cy="5472816"/>
              <a:chOff x="-2854435" y="1261932"/>
              <a:chExt cx="10690335" cy="5472816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739900" y="1966339"/>
                <a:ext cx="6096000" cy="4064000"/>
              </a:xfrm>
              <a:prstGeom prst="rect">
                <a:avLst/>
              </a:prstGeom>
              <a:noFill/>
              <a:ln>
                <a:noFill/>
              </a:ln>
            </p:spPr>
          </p:sp>
          <p:sp>
            <p:nvSpPr>
              <p:cNvPr id="6" name="空心弧 5"/>
              <p:cNvSpPr/>
              <p:nvPr/>
            </p:nvSpPr>
            <p:spPr>
              <a:xfrm>
                <a:off x="-2854435" y="1261932"/>
                <a:ext cx="5472816" cy="5472816"/>
              </a:xfrm>
              <a:prstGeom prst="blockArc">
                <a:avLst>
                  <a:gd name="adj1" fmla="val 18900000"/>
                  <a:gd name="adj2" fmla="val 2700000"/>
                  <a:gd name="adj3" fmla="val 395"/>
                </a:avLst>
              </a:prstGeom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7" name="任意多边形 6"/>
              <p:cNvSpPr/>
              <p:nvPr/>
            </p:nvSpPr>
            <p:spPr>
              <a:xfrm>
                <a:off x="2304879" y="2372739"/>
                <a:ext cx="5475833" cy="812800"/>
              </a:xfrm>
              <a:custGeom>
                <a:avLst/>
                <a:gdLst>
                  <a:gd name="connsiteX0" fmla="*/ 0 w 5475833"/>
                  <a:gd name="connsiteY0" fmla="*/ 0 h 812800"/>
                  <a:gd name="connsiteX1" fmla="*/ 5475833 w 5475833"/>
                  <a:gd name="connsiteY1" fmla="*/ 0 h 812800"/>
                  <a:gd name="connsiteX2" fmla="*/ 5475833 w 5475833"/>
                  <a:gd name="connsiteY2" fmla="*/ 812800 h 812800"/>
                  <a:gd name="connsiteX3" fmla="*/ 0 w 5475833"/>
                  <a:gd name="connsiteY3" fmla="*/ 812800 h 812800"/>
                  <a:gd name="connsiteX4" fmla="*/ 0 w 5475833"/>
                  <a:gd name="connsiteY4" fmla="*/ 0 h 81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75833" h="812800">
                    <a:moveTo>
                      <a:pt x="0" y="0"/>
                    </a:moveTo>
                    <a:lnTo>
                      <a:pt x="5475833" y="0"/>
                    </a:lnTo>
                    <a:lnTo>
                      <a:pt x="5475833" y="812800"/>
                    </a:lnTo>
                    <a:lnTo>
                      <a:pt x="0" y="8128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645160" tIns="60960" rIns="60960" bIns="60960" numCol="1" spcCol="1270" anchor="ctr" anchorCtr="0">
                <a:noAutofit/>
              </a:bodyPr>
              <a:lstStyle/>
              <a:p>
                <a:pPr lvl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2000" kern="1200" dirty="0" smtClean="0">
                    <a:solidFill>
                      <a:schemeClr val="tx1"/>
                    </a:solidFill>
                    <a:latin typeface="方正北魏楷书简体" panose="03000509000000000000" pitchFamily="65" charset="-122"/>
                    <a:ea typeface="方正北魏楷书简体" panose="03000509000000000000" pitchFamily="65" charset="-122"/>
                  </a:rPr>
                  <a:t>提出一种提取零件表面法线的算法</a:t>
                </a:r>
                <a:endParaRPr lang="zh-CN" altLang="en-US" sz="2000" kern="1200" dirty="0">
                  <a:solidFill>
                    <a:schemeClr val="tx1"/>
                  </a:solidFill>
                  <a:latin typeface="方正北魏楷书简体" panose="03000509000000000000" pitchFamily="65" charset="-122"/>
                  <a:ea typeface="方正北魏楷书简体" panose="03000509000000000000" pitchFamily="65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1796879" y="2271139"/>
                <a:ext cx="1016000" cy="1016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9" name="任意多边形 8"/>
              <p:cNvSpPr/>
              <p:nvPr/>
            </p:nvSpPr>
            <p:spPr>
              <a:xfrm>
                <a:off x="2600332" y="3591938"/>
                <a:ext cx="5180380" cy="812800"/>
              </a:xfrm>
              <a:custGeom>
                <a:avLst/>
                <a:gdLst>
                  <a:gd name="connsiteX0" fmla="*/ 0 w 5180380"/>
                  <a:gd name="connsiteY0" fmla="*/ 0 h 812800"/>
                  <a:gd name="connsiteX1" fmla="*/ 5180380 w 5180380"/>
                  <a:gd name="connsiteY1" fmla="*/ 0 h 812800"/>
                  <a:gd name="connsiteX2" fmla="*/ 5180380 w 5180380"/>
                  <a:gd name="connsiteY2" fmla="*/ 812800 h 812800"/>
                  <a:gd name="connsiteX3" fmla="*/ 0 w 5180380"/>
                  <a:gd name="connsiteY3" fmla="*/ 812800 h 812800"/>
                  <a:gd name="connsiteX4" fmla="*/ 0 w 5180380"/>
                  <a:gd name="connsiteY4" fmla="*/ 0 h 81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0380" h="812800">
                    <a:moveTo>
                      <a:pt x="0" y="0"/>
                    </a:moveTo>
                    <a:lnTo>
                      <a:pt x="5180380" y="0"/>
                    </a:lnTo>
                    <a:lnTo>
                      <a:pt x="5180380" y="812800"/>
                    </a:lnTo>
                    <a:lnTo>
                      <a:pt x="0" y="8128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645160" tIns="60960" rIns="60960" bIns="60960" numCol="1" spcCol="1270" anchor="ctr" anchorCtr="0">
                <a:noAutofit/>
              </a:bodyPr>
              <a:lstStyle/>
              <a:p>
                <a:pPr lvl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2000" kern="1200" dirty="0" smtClean="0">
                    <a:solidFill>
                      <a:schemeClr val="tx1"/>
                    </a:solidFill>
                    <a:latin typeface="方正北魏楷书简体" panose="03000509000000000000" pitchFamily="65" charset="-122"/>
                    <a:ea typeface="方正北魏楷书简体" panose="03000509000000000000" pitchFamily="65" charset="-122"/>
                  </a:rPr>
                  <a:t>将法线图应用到基于传统方法的缺陷检测中</a:t>
                </a:r>
                <a:endParaRPr lang="zh-CN" altLang="en-US" sz="2000" kern="1200" dirty="0">
                  <a:solidFill>
                    <a:schemeClr val="tx1"/>
                  </a:solidFill>
                  <a:latin typeface="方正北魏楷书简体" panose="03000509000000000000" pitchFamily="65" charset="-122"/>
                  <a:ea typeface="方正北魏楷书简体" panose="03000509000000000000" pitchFamily="65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092332" y="3490338"/>
                <a:ext cx="1016000" cy="1016000"/>
              </a:xfrm>
              <a:prstGeom prst="ellipse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1" name="任意多边形 10"/>
              <p:cNvSpPr/>
              <p:nvPr/>
            </p:nvSpPr>
            <p:spPr>
              <a:xfrm>
                <a:off x="2304879" y="4811139"/>
                <a:ext cx="5475833" cy="812800"/>
              </a:xfrm>
              <a:custGeom>
                <a:avLst/>
                <a:gdLst>
                  <a:gd name="connsiteX0" fmla="*/ 0 w 5475833"/>
                  <a:gd name="connsiteY0" fmla="*/ 0 h 812800"/>
                  <a:gd name="connsiteX1" fmla="*/ 5475833 w 5475833"/>
                  <a:gd name="connsiteY1" fmla="*/ 0 h 812800"/>
                  <a:gd name="connsiteX2" fmla="*/ 5475833 w 5475833"/>
                  <a:gd name="connsiteY2" fmla="*/ 812800 h 812800"/>
                  <a:gd name="connsiteX3" fmla="*/ 0 w 5475833"/>
                  <a:gd name="connsiteY3" fmla="*/ 812800 h 812800"/>
                  <a:gd name="connsiteX4" fmla="*/ 0 w 5475833"/>
                  <a:gd name="connsiteY4" fmla="*/ 0 h 81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75833" h="812800">
                    <a:moveTo>
                      <a:pt x="0" y="0"/>
                    </a:moveTo>
                    <a:lnTo>
                      <a:pt x="5475833" y="0"/>
                    </a:lnTo>
                    <a:lnTo>
                      <a:pt x="5475833" y="812800"/>
                    </a:lnTo>
                    <a:lnTo>
                      <a:pt x="0" y="8128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645160" tIns="60960" rIns="60960" bIns="60960" numCol="1" spcCol="1270" anchor="ctr" anchorCtr="0">
                <a:noAutofit/>
              </a:bodyPr>
              <a:lstStyle/>
              <a:p>
                <a:pPr lvl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2000" kern="1200" dirty="0" smtClean="0">
                    <a:solidFill>
                      <a:schemeClr val="tx1"/>
                    </a:solidFill>
                    <a:latin typeface="方正北魏楷书简体" panose="03000509000000000000" pitchFamily="65" charset="-122"/>
                    <a:ea typeface="方正北魏楷书简体" panose="03000509000000000000" pitchFamily="65" charset="-122"/>
                  </a:rPr>
                  <a:t>将法线图应用到基于深度学习的缺陷检测中</a:t>
                </a:r>
                <a:endParaRPr lang="zh-CN" altLang="en-US" sz="2000" kern="1200" dirty="0">
                  <a:solidFill>
                    <a:schemeClr val="tx1"/>
                  </a:solidFill>
                  <a:latin typeface="方正北魏楷书简体" panose="03000509000000000000" pitchFamily="65" charset="-122"/>
                  <a:ea typeface="方正北魏楷书简体" panose="03000509000000000000" pitchFamily="65" charset="-122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1796879" y="4709539"/>
                <a:ext cx="1016000" cy="1016000"/>
              </a:xfrm>
              <a:prstGeom prst="ellipse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  <p:sp>
          <p:nvSpPr>
            <p:cNvPr id="26" name="椭圆 25"/>
            <p:cNvSpPr/>
            <p:nvPr/>
          </p:nvSpPr>
          <p:spPr>
            <a:xfrm>
              <a:off x="1796878" y="2271139"/>
              <a:ext cx="1009788" cy="1011178"/>
            </a:xfrm>
            <a:prstGeom prst="ellipse">
              <a:avLst/>
            </a:prstGeom>
            <a:blipFill dpi="0" rotWithShape="1">
              <a:blip r:embed="rId2"/>
              <a:srcRect/>
              <a:tile tx="0" ty="0" sx="84000" sy="100000" flip="none" algn="ctr"/>
            </a:blip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altLang="zh-CN" sz="6000" b="1" dirty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</a:rPr>
                <a:t>1</a:t>
              </a:r>
              <a:endParaRPr lang="zh-CN" altLang="en-US" sz="6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2092331" y="3485515"/>
              <a:ext cx="1034049" cy="1020823"/>
            </a:xfrm>
            <a:prstGeom prst="ellipse">
              <a:avLst/>
            </a:prstGeom>
            <a:blipFill dpi="0" rotWithShape="1">
              <a:blip r:embed="rId2"/>
              <a:srcRect/>
              <a:tile tx="0" ty="0" sx="84000" sy="73000" flip="none" algn="ctr"/>
            </a:blip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altLang="zh-CN" sz="6000" b="1" dirty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</a:rPr>
                <a:t>2</a:t>
              </a:r>
              <a:endParaRPr lang="zh-CN" altLang="en-US" sz="6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1796878" y="4709536"/>
              <a:ext cx="1009788" cy="1023695"/>
            </a:xfrm>
            <a:prstGeom prst="ellipse">
              <a:avLst/>
            </a:prstGeom>
            <a:blipFill>
              <a:blip r:embed="rId2"/>
              <a:tile tx="0" ty="0" sx="84000" sy="100000" flip="none" algn="ctr"/>
            </a:blip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altLang="zh-CN" sz="6000" b="1" dirty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</a:rPr>
                <a:t>3</a:t>
              </a:r>
              <a:endParaRPr lang="zh-CN" altLang="en-US" sz="6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1287218" y="2664000"/>
            <a:ext cx="1038092" cy="230832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tx2"/>
                </a:solidFill>
                <a:latin typeface="+mj-ea"/>
                <a:ea typeface="+mj-ea"/>
              </a:rPr>
              <a:t>本文工作</a:t>
            </a:r>
            <a:endParaRPr lang="zh-CN" altLang="en-US" sz="3600" dirty="0">
              <a:solidFill>
                <a:schemeClr val="tx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0858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 txBox="1">
            <a:spLocks/>
          </p:cNvSpPr>
          <p:nvPr/>
        </p:nvSpPr>
        <p:spPr>
          <a:xfrm>
            <a:off x="1405290" y="1597796"/>
            <a:ext cx="7821329" cy="4013734"/>
          </a:xfrm>
          <a:prstGeom prst="rect">
            <a:avLst/>
          </a:prstGeom>
        </p:spPr>
        <p:txBody>
          <a:bodyPr/>
          <a:lstStyle>
            <a:lvl1pPr marL="342892" indent="-342892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1" indent="-285743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第一章 绪论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rgbClr val="C00000"/>
                </a:solidFill>
                <a:latin typeface="方正北魏楷书简体" panose="03000509000000000000" charset="-122"/>
                <a:ea typeface="方正北魏楷书简体" panose="03000509000000000000" charset="-122"/>
              </a:rPr>
              <a:t>第二章 表面法线提取</a:t>
            </a:r>
            <a:endParaRPr lang="en-US" altLang="zh-CN" sz="2400" dirty="0" smtClean="0">
              <a:solidFill>
                <a:srgbClr val="C00000"/>
              </a:solidFill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第三章 基于传统算法的缺陷检测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第四章 基于深度学习的缺陷检测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  <a:tabLst>
                <a:tab pos="5114925" algn="l"/>
              </a:tabLst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第五章 总结与展望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597795"/>
            <a:ext cx="467544" cy="40137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110" y="5680540"/>
            <a:ext cx="1777041" cy="1095095"/>
          </a:xfrm>
          <a:prstGeom prst="rect">
            <a:avLst/>
          </a:prstGeom>
          <a:effectLst>
            <a:softEdge rad="393700"/>
          </a:effectLst>
        </p:spPr>
      </p:pic>
    </p:spTree>
    <p:extLst>
      <p:ext uri="{BB962C8B-B14F-4D97-AF65-F5344CB8AC3E}">
        <p14:creationId xmlns:p14="http://schemas.microsoft.com/office/powerpoint/2010/main" val="290443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461" y="1739711"/>
            <a:ext cx="3476697" cy="420074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73409" y="5975604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2-1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设备结构示意图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1" y="1730922"/>
            <a:ext cx="9144001" cy="4227107"/>
            <a:chOff x="40274" y="1242204"/>
            <a:chExt cx="8928894" cy="4025252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6173691" y="1242204"/>
              <a:ext cx="17093" cy="4008513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>
              <a:off x="2752866" y="1242204"/>
              <a:ext cx="12226" cy="4016882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硬件设计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573409" y="2327315"/>
            <a:ext cx="2137758" cy="2231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defRPr/>
            </a:pPr>
            <a:r>
              <a:rPr lang="zh-CN" altLang="en-US" sz="24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五大</a:t>
            </a:r>
            <a:r>
              <a:rPr lang="zh-CN" altLang="en-US" sz="2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模块整合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遮光模块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平台模块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灯光模块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拍照模块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控制模块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732973" y="2327315"/>
            <a:ext cx="213775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defRPr/>
            </a:pPr>
            <a:r>
              <a:rPr lang="zh-CN" altLang="en-US" sz="24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多种</a:t>
            </a:r>
            <a:r>
              <a:rPr lang="zh-CN" altLang="en-US" sz="2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硬件协同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LED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灯带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单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反相机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步进电机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偏光镜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滤光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膜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…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75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3409" y="5975604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2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-2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硬件实现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示意图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1" y="1730923"/>
            <a:ext cx="9144001" cy="4244679"/>
            <a:chOff x="40274" y="1242206"/>
            <a:chExt cx="8928894" cy="4041986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7726743" y="1242206"/>
              <a:ext cx="17093" cy="4008513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>
              <a:off x="1325560" y="1267310"/>
              <a:ext cx="12226" cy="4016882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硬件</a:t>
            </a: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实现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3705259" y="3521057"/>
            <a:ext cx="1667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（</a:t>
            </a:r>
            <a:r>
              <a:rPr lang="en-US" altLang="zh-CN" sz="1200" dirty="0"/>
              <a:t>b</a:t>
            </a:r>
            <a:r>
              <a:rPr lang="zh-CN" altLang="en-US" sz="1200" dirty="0"/>
              <a:t>）</a:t>
            </a:r>
            <a:r>
              <a:rPr lang="zh-CN" altLang="en-US" sz="1200" i="1" dirty="0"/>
              <a:t>局部放大图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265399" y="1932097"/>
            <a:ext cx="6583679" cy="3960116"/>
            <a:chOff x="1271642" y="1997912"/>
            <a:chExt cx="6583679" cy="396011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1722" y="1997912"/>
              <a:ext cx="1790222" cy="362517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9363" y="2090786"/>
              <a:ext cx="1765958" cy="132447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5259" y="2094970"/>
              <a:ext cx="1766750" cy="132506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439" y="4228933"/>
              <a:ext cx="1765958" cy="132447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9363" y="4228933"/>
              <a:ext cx="1765958" cy="132447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4" name="右箭头 23"/>
            <p:cNvSpPr/>
            <p:nvPr/>
          </p:nvSpPr>
          <p:spPr>
            <a:xfrm>
              <a:off x="3138766" y="4691373"/>
              <a:ext cx="566495" cy="143552"/>
            </a:xfrm>
            <a:prstGeom prst="rightArrow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右箭头 24"/>
            <p:cNvSpPr/>
            <p:nvPr/>
          </p:nvSpPr>
          <p:spPr>
            <a:xfrm>
              <a:off x="5472009" y="2681248"/>
              <a:ext cx="616562" cy="143552"/>
            </a:xfrm>
            <a:prstGeom prst="rightArrow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右箭头 25"/>
            <p:cNvSpPr/>
            <p:nvPr/>
          </p:nvSpPr>
          <p:spPr>
            <a:xfrm>
              <a:off x="5473585" y="4691373"/>
              <a:ext cx="614986" cy="143552"/>
            </a:xfrm>
            <a:prstGeom prst="rightArrow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71642" y="5681029"/>
              <a:ext cx="18603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/>
                <a:t>（</a:t>
              </a:r>
              <a:r>
                <a:rPr lang="en-US" altLang="zh-CN" sz="1200" dirty="0"/>
                <a:t>a</a:t>
              </a:r>
              <a:r>
                <a:rPr lang="zh-CN" altLang="en-US" sz="1200" dirty="0"/>
                <a:t>）</a:t>
              </a:r>
              <a:r>
                <a:rPr lang="zh-CN" altLang="en-US" sz="1200" i="1" dirty="0"/>
                <a:t>整体结构图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3829082" y="5667904"/>
              <a:ext cx="16429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/>
                <a:t>（</a:t>
              </a:r>
              <a:r>
                <a:rPr lang="en-US" altLang="zh-CN" sz="1200" dirty="0"/>
                <a:t>d</a:t>
              </a:r>
              <a:r>
                <a:rPr lang="zh-CN" altLang="en-US" sz="1200" dirty="0"/>
                <a:t>）</a:t>
              </a:r>
              <a:r>
                <a:rPr lang="zh-CN" altLang="en-US" sz="1200" i="1" dirty="0"/>
                <a:t>局部放大图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183210" y="5681028"/>
              <a:ext cx="15782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/>
                <a:t>（</a:t>
              </a:r>
              <a:r>
                <a:rPr lang="en-US" altLang="zh-CN" sz="1200" dirty="0"/>
                <a:t>e</a:t>
              </a:r>
              <a:r>
                <a:rPr lang="zh-CN" altLang="en-US" sz="1200" dirty="0"/>
                <a:t>）局部细节图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027257" y="3510451"/>
              <a:ext cx="16806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/>
                <a:t>（</a:t>
              </a:r>
              <a:r>
                <a:rPr lang="en-US" altLang="zh-CN" sz="1200" dirty="0"/>
                <a:t>c</a:t>
              </a:r>
              <a:r>
                <a:rPr lang="zh-CN" altLang="en-US" sz="1200" dirty="0"/>
                <a:t>）</a:t>
              </a:r>
              <a:r>
                <a:rPr lang="zh-CN" altLang="en-US" sz="1200" i="1" dirty="0"/>
                <a:t>局部细节图</a:t>
              </a:r>
            </a:p>
          </p:txBody>
        </p:sp>
        <p:sp>
          <p:nvSpPr>
            <p:cNvPr id="52" name="右箭头 51"/>
            <p:cNvSpPr/>
            <p:nvPr/>
          </p:nvSpPr>
          <p:spPr>
            <a:xfrm>
              <a:off x="3125812" y="2681248"/>
              <a:ext cx="566495" cy="143552"/>
            </a:xfrm>
            <a:prstGeom prst="rightArrow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919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905000" y="1739711"/>
            <a:ext cx="5068798" cy="4200742"/>
            <a:chOff x="1836045" y="1250514"/>
            <a:chExt cx="5471900" cy="478479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4295" y="2946244"/>
              <a:ext cx="1603650" cy="1394233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5704293" y="2946251"/>
              <a:ext cx="1140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</a:rPr>
                <a:t>East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6047" y="2946244"/>
              <a:ext cx="1603650" cy="1394233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1836045" y="2946251"/>
              <a:ext cx="1140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</a:rPr>
                <a:t>West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175" y="1250514"/>
              <a:ext cx="1603650" cy="1394233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3770173" y="1250521"/>
              <a:ext cx="1140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</a:rPr>
                <a:t>North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171" y="4641071"/>
              <a:ext cx="1603650" cy="1394233"/>
            </a:xfrm>
            <a:prstGeom prst="rect">
              <a:avLst/>
            </a:prstGeom>
          </p:spPr>
        </p:pic>
        <p:sp>
          <p:nvSpPr>
            <p:cNvPr id="22" name="文本框 21"/>
            <p:cNvSpPr txBox="1"/>
            <p:nvPr/>
          </p:nvSpPr>
          <p:spPr>
            <a:xfrm>
              <a:off x="3770173" y="4623685"/>
              <a:ext cx="1140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</a:rPr>
                <a:t>South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171" y="2937100"/>
              <a:ext cx="1603650" cy="1394233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3770169" y="2937107"/>
              <a:ext cx="1140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</a:rPr>
                <a:t>Top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573409" y="5975604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2-3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零件照片获取结果示意图</a:t>
            </a:r>
            <a:r>
              <a:rPr lang="en-US" altLang="zh-CN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-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滤除高光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1" y="17397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6853009" y="1250573"/>
              <a:ext cx="17093" cy="4008513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>
              <a:off x="1884942" y="1250573"/>
              <a:ext cx="12226" cy="4016882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零件照片获取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774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901628" y="1739709"/>
            <a:ext cx="5072170" cy="4200743"/>
            <a:chOff x="1836048" y="1249030"/>
            <a:chExt cx="5471899" cy="4782766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4302" y="2946244"/>
              <a:ext cx="1603645" cy="1394233"/>
            </a:xfrm>
            <a:prstGeom prst="rect">
              <a:avLst/>
            </a:prstGeom>
          </p:spPr>
        </p:pic>
        <p:sp>
          <p:nvSpPr>
            <p:cNvPr id="26" name="文本框 25"/>
            <p:cNvSpPr txBox="1"/>
            <p:nvPr/>
          </p:nvSpPr>
          <p:spPr>
            <a:xfrm>
              <a:off x="5704300" y="2946250"/>
              <a:ext cx="1140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</a:rPr>
                <a:t>East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6050" y="2946244"/>
              <a:ext cx="1603645" cy="1394233"/>
            </a:xfrm>
            <a:prstGeom prst="rect">
              <a:avLst/>
            </a:prstGeom>
          </p:spPr>
        </p:pic>
        <p:sp>
          <p:nvSpPr>
            <p:cNvPr id="28" name="文本框 27"/>
            <p:cNvSpPr txBox="1"/>
            <p:nvPr/>
          </p:nvSpPr>
          <p:spPr>
            <a:xfrm>
              <a:off x="1836048" y="2946250"/>
              <a:ext cx="1140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</a:rPr>
                <a:t>West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179" y="1249030"/>
              <a:ext cx="1603645" cy="1394233"/>
            </a:xfrm>
            <a:prstGeom prst="rect">
              <a:avLst/>
            </a:prstGeom>
          </p:spPr>
        </p:pic>
        <p:sp>
          <p:nvSpPr>
            <p:cNvPr id="30" name="文本框 29"/>
            <p:cNvSpPr txBox="1"/>
            <p:nvPr/>
          </p:nvSpPr>
          <p:spPr>
            <a:xfrm>
              <a:off x="3770177" y="1249036"/>
              <a:ext cx="1140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</a:rPr>
                <a:t>North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179" y="4637563"/>
              <a:ext cx="1603645" cy="1394233"/>
            </a:xfrm>
            <a:prstGeom prst="rect">
              <a:avLst/>
            </a:prstGeom>
          </p:spPr>
        </p:pic>
        <p:sp>
          <p:nvSpPr>
            <p:cNvPr id="37" name="文本框 36"/>
            <p:cNvSpPr txBox="1"/>
            <p:nvPr/>
          </p:nvSpPr>
          <p:spPr>
            <a:xfrm>
              <a:off x="3770177" y="4637569"/>
              <a:ext cx="1140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</a:rPr>
                <a:t>South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180" y="2937100"/>
              <a:ext cx="1603645" cy="1394233"/>
            </a:xfrm>
            <a:prstGeom prst="rect">
              <a:avLst/>
            </a:prstGeom>
          </p:spPr>
        </p:pic>
        <p:sp>
          <p:nvSpPr>
            <p:cNvPr id="40" name="文本框 39"/>
            <p:cNvSpPr txBox="1"/>
            <p:nvPr/>
          </p:nvSpPr>
          <p:spPr>
            <a:xfrm>
              <a:off x="3770178" y="2937106"/>
              <a:ext cx="1140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</a:rPr>
                <a:t>Top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573409" y="5975604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2-4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零件照片获取结果示意图</a:t>
            </a:r>
            <a:r>
              <a:rPr lang="en-US" altLang="zh-CN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-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保留高光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1" y="17397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6853009" y="1250573"/>
              <a:ext cx="17093" cy="4008513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>
              <a:off x="1884942" y="1250573"/>
              <a:ext cx="12226" cy="4016882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零件照片获取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044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23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0" y="1740626"/>
            <a:ext cx="9131650" cy="4218317"/>
            <a:chOff x="63979" y="1242204"/>
            <a:chExt cx="8916835" cy="4016882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63979" y="1242204"/>
              <a:ext cx="8916835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63979" y="5259086"/>
              <a:ext cx="8916835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文本框 43"/>
          <p:cNvSpPr txBox="1"/>
          <p:nvPr/>
        </p:nvSpPr>
        <p:spPr>
          <a:xfrm>
            <a:off x="364142" y="1053977"/>
            <a:ext cx="4334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算法部分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0" y="1776228"/>
            <a:ext cx="7803606" cy="3769483"/>
            <a:chOff x="-56794" y="1437787"/>
            <a:chExt cx="8137798" cy="4025739"/>
          </a:xfrm>
          <a:blipFill>
            <a:blip r:embed="rId2"/>
            <a:tile tx="0" ty="0" sx="84000" sy="100000" flip="none" algn="ctr"/>
          </a:blipFill>
        </p:grpSpPr>
        <p:sp>
          <p:nvSpPr>
            <p:cNvPr id="24" name="空心弧 23"/>
            <p:cNvSpPr/>
            <p:nvPr/>
          </p:nvSpPr>
          <p:spPr>
            <a:xfrm>
              <a:off x="-56794" y="1437787"/>
              <a:ext cx="4025739" cy="4025739"/>
            </a:xfrm>
            <a:prstGeom prst="blockArc">
              <a:avLst>
                <a:gd name="adj1" fmla="val 18900000"/>
                <a:gd name="adj2" fmla="val 2700000"/>
                <a:gd name="adj3" fmla="val 537"/>
              </a:avLst>
            </a:prstGeom>
            <a:grp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任意多边形 25"/>
            <p:cNvSpPr/>
            <p:nvPr/>
          </p:nvSpPr>
          <p:spPr>
            <a:xfrm>
              <a:off x="3846107" y="2383769"/>
              <a:ext cx="4234897" cy="853413"/>
            </a:xfrm>
            <a:custGeom>
              <a:avLst/>
              <a:gdLst>
                <a:gd name="connsiteX0" fmla="*/ 0 w 4234897"/>
                <a:gd name="connsiteY0" fmla="*/ 0 h 853413"/>
                <a:gd name="connsiteX1" fmla="*/ 4234897 w 4234897"/>
                <a:gd name="connsiteY1" fmla="*/ 0 h 853413"/>
                <a:gd name="connsiteX2" fmla="*/ 4234897 w 4234897"/>
                <a:gd name="connsiteY2" fmla="*/ 853413 h 853413"/>
                <a:gd name="connsiteX3" fmla="*/ 0 w 4234897"/>
                <a:gd name="connsiteY3" fmla="*/ 853413 h 853413"/>
                <a:gd name="connsiteX4" fmla="*/ 0 w 4234897"/>
                <a:gd name="connsiteY4" fmla="*/ 0 h 85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4897" h="853413">
                  <a:moveTo>
                    <a:pt x="0" y="0"/>
                  </a:moveTo>
                  <a:lnTo>
                    <a:pt x="4234897" y="0"/>
                  </a:lnTo>
                  <a:lnTo>
                    <a:pt x="4234897" y="853413"/>
                  </a:lnTo>
                  <a:lnTo>
                    <a:pt x="0" y="85341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2">
              <a:scrgbClr r="0" g="0" b="0"/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77397" tIns="60960" rIns="60960" bIns="60960" numCol="1" spcCol="1270" anchor="ctr" anchorCtr="0">
              <a:noAutofit/>
            </a:bodyPr>
            <a:lstStyle/>
            <a:p>
              <a:pPr lvl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solidFill>
                    <a:schemeClr val="tx1"/>
                  </a:solidFill>
                  <a:latin typeface="方正北魏楷书简体" panose="03000509000000000000" charset="-122"/>
                  <a:ea typeface="方正北魏楷书简体" panose="03000509000000000000" charset="-122"/>
                </a:rPr>
                <a:t>校正算法</a:t>
              </a:r>
              <a:endParaRPr lang="zh-CN" altLang="en-US" sz="2000" kern="1200" dirty="0">
                <a:solidFill>
                  <a:schemeClr val="tx1"/>
                </a:solidFill>
                <a:latin typeface="方正北魏楷书简体" panose="03000509000000000000" charset="-122"/>
                <a:ea typeface="方正北魏楷书简体" panose="03000509000000000000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3312724" y="2277092"/>
              <a:ext cx="1066766" cy="1066766"/>
            </a:xfrm>
            <a:prstGeom prst="ellipse">
              <a:avLst/>
            </a:prstGeom>
            <a:blipFill>
              <a:blip r:embed="rId2"/>
              <a:tile tx="0" ty="0" sx="84000" sy="100000" flip="none" algn="ctr"/>
            </a:blip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altLang="zh-CN" sz="6000" b="1" dirty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</a:rPr>
                <a:t>1</a:t>
              </a:r>
              <a:endParaRPr lang="zh-CN" altLang="en-US" sz="6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endParaRPr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3846107" y="3664128"/>
              <a:ext cx="4234897" cy="853413"/>
            </a:xfrm>
            <a:custGeom>
              <a:avLst/>
              <a:gdLst>
                <a:gd name="connsiteX0" fmla="*/ 0 w 4234897"/>
                <a:gd name="connsiteY0" fmla="*/ 0 h 853413"/>
                <a:gd name="connsiteX1" fmla="*/ 4234897 w 4234897"/>
                <a:gd name="connsiteY1" fmla="*/ 0 h 853413"/>
                <a:gd name="connsiteX2" fmla="*/ 4234897 w 4234897"/>
                <a:gd name="connsiteY2" fmla="*/ 853413 h 853413"/>
                <a:gd name="connsiteX3" fmla="*/ 0 w 4234897"/>
                <a:gd name="connsiteY3" fmla="*/ 853413 h 853413"/>
                <a:gd name="connsiteX4" fmla="*/ 0 w 4234897"/>
                <a:gd name="connsiteY4" fmla="*/ 0 h 85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4897" h="853413">
                  <a:moveTo>
                    <a:pt x="0" y="0"/>
                  </a:moveTo>
                  <a:lnTo>
                    <a:pt x="4234897" y="0"/>
                  </a:lnTo>
                  <a:lnTo>
                    <a:pt x="4234897" y="853413"/>
                  </a:lnTo>
                  <a:lnTo>
                    <a:pt x="0" y="85341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2">
              <a:scrgbClr r="0" g="0" b="0"/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77397" tIns="60960" rIns="60960" bIns="60960" numCol="1" spcCol="1270" anchor="ctr" anchorCtr="0">
              <a:noAutofit/>
            </a:bodyPr>
            <a:lstStyle/>
            <a:p>
              <a:pPr lvl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charset="-122"/>
                  <a:ea typeface="方正北魏楷书简体" panose="03000509000000000000" charset="-122"/>
                </a:rPr>
                <a:t>法线提取算法</a:t>
              </a:r>
              <a:endParaRPr lang="zh-CN" altLang="en-US" sz="2000" kern="1200" dirty="0">
                <a:latin typeface="方正北魏楷书简体" panose="03000509000000000000" charset="-122"/>
                <a:ea typeface="方正北魏楷书简体" panose="03000509000000000000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3312724" y="3557452"/>
              <a:ext cx="1066766" cy="1066766"/>
            </a:xfrm>
            <a:prstGeom prst="ellipse">
              <a:avLst/>
            </a:prstGeom>
            <a:blipFill>
              <a:blip r:embed="rId2"/>
              <a:tile tx="0" ty="0" sx="84000" sy="100000" flip="none" algn="ctr"/>
            </a:blip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altLang="zh-CN" sz="6000" b="1" dirty="0" smtClean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</a:rPr>
                <a:t>2</a:t>
              </a:r>
              <a:endParaRPr lang="zh-CN" altLang="en-US" sz="6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1799365" y="2506807"/>
            <a:ext cx="1038092" cy="230832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tx2"/>
                </a:solidFill>
                <a:latin typeface="+mj-ea"/>
                <a:ea typeface="+mj-ea"/>
              </a:rPr>
              <a:t>算法部分</a:t>
            </a:r>
            <a:endParaRPr lang="zh-CN" altLang="en-US" sz="3600" dirty="0">
              <a:solidFill>
                <a:schemeClr val="tx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0730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25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7" name="Freeform 9"/>
          <p:cNvSpPr>
            <a:spLocks noEditPoints="1"/>
          </p:cNvSpPr>
          <p:nvPr/>
        </p:nvSpPr>
        <p:spPr bwMode="auto">
          <a:xfrm>
            <a:off x="2405001" y="3230895"/>
            <a:ext cx="1019426" cy="989643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校正算法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329704" y="4049656"/>
            <a:ext cx="1390884" cy="1333610"/>
            <a:chOff x="586346" y="1756272"/>
            <a:chExt cx="1467492" cy="1427537"/>
          </a:xfrm>
        </p:grpSpPr>
        <p:sp>
          <p:nvSpPr>
            <p:cNvPr id="31" name="Freeform 14"/>
            <p:cNvSpPr>
              <a:spLocks noEditPoints="1"/>
            </p:cNvSpPr>
            <p:nvPr/>
          </p:nvSpPr>
          <p:spPr bwMode="auto">
            <a:xfrm>
              <a:off x="586346" y="1756272"/>
              <a:ext cx="1467492" cy="1427537"/>
            </a:xfrm>
            <a:custGeom>
              <a:avLst/>
              <a:gdLst>
                <a:gd name="T0" fmla="*/ 494 w 496"/>
                <a:gd name="T1" fmla="*/ 221 h 496"/>
                <a:gd name="T2" fmla="*/ 478 w 496"/>
                <a:gd name="T3" fmla="*/ 208 h 496"/>
                <a:gd name="T4" fmla="*/ 427 w 496"/>
                <a:gd name="T5" fmla="*/ 175 h 496"/>
                <a:gd name="T6" fmla="*/ 441 w 496"/>
                <a:gd name="T7" fmla="*/ 113 h 496"/>
                <a:gd name="T8" fmla="*/ 442 w 496"/>
                <a:gd name="T9" fmla="*/ 95 h 496"/>
                <a:gd name="T10" fmla="*/ 403 w 496"/>
                <a:gd name="T11" fmla="*/ 55 h 496"/>
                <a:gd name="T12" fmla="*/ 384 w 496"/>
                <a:gd name="T13" fmla="*/ 56 h 496"/>
                <a:gd name="T14" fmla="*/ 322 w 496"/>
                <a:gd name="T15" fmla="*/ 70 h 496"/>
                <a:gd name="T16" fmla="*/ 289 w 496"/>
                <a:gd name="T17" fmla="*/ 17 h 496"/>
                <a:gd name="T18" fmla="*/ 277 w 496"/>
                <a:gd name="T19" fmla="*/ 2 h 496"/>
                <a:gd name="T20" fmla="*/ 221 w 496"/>
                <a:gd name="T21" fmla="*/ 2 h 496"/>
                <a:gd name="T22" fmla="*/ 209 w 496"/>
                <a:gd name="T23" fmla="*/ 16 h 496"/>
                <a:gd name="T24" fmla="*/ 175 w 496"/>
                <a:gd name="T25" fmla="*/ 69 h 496"/>
                <a:gd name="T26" fmla="*/ 114 w 496"/>
                <a:gd name="T27" fmla="*/ 55 h 496"/>
                <a:gd name="T28" fmla="*/ 95 w 496"/>
                <a:gd name="T29" fmla="*/ 53 h 496"/>
                <a:gd name="T30" fmla="*/ 55 w 496"/>
                <a:gd name="T31" fmla="*/ 93 h 496"/>
                <a:gd name="T32" fmla="*/ 56 w 496"/>
                <a:gd name="T33" fmla="*/ 112 h 496"/>
                <a:gd name="T34" fmla="*/ 70 w 496"/>
                <a:gd name="T35" fmla="*/ 174 h 496"/>
                <a:gd name="T36" fmla="*/ 16 w 496"/>
                <a:gd name="T37" fmla="*/ 207 h 496"/>
                <a:gd name="T38" fmla="*/ 2 w 496"/>
                <a:gd name="T39" fmla="*/ 219 h 496"/>
                <a:gd name="T40" fmla="*/ 2 w 496"/>
                <a:gd name="T41" fmla="*/ 276 h 496"/>
                <a:gd name="T42" fmla="*/ 18 w 496"/>
                <a:gd name="T43" fmla="*/ 288 h 496"/>
                <a:gd name="T44" fmla="*/ 69 w 496"/>
                <a:gd name="T45" fmla="*/ 322 h 496"/>
                <a:gd name="T46" fmla="*/ 55 w 496"/>
                <a:gd name="T47" fmla="*/ 383 h 496"/>
                <a:gd name="T48" fmla="*/ 54 w 496"/>
                <a:gd name="T49" fmla="*/ 402 h 496"/>
                <a:gd name="T50" fmla="*/ 93 w 496"/>
                <a:gd name="T51" fmla="*/ 441 h 496"/>
                <a:gd name="T52" fmla="*/ 112 w 496"/>
                <a:gd name="T53" fmla="*/ 440 h 496"/>
                <a:gd name="T54" fmla="*/ 173 w 496"/>
                <a:gd name="T55" fmla="*/ 426 h 496"/>
                <a:gd name="T56" fmla="*/ 207 w 496"/>
                <a:gd name="T57" fmla="*/ 480 h 496"/>
                <a:gd name="T58" fmla="*/ 219 w 496"/>
                <a:gd name="T59" fmla="*/ 494 h 496"/>
                <a:gd name="T60" fmla="*/ 248 w 496"/>
                <a:gd name="T61" fmla="*/ 496 h 496"/>
                <a:gd name="T62" fmla="*/ 275 w 496"/>
                <a:gd name="T63" fmla="*/ 494 h 496"/>
                <a:gd name="T64" fmla="*/ 287 w 496"/>
                <a:gd name="T65" fmla="*/ 480 h 496"/>
                <a:gd name="T66" fmla="*/ 321 w 496"/>
                <a:gd name="T67" fmla="*/ 427 h 496"/>
                <a:gd name="T68" fmla="*/ 382 w 496"/>
                <a:gd name="T69" fmla="*/ 441 h 496"/>
                <a:gd name="T70" fmla="*/ 401 w 496"/>
                <a:gd name="T71" fmla="*/ 443 h 496"/>
                <a:gd name="T72" fmla="*/ 441 w 496"/>
                <a:gd name="T73" fmla="*/ 403 h 496"/>
                <a:gd name="T74" fmla="*/ 440 w 496"/>
                <a:gd name="T75" fmla="*/ 384 h 496"/>
                <a:gd name="T76" fmla="*/ 426 w 496"/>
                <a:gd name="T77" fmla="*/ 323 h 496"/>
                <a:gd name="T78" fmla="*/ 476 w 496"/>
                <a:gd name="T79" fmla="*/ 289 h 496"/>
                <a:gd name="T80" fmla="*/ 480 w 496"/>
                <a:gd name="T81" fmla="*/ 289 h 496"/>
                <a:gd name="T82" fmla="*/ 494 w 496"/>
                <a:gd name="T83" fmla="*/ 277 h 496"/>
                <a:gd name="T84" fmla="*/ 494 w 496"/>
                <a:gd name="T85" fmla="*/ 221 h 496"/>
                <a:gd name="T86" fmla="*/ 248 w 496"/>
                <a:gd name="T87" fmla="*/ 307 h 496"/>
                <a:gd name="T88" fmla="*/ 190 w 496"/>
                <a:gd name="T89" fmla="*/ 249 h 496"/>
                <a:gd name="T90" fmla="*/ 248 w 496"/>
                <a:gd name="T91" fmla="*/ 191 h 496"/>
                <a:gd name="T92" fmla="*/ 306 w 496"/>
                <a:gd name="T93" fmla="*/ 249 h 496"/>
                <a:gd name="T94" fmla="*/ 248 w 496"/>
                <a:gd name="T95" fmla="*/ 307 h 496"/>
                <a:gd name="T96" fmla="*/ 248 w 496"/>
                <a:gd name="T97" fmla="*/ 331 h 496"/>
                <a:gd name="T98" fmla="*/ 248 w 496"/>
                <a:gd name="T99" fmla="*/ 331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6" h="496">
                  <a:moveTo>
                    <a:pt x="494" y="221"/>
                  </a:moveTo>
                  <a:cubicBezTo>
                    <a:pt x="493" y="214"/>
                    <a:pt x="485" y="208"/>
                    <a:pt x="478" y="208"/>
                  </a:cubicBezTo>
                  <a:cubicBezTo>
                    <a:pt x="456" y="208"/>
                    <a:pt x="435" y="195"/>
                    <a:pt x="427" y="175"/>
                  </a:cubicBezTo>
                  <a:cubicBezTo>
                    <a:pt x="418" y="153"/>
                    <a:pt x="424" y="129"/>
                    <a:pt x="441" y="113"/>
                  </a:cubicBezTo>
                  <a:cubicBezTo>
                    <a:pt x="446" y="108"/>
                    <a:pt x="447" y="100"/>
                    <a:pt x="442" y="95"/>
                  </a:cubicBezTo>
                  <a:cubicBezTo>
                    <a:pt x="431" y="80"/>
                    <a:pt x="417" y="66"/>
                    <a:pt x="403" y="55"/>
                  </a:cubicBezTo>
                  <a:cubicBezTo>
                    <a:pt x="397" y="50"/>
                    <a:pt x="389" y="51"/>
                    <a:pt x="384" y="56"/>
                  </a:cubicBezTo>
                  <a:cubicBezTo>
                    <a:pt x="369" y="73"/>
                    <a:pt x="343" y="79"/>
                    <a:pt x="322" y="70"/>
                  </a:cubicBezTo>
                  <a:cubicBezTo>
                    <a:pt x="301" y="61"/>
                    <a:pt x="288" y="40"/>
                    <a:pt x="289" y="17"/>
                  </a:cubicBezTo>
                  <a:cubicBezTo>
                    <a:pt x="289" y="9"/>
                    <a:pt x="284" y="3"/>
                    <a:pt x="277" y="2"/>
                  </a:cubicBezTo>
                  <a:cubicBezTo>
                    <a:pt x="258" y="0"/>
                    <a:pt x="240" y="0"/>
                    <a:pt x="221" y="2"/>
                  </a:cubicBezTo>
                  <a:cubicBezTo>
                    <a:pt x="214" y="3"/>
                    <a:pt x="209" y="9"/>
                    <a:pt x="209" y="16"/>
                  </a:cubicBezTo>
                  <a:cubicBezTo>
                    <a:pt x="210" y="39"/>
                    <a:pt x="196" y="60"/>
                    <a:pt x="175" y="69"/>
                  </a:cubicBezTo>
                  <a:cubicBezTo>
                    <a:pt x="155" y="77"/>
                    <a:pt x="128" y="71"/>
                    <a:pt x="114" y="55"/>
                  </a:cubicBezTo>
                  <a:cubicBezTo>
                    <a:pt x="109" y="50"/>
                    <a:pt x="101" y="49"/>
                    <a:pt x="95" y="53"/>
                  </a:cubicBezTo>
                  <a:cubicBezTo>
                    <a:pt x="80" y="65"/>
                    <a:pt x="67" y="78"/>
                    <a:pt x="55" y="93"/>
                  </a:cubicBezTo>
                  <a:cubicBezTo>
                    <a:pt x="50" y="99"/>
                    <a:pt x="51" y="107"/>
                    <a:pt x="56" y="112"/>
                  </a:cubicBezTo>
                  <a:cubicBezTo>
                    <a:pt x="74" y="128"/>
                    <a:pt x="79" y="152"/>
                    <a:pt x="70" y="174"/>
                  </a:cubicBezTo>
                  <a:cubicBezTo>
                    <a:pt x="62" y="194"/>
                    <a:pt x="40" y="207"/>
                    <a:pt x="16" y="207"/>
                  </a:cubicBezTo>
                  <a:cubicBezTo>
                    <a:pt x="8" y="207"/>
                    <a:pt x="3" y="212"/>
                    <a:pt x="2" y="219"/>
                  </a:cubicBezTo>
                  <a:cubicBezTo>
                    <a:pt x="0" y="238"/>
                    <a:pt x="0" y="257"/>
                    <a:pt x="2" y="276"/>
                  </a:cubicBezTo>
                  <a:cubicBezTo>
                    <a:pt x="3" y="283"/>
                    <a:pt x="11" y="288"/>
                    <a:pt x="18" y="288"/>
                  </a:cubicBezTo>
                  <a:cubicBezTo>
                    <a:pt x="40" y="287"/>
                    <a:pt x="60" y="301"/>
                    <a:pt x="69" y="322"/>
                  </a:cubicBezTo>
                  <a:cubicBezTo>
                    <a:pt x="78" y="343"/>
                    <a:pt x="72" y="368"/>
                    <a:pt x="55" y="383"/>
                  </a:cubicBezTo>
                  <a:cubicBezTo>
                    <a:pt x="50" y="388"/>
                    <a:pt x="49" y="396"/>
                    <a:pt x="54" y="402"/>
                  </a:cubicBezTo>
                  <a:cubicBezTo>
                    <a:pt x="65" y="416"/>
                    <a:pt x="78" y="430"/>
                    <a:pt x="93" y="441"/>
                  </a:cubicBezTo>
                  <a:cubicBezTo>
                    <a:pt x="99" y="446"/>
                    <a:pt x="107" y="445"/>
                    <a:pt x="112" y="440"/>
                  </a:cubicBezTo>
                  <a:cubicBezTo>
                    <a:pt x="127" y="424"/>
                    <a:pt x="153" y="417"/>
                    <a:pt x="173" y="426"/>
                  </a:cubicBezTo>
                  <a:cubicBezTo>
                    <a:pt x="195" y="435"/>
                    <a:pt x="208" y="457"/>
                    <a:pt x="207" y="480"/>
                  </a:cubicBezTo>
                  <a:cubicBezTo>
                    <a:pt x="207" y="487"/>
                    <a:pt x="212" y="493"/>
                    <a:pt x="219" y="494"/>
                  </a:cubicBezTo>
                  <a:cubicBezTo>
                    <a:pt x="229" y="495"/>
                    <a:pt x="238" y="496"/>
                    <a:pt x="248" y="496"/>
                  </a:cubicBezTo>
                  <a:cubicBezTo>
                    <a:pt x="257" y="496"/>
                    <a:pt x="266" y="495"/>
                    <a:pt x="275" y="494"/>
                  </a:cubicBezTo>
                  <a:cubicBezTo>
                    <a:pt x="282" y="494"/>
                    <a:pt x="287" y="487"/>
                    <a:pt x="287" y="480"/>
                  </a:cubicBezTo>
                  <a:cubicBezTo>
                    <a:pt x="286" y="457"/>
                    <a:pt x="300" y="436"/>
                    <a:pt x="321" y="427"/>
                  </a:cubicBezTo>
                  <a:cubicBezTo>
                    <a:pt x="341" y="419"/>
                    <a:pt x="368" y="425"/>
                    <a:pt x="382" y="441"/>
                  </a:cubicBezTo>
                  <a:cubicBezTo>
                    <a:pt x="387" y="447"/>
                    <a:pt x="395" y="447"/>
                    <a:pt x="401" y="443"/>
                  </a:cubicBezTo>
                  <a:cubicBezTo>
                    <a:pt x="416" y="431"/>
                    <a:pt x="429" y="418"/>
                    <a:pt x="441" y="403"/>
                  </a:cubicBezTo>
                  <a:cubicBezTo>
                    <a:pt x="446" y="398"/>
                    <a:pt x="445" y="389"/>
                    <a:pt x="440" y="384"/>
                  </a:cubicBezTo>
                  <a:cubicBezTo>
                    <a:pt x="422" y="369"/>
                    <a:pt x="417" y="344"/>
                    <a:pt x="426" y="323"/>
                  </a:cubicBezTo>
                  <a:cubicBezTo>
                    <a:pt x="434" y="303"/>
                    <a:pt x="455" y="289"/>
                    <a:pt x="476" y="289"/>
                  </a:cubicBezTo>
                  <a:cubicBezTo>
                    <a:pt x="480" y="289"/>
                    <a:pt x="480" y="289"/>
                    <a:pt x="480" y="289"/>
                  </a:cubicBezTo>
                  <a:cubicBezTo>
                    <a:pt x="487" y="290"/>
                    <a:pt x="493" y="284"/>
                    <a:pt x="494" y="277"/>
                  </a:cubicBezTo>
                  <a:cubicBezTo>
                    <a:pt x="496" y="258"/>
                    <a:pt x="496" y="239"/>
                    <a:pt x="494" y="221"/>
                  </a:cubicBezTo>
                  <a:close/>
                  <a:moveTo>
                    <a:pt x="248" y="307"/>
                  </a:moveTo>
                  <a:cubicBezTo>
                    <a:pt x="216" y="307"/>
                    <a:pt x="190" y="281"/>
                    <a:pt x="190" y="249"/>
                  </a:cubicBezTo>
                  <a:cubicBezTo>
                    <a:pt x="190" y="217"/>
                    <a:pt x="216" y="191"/>
                    <a:pt x="248" y="191"/>
                  </a:cubicBezTo>
                  <a:cubicBezTo>
                    <a:pt x="280" y="191"/>
                    <a:pt x="306" y="217"/>
                    <a:pt x="306" y="249"/>
                  </a:cubicBezTo>
                  <a:cubicBezTo>
                    <a:pt x="306" y="281"/>
                    <a:pt x="280" y="307"/>
                    <a:pt x="248" y="307"/>
                  </a:cubicBezTo>
                  <a:close/>
                  <a:moveTo>
                    <a:pt x="248" y="331"/>
                  </a:moveTo>
                  <a:cubicBezTo>
                    <a:pt x="248" y="331"/>
                    <a:pt x="248" y="331"/>
                    <a:pt x="248" y="33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19"/>
            <p:cNvSpPr>
              <a:spLocks noEditPoints="1"/>
            </p:cNvSpPr>
            <p:nvPr/>
          </p:nvSpPr>
          <p:spPr bwMode="auto">
            <a:xfrm>
              <a:off x="968254" y="2140888"/>
              <a:ext cx="703674" cy="686035"/>
            </a:xfrm>
            <a:custGeom>
              <a:avLst/>
              <a:gdLst>
                <a:gd name="T0" fmla="*/ 119 w 238"/>
                <a:gd name="T1" fmla="*/ 238 h 238"/>
                <a:gd name="T2" fmla="*/ 0 w 238"/>
                <a:gd name="T3" fmla="*/ 119 h 238"/>
                <a:gd name="T4" fmla="*/ 119 w 238"/>
                <a:gd name="T5" fmla="*/ 0 h 238"/>
                <a:gd name="T6" fmla="*/ 238 w 238"/>
                <a:gd name="T7" fmla="*/ 119 h 238"/>
                <a:gd name="T8" fmla="*/ 119 w 238"/>
                <a:gd name="T9" fmla="*/ 238 h 238"/>
                <a:gd name="T10" fmla="*/ 119 w 238"/>
                <a:gd name="T11" fmla="*/ 8 h 238"/>
                <a:gd name="T12" fmla="*/ 8 w 238"/>
                <a:gd name="T13" fmla="*/ 119 h 238"/>
                <a:gd name="T14" fmla="*/ 119 w 238"/>
                <a:gd name="T15" fmla="*/ 230 h 238"/>
                <a:gd name="T16" fmla="*/ 230 w 238"/>
                <a:gd name="T17" fmla="*/ 119 h 238"/>
                <a:gd name="T18" fmla="*/ 119 w 238"/>
                <a:gd name="T19" fmla="*/ 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238">
                  <a:moveTo>
                    <a:pt x="119" y="238"/>
                  </a:moveTo>
                  <a:cubicBezTo>
                    <a:pt x="53" y="238"/>
                    <a:pt x="0" y="185"/>
                    <a:pt x="0" y="119"/>
                  </a:cubicBezTo>
                  <a:cubicBezTo>
                    <a:pt x="0" y="54"/>
                    <a:pt x="53" y="0"/>
                    <a:pt x="119" y="0"/>
                  </a:cubicBezTo>
                  <a:cubicBezTo>
                    <a:pt x="185" y="0"/>
                    <a:pt x="238" y="54"/>
                    <a:pt x="238" y="119"/>
                  </a:cubicBezTo>
                  <a:cubicBezTo>
                    <a:pt x="238" y="185"/>
                    <a:pt x="185" y="238"/>
                    <a:pt x="119" y="238"/>
                  </a:cubicBezTo>
                  <a:close/>
                  <a:moveTo>
                    <a:pt x="119" y="8"/>
                  </a:moveTo>
                  <a:cubicBezTo>
                    <a:pt x="58" y="8"/>
                    <a:pt x="8" y="58"/>
                    <a:pt x="8" y="119"/>
                  </a:cubicBezTo>
                  <a:cubicBezTo>
                    <a:pt x="8" y="180"/>
                    <a:pt x="58" y="230"/>
                    <a:pt x="119" y="230"/>
                  </a:cubicBezTo>
                  <a:cubicBezTo>
                    <a:pt x="180" y="230"/>
                    <a:pt x="230" y="180"/>
                    <a:pt x="230" y="119"/>
                  </a:cubicBezTo>
                  <a:cubicBezTo>
                    <a:pt x="230" y="58"/>
                    <a:pt x="180" y="8"/>
                    <a:pt x="119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3790085" y="3502305"/>
            <a:ext cx="3952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zh-CN" altLang="en-US" sz="2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颜色校正：</a:t>
            </a:r>
            <a:r>
              <a:rPr lang="en-US" altLang="zh-CN" sz="2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24</a:t>
            </a:r>
            <a:r>
              <a:rPr lang="zh-CN" altLang="en-US" sz="2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色标准色卡</a:t>
            </a:r>
            <a:endParaRPr lang="zh-CN" altLang="en-US" sz="24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976962" y="2426006"/>
            <a:ext cx="3952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zh-CN" altLang="en-US" sz="2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白平衡校正：白卡</a:t>
            </a:r>
            <a:endParaRPr lang="zh-CN" altLang="en-US" sz="24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445718" y="1937647"/>
            <a:ext cx="1468996" cy="1427537"/>
            <a:chOff x="707383" y="2902309"/>
            <a:chExt cx="1468996" cy="1427537"/>
          </a:xfrm>
        </p:grpSpPr>
        <p:sp>
          <p:nvSpPr>
            <p:cNvPr id="39" name="Freeform 12"/>
            <p:cNvSpPr>
              <a:spLocks noEditPoints="1"/>
            </p:cNvSpPr>
            <p:nvPr/>
          </p:nvSpPr>
          <p:spPr bwMode="auto">
            <a:xfrm>
              <a:off x="707383" y="2902309"/>
              <a:ext cx="1468996" cy="1427537"/>
            </a:xfrm>
            <a:custGeom>
              <a:avLst/>
              <a:gdLst>
                <a:gd name="T0" fmla="*/ 494 w 496"/>
                <a:gd name="T1" fmla="*/ 221 h 496"/>
                <a:gd name="T2" fmla="*/ 478 w 496"/>
                <a:gd name="T3" fmla="*/ 208 h 496"/>
                <a:gd name="T4" fmla="*/ 427 w 496"/>
                <a:gd name="T5" fmla="*/ 174 h 496"/>
                <a:gd name="T6" fmla="*/ 441 w 496"/>
                <a:gd name="T7" fmla="*/ 113 h 496"/>
                <a:gd name="T8" fmla="*/ 442 w 496"/>
                <a:gd name="T9" fmla="*/ 94 h 496"/>
                <a:gd name="T10" fmla="*/ 403 w 496"/>
                <a:gd name="T11" fmla="*/ 55 h 496"/>
                <a:gd name="T12" fmla="*/ 384 w 496"/>
                <a:gd name="T13" fmla="*/ 56 h 496"/>
                <a:gd name="T14" fmla="*/ 322 w 496"/>
                <a:gd name="T15" fmla="*/ 70 h 496"/>
                <a:gd name="T16" fmla="*/ 289 w 496"/>
                <a:gd name="T17" fmla="*/ 16 h 496"/>
                <a:gd name="T18" fmla="*/ 277 w 496"/>
                <a:gd name="T19" fmla="*/ 2 h 496"/>
                <a:gd name="T20" fmla="*/ 221 w 496"/>
                <a:gd name="T21" fmla="*/ 2 h 496"/>
                <a:gd name="T22" fmla="*/ 209 w 496"/>
                <a:gd name="T23" fmla="*/ 16 h 496"/>
                <a:gd name="T24" fmla="*/ 175 w 496"/>
                <a:gd name="T25" fmla="*/ 69 h 496"/>
                <a:gd name="T26" fmla="*/ 114 w 496"/>
                <a:gd name="T27" fmla="*/ 55 h 496"/>
                <a:gd name="T28" fmla="*/ 95 w 496"/>
                <a:gd name="T29" fmla="*/ 53 h 496"/>
                <a:gd name="T30" fmla="*/ 55 w 496"/>
                <a:gd name="T31" fmla="*/ 93 h 496"/>
                <a:gd name="T32" fmla="*/ 56 w 496"/>
                <a:gd name="T33" fmla="*/ 112 h 496"/>
                <a:gd name="T34" fmla="*/ 70 w 496"/>
                <a:gd name="T35" fmla="*/ 174 h 496"/>
                <a:gd name="T36" fmla="*/ 16 w 496"/>
                <a:gd name="T37" fmla="*/ 207 h 496"/>
                <a:gd name="T38" fmla="*/ 2 w 496"/>
                <a:gd name="T39" fmla="*/ 219 h 496"/>
                <a:gd name="T40" fmla="*/ 2 w 496"/>
                <a:gd name="T41" fmla="*/ 276 h 496"/>
                <a:gd name="T42" fmla="*/ 18 w 496"/>
                <a:gd name="T43" fmla="*/ 288 h 496"/>
                <a:gd name="T44" fmla="*/ 69 w 496"/>
                <a:gd name="T45" fmla="*/ 322 h 496"/>
                <a:gd name="T46" fmla="*/ 55 w 496"/>
                <a:gd name="T47" fmla="*/ 383 h 496"/>
                <a:gd name="T48" fmla="*/ 54 w 496"/>
                <a:gd name="T49" fmla="*/ 402 h 496"/>
                <a:gd name="T50" fmla="*/ 93 w 496"/>
                <a:gd name="T51" fmla="*/ 441 h 496"/>
                <a:gd name="T52" fmla="*/ 112 w 496"/>
                <a:gd name="T53" fmla="*/ 440 h 496"/>
                <a:gd name="T54" fmla="*/ 173 w 496"/>
                <a:gd name="T55" fmla="*/ 426 h 496"/>
                <a:gd name="T56" fmla="*/ 207 w 496"/>
                <a:gd name="T57" fmla="*/ 480 h 496"/>
                <a:gd name="T58" fmla="*/ 219 w 496"/>
                <a:gd name="T59" fmla="*/ 494 h 496"/>
                <a:gd name="T60" fmla="*/ 248 w 496"/>
                <a:gd name="T61" fmla="*/ 496 h 496"/>
                <a:gd name="T62" fmla="*/ 275 w 496"/>
                <a:gd name="T63" fmla="*/ 494 h 496"/>
                <a:gd name="T64" fmla="*/ 287 w 496"/>
                <a:gd name="T65" fmla="*/ 480 h 496"/>
                <a:gd name="T66" fmla="*/ 321 w 496"/>
                <a:gd name="T67" fmla="*/ 427 h 496"/>
                <a:gd name="T68" fmla="*/ 382 w 496"/>
                <a:gd name="T69" fmla="*/ 441 h 496"/>
                <a:gd name="T70" fmla="*/ 401 w 496"/>
                <a:gd name="T71" fmla="*/ 443 h 496"/>
                <a:gd name="T72" fmla="*/ 441 w 496"/>
                <a:gd name="T73" fmla="*/ 403 h 496"/>
                <a:gd name="T74" fmla="*/ 440 w 496"/>
                <a:gd name="T75" fmla="*/ 384 h 496"/>
                <a:gd name="T76" fmla="*/ 426 w 496"/>
                <a:gd name="T77" fmla="*/ 323 h 496"/>
                <a:gd name="T78" fmla="*/ 477 w 496"/>
                <a:gd name="T79" fmla="*/ 289 h 496"/>
                <a:gd name="T80" fmla="*/ 480 w 496"/>
                <a:gd name="T81" fmla="*/ 289 h 496"/>
                <a:gd name="T82" fmla="*/ 494 w 496"/>
                <a:gd name="T83" fmla="*/ 277 h 496"/>
                <a:gd name="T84" fmla="*/ 494 w 496"/>
                <a:gd name="T85" fmla="*/ 221 h 496"/>
                <a:gd name="T86" fmla="*/ 248 w 496"/>
                <a:gd name="T87" fmla="*/ 331 h 496"/>
                <a:gd name="T88" fmla="*/ 166 w 496"/>
                <a:gd name="T89" fmla="*/ 249 h 496"/>
                <a:gd name="T90" fmla="*/ 248 w 496"/>
                <a:gd name="T91" fmla="*/ 166 h 496"/>
                <a:gd name="T92" fmla="*/ 331 w 496"/>
                <a:gd name="T93" fmla="*/ 249 h 496"/>
                <a:gd name="T94" fmla="*/ 248 w 496"/>
                <a:gd name="T95" fmla="*/ 331 h 496"/>
                <a:gd name="T96" fmla="*/ 248 w 496"/>
                <a:gd name="T97" fmla="*/ 331 h 496"/>
                <a:gd name="T98" fmla="*/ 248 w 496"/>
                <a:gd name="T99" fmla="*/ 331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6" h="496">
                  <a:moveTo>
                    <a:pt x="494" y="221"/>
                  </a:moveTo>
                  <a:cubicBezTo>
                    <a:pt x="493" y="214"/>
                    <a:pt x="485" y="208"/>
                    <a:pt x="478" y="208"/>
                  </a:cubicBezTo>
                  <a:cubicBezTo>
                    <a:pt x="456" y="208"/>
                    <a:pt x="435" y="195"/>
                    <a:pt x="427" y="174"/>
                  </a:cubicBezTo>
                  <a:cubicBezTo>
                    <a:pt x="418" y="153"/>
                    <a:pt x="424" y="129"/>
                    <a:pt x="441" y="113"/>
                  </a:cubicBezTo>
                  <a:cubicBezTo>
                    <a:pt x="446" y="108"/>
                    <a:pt x="447" y="100"/>
                    <a:pt x="442" y="94"/>
                  </a:cubicBezTo>
                  <a:cubicBezTo>
                    <a:pt x="431" y="80"/>
                    <a:pt x="418" y="66"/>
                    <a:pt x="403" y="55"/>
                  </a:cubicBezTo>
                  <a:cubicBezTo>
                    <a:pt x="397" y="50"/>
                    <a:pt x="389" y="51"/>
                    <a:pt x="384" y="56"/>
                  </a:cubicBezTo>
                  <a:cubicBezTo>
                    <a:pt x="369" y="73"/>
                    <a:pt x="343" y="79"/>
                    <a:pt x="322" y="70"/>
                  </a:cubicBezTo>
                  <a:cubicBezTo>
                    <a:pt x="301" y="61"/>
                    <a:pt x="288" y="40"/>
                    <a:pt x="289" y="16"/>
                  </a:cubicBezTo>
                  <a:cubicBezTo>
                    <a:pt x="289" y="9"/>
                    <a:pt x="284" y="3"/>
                    <a:pt x="277" y="2"/>
                  </a:cubicBezTo>
                  <a:cubicBezTo>
                    <a:pt x="258" y="0"/>
                    <a:pt x="240" y="0"/>
                    <a:pt x="221" y="2"/>
                  </a:cubicBezTo>
                  <a:cubicBezTo>
                    <a:pt x="214" y="3"/>
                    <a:pt x="209" y="9"/>
                    <a:pt x="209" y="16"/>
                  </a:cubicBezTo>
                  <a:cubicBezTo>
                    <a:pt x="210" y="39"/>
                    <a:pt x="196" y="60"/>
                    <a:pt x="175" y="69"/>
                  </a:cubicBezTo>
                  <a:cubicBezTo>
                    <a:pt x="155" y="77"/>
                    <a:pt x="128" y="71"/>
                    <a:pt x="114" y="55"/>
                  </a:cubicBezTo>
                  <a:cubicBezTo>
                    <a:pt x="109" y="50"/>
                    <a:pt x="101" y="49"/>
                    <a:pt x="95" y="53"/>
                  </a:cubicBezTo>
                  <a:cubicBezTo>
                    <a:pt x="80" y="65"/>
                    <a:pt x="67" y="78"/>
                    <a:pt x="55" y="93"/>
                  </a:cubicBezTo>
                  <a:cubicBezTo>
                    <a:pt x="50" y="99"/>
                    <a:pt x="51" y="107"/>
                    <a:pt x="56" y="112"/>
                  </a:cubicBezTo>
                  <a:cubicBezTo>
                    <a:pt x="74" y="127"/>
                    <a:pt x="79" y="152"/>
                    <a:pt x="70" y="174"/>
                  </a:cubicBezTo>
                  <a:cubicBezTo>
                    <a:pt x="62" y="194"/>
                    <a:pt x="40" y="207"/>
                    <a:pt x="16" y="207"/>
                  </a:cubicBezTo>
                  <a:cubicBezTo>
                    <a:pt x="8" y="207"/>
                    <a:pt x="3" y="212"/>
                    <a:pt x="2" y="219"/>
                  </a:cubicBezTo>
                  <a:cubicBezTo>
                    <a:pt x="0" y="238"/>
                    <a:pt x="0" y="257"/>
                    <a:pt x="2" y="276"/>
                  </a:cubicBezTo>
                  <a:cubicBezTo>
                    <a:pt x="3" y="283"/>
                    <a:pt x="11" y="288"/>
                    <a:pt x="18" y="288"/>
                  </a:cubicBezTo>
                  <a:cubicBezTo>
                    <a:pt x="40" y="287"/>
                    <a:pt x="60" y="301"/>
                    <a:pt x="69" y="322"/>
                  </a:cubicBezTo>
                  <a:cubicBezTo>
                    <a:pt x="78" y="343"/>
                    <a:pt x="72" y="367"/>
                    <a:pt x="55" y="383"/>
                  </a:cubicBezTo>
                  <a:cubicBezTo>
                    <a:pt x="50" y="388"/>
                    <a:pt x="49" y="396"/>
                    <a:pt x="54" y="402"/>
                  </a:cubicBezTo>
                  <a:cubicBezTo>
                    <a:pt x="65" y="416"/>
                    <a:pt x="78" y="430"/>
                    <a:pt x="93" y="441"/>
                  </a:cubicBezTo>
                  <a:cubicBezTo>
                    <a:pt x="99" y="446"/>
                    <a:pt x="107" y="445"/>
                    <a:pt x="112" y="440"/>
                  </a:cubicBezTo>
                  <a:cubicBezTo>
                    <a:pt x="127" y="423"/>
                    <a:pt x="153" y="417"/>
                    <a:pt x="173" y="426"/>
                  </a:cubicBezTo>
                  <a:cubicBezTo>
                    <a:pt x="195" y="435"/>
                    <a:pt x="208" y="456"/>
                    <a:pt x="207" y="480"/>
                  </a:cubicBezTo>
                  <a:cubicBezTo>
                    <a:pt x="207" y="487"/>
                    <a:pt x="212" y="493"/>
                    <a:pt x="219" y="494"/>
                  </a:cubicBezTo>
                  <a:cubicBezTo>
                    <a:pt x="229" y="495"/>
                    <a:pt x="238" y="496"/>
                    <a:pt x="248" y="496"/>
                  </a:cubicBezTo>
                  <a:cubicBezTo>
                    <a:pt x="257" y="496"/>
                    <a:pt x="266" y="495"/>
                    <a:pt x="275" y="494"/>
                  </a:cubicBezTo>
                  <a:cubicBezTo>
                    <a:pt x="282" y="493"/>
                    <a:pt x="287" y="487"/>
                    <a:pt x="287" y="480"/>
                  </a:cubicBezTo>
                  <a:cubicBezTo>
                    <a:pt x="286" y="457"/>
                    <a:pt x="300" y="436"/>
                    <a:pt x="321" y="427"/>
                  </a:cubicBezTo>
                  <a:cubicBezTo>
                    <a:pt x="341" y="419"/>
                    <a:pt x="368" y="425"/>
                    <a:pt x="382" y="441"/>
                  </a:cubicBezTo>
                  <a:cubicBezTo>
                    <a:pt x="387" y="447"/>
                    <a:pt x="395" y="447"/>
                    <a:pt x="401" y="443"/>
                  </a:cubicBezTo>
                  <a:cubicBezTo>
                    <a:pt x="416" y="431"/>
                    <a:pt x="429" y="418"/>
                    <a:pt x="441" y="403"/>
                  </a:cubicBezTo>
                  <a:cubicBezTo>
                    <a:pt x="446" y="397"/>
                    <a:pt x="445" y="389"/>
                    <a:pt x="440" y="384"/>
                  </a:cubicBezTo>
                  <a:cubicBezTo>
                    <a:pt x="422" y="369"/>
                    <a:pt x="417" y="344"/>
                    <a:pt x="426" y="323"/>
                  </a:cubicBezTo>
                  <a:cubicBezTo>
                    <a:pt x="434" y="302"/>
                    <a:pt x="455" y="289"/>
                    <a:pt x="477" y="289"/>
                  </a:cubicBezTo>
                  <a:cubicBezTo>
                    <a:pt x="480" y="289"/>
                    <a:pt x="480" y="289"/>
                    <a:pt x="480" y="289"/>
                  </a:cubicBezTo>
                  <a:cubicBezTo>
                    <a:pt x="487" y="290"/>
                    <a:pt x="493" y="284"/>
                    <a:pt x="494" y="277"/>
                  </a:cubicBezTo>
                  <a:cubicBezTo>
                    <a:pt x="496" y="258"/>
                    <a:pt x="496" y="239"/>
                    <a:pt x="494" y="221"/>
                  </a:cubicBezTo>
                  <a:close/>
                  <a:moveTo>
                    <a:pt x="248" y="331"/>
                  </a:moveTo>
                  <a:cubicBezTo>
                    <a:pt x="203" y="331"/>
                    <a:pt x="166" y="294"/>
                    <a:pt x="166" y="249"/>
                  </a:cubicBezTo>
                  <a:cubicBezTo>
                    <a:pt x="166" y="203"/>
                    <a:pt x="203" y="166"/>
                    <a:pt x="248" y="166"/>
                  </a:cubicBezTo>
                  <a:cubicBezTo>
                    <a:pt x="294" y="166"/>
                    <a:pt x="331" y="203"/>
                    <a:pt x="331" y="249"/>
                  </a:cubicBezTo>
                  <a:cubicBezTo>
                    <a:pt x="331" y="294"/>
                    <a:pt x="294" y="331"/>
                    <a:pt x="248" y="331"/>
                  </a:cubicBezTo>
                  <a:close/>
                  <a:moveTo>
                    <a:pt x="248" y="331"/>
                  </a:moveTo>
                  <a:cubicBezTo>
                    <a:pt x="248" y="331"/>
                    <a:pt x="248" y="331"/>
                    <a:pt x="248" y="33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16"/>
            <p:cNvSpPr>
              <a:spLocks noEditPoints="1"/>
            </p:cNvSpPr>
            <p:nvPr/>
          </p:nvSpPr>
          <p:spPr bwMode="auto">
            <a:xfrm>
              <a:off x="1077263" y="3262842"/>
              <a:ext cx="729236" cy="707931"/>
            </a:xfrm>
            <a:custGeom>
              <a:avLst/>
              <a:gdLst>
                <a:gd name="T0" fmla="*/ 123 w 246"/>
                <a:gd name="T1" fmla="*/ 246 h 246"/>
                <a:gd name="T2" fmla="*/ 0 w 246"/>
                <a:gd name="T3" fmla="*/ 123 h 246"/>
                <a:gd name="T4" fmla="*/ 123 w 246"/>
                <a:gd name="T5" fmla="*/ 0 h 246"/>
                <a:gd name="T6" fmla="*/ 246 w 246"/>
                <a:gd name="T7" fmla="*/ 123 h 246"/>
                <a:gd name="T8" fmla="*/ 123 w 246"/>
                <a:gd name="T9" fmla="*/ 246 h 246"/>
                <a:gd name="T10" fmla="*/ 123 w 246"/>
                <a:gd name="T11" fmla="*/ 16 h 246"/>
                <a:gd name="T12" fmla="*/ 16 w 246"/>
                <a:gd name="T13" fmla="*/ 123 h 246"/>
                <a:gd name="T14" fmla="*/ 123 w 246"/>
                <a:gd name="T15" fmla="*/ 230 h 246"/>
                <a:gd name="T16" fmla="*/ 230 w 246"/>
                <a:gd name="T17" fmla="*/ 123 h 246"/>
                <a:gd name="T18" fmla="*/ 123 w 246"/>
                <a:gd name="T19" fmla="*/ 1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6" h="246">
                  <a:moveTo>
                    <a:pt x="123" y="246"/>
                  </a:moveTo>
                  <a:cubicBezTo>
                    <a:pt x="55" y="246"/>
                    <a:pt x="0" y="191"/>
                    <a:pt x="0" y="123"/>
                  </a:cubicBezTo>
                  <a:cubicBezTo>
                    <a:pt x="0" y="55"/>
                    <a:pt x="55" y="0"/>
                    <a:pt x="123" y="0"/>
                  </a:cubicBezTo>
                  <a:cubicBezTo>
                    <a:pt x="191" y="0"/>
                    <a:pt x="246" y="55"/>
                    <a:pt x="246" y="123"/>
                  </a:cubicBezTo>
                  <a:cubicBezTo>
                    <a:pt x="246" y="191"/>
                    <a:pt x="191" y="246"/>
                    <a:pt x="123" y="246"/>
                  </a:cubicBezTo>
                  <a:close/>
                  <a:moveTo>
                    <a:pt x="123" y="16"/>
                  </a:moveTo>
                  <a:cubicBezTo>
                    <a:pt x="64" y="16"/>
                    <a:pt x="16" y="64"/>
                    <a:pt x="16" y="123"/>
                  </a:cubicBezTo>
                  <a:cubicBezTo>
                    <a:pt x="16" y="182"/>
                    <a:pt x="64" y="230"/>
                    <a:pt x="123" y="230"/>
                  </a:cubicBezTo>
                  <a:cubicBezTo>
                    <a:pt x="182" y="230"/>
                    <a:pt x="230" y="182"/>
                    <a:pt x="230" y="123"/>
                  </a:cubicBezTo>
                  <a:cubicBezTo>
                    <a:pt x="230" y="64"/>
                    <a:pt x="182" y="16"/>
                    <a:pt x="123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 flipV="1">
            <a:off x="2195704" y="2365585"/>
            <a:ext cx="3585946" cy="26006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2180216" y="2854901"/>
            <a:ext cx="3585946" cy="44700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4" name="Freeform 19"/>
          <p:cNvSpPr>
            <a:spLocks noChangeAspect="1" noEditPoints="1"/>
          </p:cNvSpPr>
          <p:nvPr/>
        </p:nvSpPr>
        <p:spPr bwMode="auto">
          <a:xfrm>
            <a:off x="2641803" y="3457501"/>
            <a:ext cx="545822" cy="524511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0"/>
                  <a:pt x="58" y="230"/>
                  <a:pt x="119" y="230"/>
                </a:cubicBezTo>
                <a:cubicBezTo>
                  <a:pt x="180" y="230"/>
                  <a:pt x="230" y="180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V="1">
            <a:off x="3187625" y="3480083"/>
            <a:ext cx="4362706" cy="18832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2856471" y="3979553"/>
            <a:ext cx="4764406" cy="440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/>
        </p:nvGrpSpPr>
        <p:grpSpPr>
          <a:xfrm>
            <a:off x="2581721" y="5040696"/>
            <a:ext cx="3401068" cy="989643"/>
            <a:chOff x="2581721" y="5040696"/>
            <a:chExt cx="3401068" cy="989643"/>
          </a:xfrm>
        </p:grpSpPr>
        <p:sp>
          <p:nvSpPr>
            <p:cNvPr id="29" name="Freeform 11"/>
            <p:cNvSpPr>
              <a:spLocks noEditPoints="1"/>
            </p:cNvSpPr>
            <p:nvPr/>
          </p:nvSpPr>
          <p:spPr bwMode="auto">
            <a:xfrm>
              <a:off x="2581721" y="5040696"/>
              <a:ext cx="1019426" cy="989643"/>
            </a:xfrm>
            <a:custGeom>
              <a:avLst/>
              <a:gdLst>
                <a:gd name="T0" fmla="*/ 343 w 344"/>
                <a:gd name="T1" fmla="*/ 153 h 344"/>
                <a:gd name="T2" fmla="*/ 332 w 344"/>
                <a:gd name="T3" fmla="*/ 144 h 344"/>
                <a:gd name="T4" fmla="*/ 296 w 344"/>
                <a:gd name="T5" fmla="*/ 121 h 344"/>
                <a:gd name="T6" fmla="*/ 306 w 344"/>
                <a:gd name="T7" fmla="*/ 78 h 344"/>
                <a:gd name="T8" fmla="*/ 307 w 344"/>
                <a:gd name="T9" fmla="*/ 65 h 344"/>
                <a:gd name="T10" fmla="*/ 280 w 344"/>
                <a:gd name="T11" fmla="*/ 38 h 344"/>
                <a:gd name="T12" fmla="*/ 267 w 344"/>
                <a:gd name="T13" fmla="*/ 39 h 344"/>
                <a:gd name="T14" fmla="*/ 224 w 344"/>
                <a:gd name="T15" fmla="*/ 49 h 344"/>
                <a:gd name="T16" fmla="*/ 200 w 344"/>
                <a:gd name="T17" fmla="*/ 11 h 344"/>
                <a:gd name="T18" fmla="*/ 192 w 344"/>
                <a:gd name="T19" fmla="*/ 1 h 344"/>
                <a:gd name="T20" fmla="*/ 153 w 344"/>
                <a:gd name="T21" fmla="*/ 1 h 344"/>
                <a:gd name="T22" fmla="*/ 145 w 344"/>
                <a:gd name="T23" fmla="*/ 11 h 344"/>
                <a:gd name="T24" fmla="*/ 121 w 344"/>
                <a:gd name="T25" fmla="*/ 48 h 344"/>
                <a:gd name="T26" fmla="*/ 79 w 344"/>
                <a:gd name="T27" fmla="*/ 38 h 344"/>
                <a:gd name="T28" fmla="*/ 66 w 344"/>
                <a:gd name="T29" fmla="*/ 37 h 344"/>
                <a:gd name="T30" fmla="*/ 38 w 344"/>
                <a:gd name="T31" fmla="*/ 64 h 344"/>
                <a:gd name="T32" fmla="*/ 39 w 344"/>
                <a:gd name="T33" fmla="*/ 77 h 344"/>
                <a:gd name="T34" fmla="*/ 49 w 344"/>
                <a:gd name="T35" fmla="*/ 120 h 344"/>
                <a:gd name="T36" fmla="*/ 11 w 344"/>
                <a:gd name="T37" fmla="*/ 144 h 344"/>
                <a:gd name="T38" fmla="*/ 1 w 344"/>
                <a:gd name="T39" fmla="*/ 152 h 344"/>
                <a:gd name="T40" fmla="*/ 1 w 344"/>
                <a:gd name="T41" fmla="*/ 191 h 344"/>
                <a:gd name="T42" fmla="*/ 13 w 344"/>
                <a:gd name="T43" fmla="*/ 200 h 344"/>
                <a:gd name="T44" fmla="*/ 48 w 344"/>
                <a:gd name="T45" fmla="*/ 223 h 344"/>
                <a:gd name="T46" fmla="*/ 38 w 344"/>
                <a:gd name="T47" fmla="*/ 266 h 344"/>
                <a:gd name="T48" fmla="*/ 37 w 344"/>
                <a:gd name="T49" fmla="*/ 279 h 344"/>
                <a:gd name="T50" fmla="*/ 64 w 344"/>
                <a:gd name="T51" fmla="*/ 306 h 344"/>
                <a:gd name="T52" fmla="*/ 77 w 344"/>
                <a:gd name="T53" fmla="*/ 305 h 344"/>
                <a:gd name="T54" fmla="*/ 120 w 344"/>
                <a:gd name="T55" fmla="*/ 295 h 344"/>
                <a:gd name="T56" fmla="*/ 144 w 344"/>
                <a:gd name="T57" fmla="*/ 333 h 344"/>
                <a:gd name="T58" fmla="*/ 152 w 344"/>
                <a:gd name="T59" fmla="*/ 343 h 344"/>
                <a:gd name="T60" fmla="*/ 172 w 344"/>
                <a:gd name="T61" fmla="*/ 344 h 344"/>
                <a:gd name="T62" fmla="*/ 191 w 344"/>
                <a:gd name="T63" fmla="*/ 343 h 344"/>
                <a:gd name="T64" fmla="*/ 199 w 344"/>
                <a:gd name="T65" fmla="*/ 333 h 344"/>
                <a:gd name="T66" fmla="*/ 223 w 344"/>
                <a:gd name="T67" fmla="*/ 296 h 344"/>
                <a:gd name="T68" fmla="*/ 265 w 344"/>
                <a:gd name="T69" fmla="*/ 306 h 344"/>
                <a:gd name="T70" fmla="*/ 278 w 344"/>
                <a:gd name="T71" fmla="*/ 307 h 344"/>
                <a:gd name="T72" fmla="*/ 306 w 344"/>
                <a:gd name="T73" fmla="*/ 280 h 344"/>
                <a:gd name="T74" fmla="*/ 305 w 344"/>
                <a:gd name="T75" fmla="*/ 267 h 344"/>
                <a:gd name="T76" fmla="*/ 295 w 344"/>
                <a:gd name="T77" fmla="*/ 224 h 344"/>
                <a:gd name="T78" fmla="*/ 331 w 344"/>
                <a:gd name="T79" fmla="*/ 200 h 344"/>
                <a:gd name="T80" fmla="*/ 333 w 344"/>
                <a:gd name="T81" fmla="*/ 200 h 344"/>
                <a:gd name="T82" fmla="*/ 343 w 344"/>
                <a:gd name="T83" fmla="*/ 192 h 344"/>
                <a:gd name="T84" fmla="*/ 343 w 344"/>
                <a:gd name="T85" fmla="*/ 153 h 344"/>
                <a:gd name="T86" fmla="*/ 172 w 344"/>
                <a:gd name="T87" fmla="*/ 230 h 344"/>
                <a:gd name="T88" fmla="*/ 115 w 344"/>
                <a:gd name="T89" fmla="*/ 172 h 344"/>
                <a:gd name="T90" fmla="*/ 172 w 344"/>
                <a:gd name="T91" fmla="*/ 115 h 344"/>
                <a:gd name="T92" fmla="*/ 230 w 344"/>
                <a:gd name="T93" fmla="*/ 172 h 344"/>
                <a:gd name="T94" fmla="*/ 172 w 344"/>
                <a:gd name="T95" fmla="*/ 230 h 344"/>
                <a:gd name="T96" fmla="*/ 172 w 344"/>
                <a:gd name="T97" fmla="*/ 230 h 344"/>
                <a:gd name="T98" fmla="*/ 172 w 344"/>
                <a:gd name="T99" fmla="*/ 23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4" h="344">
                  <a:moveTo>
                    <a:pt x="343" y="153"/>
                  </a:moveTo>
                  <a:cubicBezTo>
                    <a:pt x="342" y="148"/>
                    <a:pt x="337" y="144"/>
                    <a:pt x="332" y="144"/>
                  </a:cubicBezTo>
                  <a:cubicBezTo>
                    <a:pt x="316" y="144"/>
                    <a:pt x="302" y="135"/>
                    <a:pt x="296" y="121"/>
                  </a:cubicBezTo>
                  <a:cubicBezTo>
                    <a:pt x="290" y="106"/>
                    <a:pt x="294" y="89"/>
                    <a:pt x="306" y="78"/>
                  </a:cubicBezTo>
                  <a:cubicBezTo>
                    <a:pt x="309" y="75"/>
                    <a:pt x="310" y="69"/>
                    <a:pt x="307" y="65"/>
                  </a:cubicBezTo>
                  <a:cubicBezTo>
                    <a:pt x="299" y="55"/>
                    <a:pt x="290" y="46"/>
                    <a:pt x="280" y="38"/>
                  </a:cubicBezTo>
                  <a:cubicBezTo>
                    <a:pt x="276" y="35"/>
                    <a:pt x="270" y="35"/>
                    <a:pt x="267" y="39"/>
                  </a:cubicBezTo>
                  <a:cubicBezTo>
                    <a:pt x="256" y="50"/>
                    <a:pt x="238" y="55"/>
                    <a:pt x="224" y="49"/>
                  </a:cubicBezTo>
                  <a:cubicBezTo>
                    <a:pt x="209" y="42"/>
                    <a:pt x="200" y="27"/>
                    <a:pt x="200" y="11"/>
                  </a:cubicBezTo>
                  <a:cubicBezTo>
                    <a:pt x="201" y="6"/>
                    <a:pt x="197" y="2"/>
                    <a:pt x="192" y="1"/>
                  </a:cubicBezTo>
                  <a:cubicBezTo>
                    <a:pt x="179" y="0"/>
                    <a:pt x="166" y="0"/>
                    <a:pt x="153" y="1"/>
                  </a:cubicBezTo>
                  <a:cubicBezTo>
                    <a:pt x="148" y="2"/>
                    <a:pt x="145" y="6"/>
                    <a:pt x="145" y="11"/>
                  </a:cubicBezTo>
                  <a:cubicBezTo>
                    <a:pt x="145" y="27"/>
                    <a:pt x="136" y="42"/>
                    <a:pt x="121" y="48"/>
                  </a:cubicBezTo>
                  <a:cubicBezTo>
                    <a:pt x="107" y="53"/>
                    <a:pt x="89" y="49"/>
                    <a:pt x="79" y="38"/>
                  </a:cubicBezTo>
                  <a:cubicBezTo>
                    <a:pt x="75" y="34"/>
                    <a:pt x="70" y="34"/>
                    <a:pt x="66" y="37"/>
                  </a:cubicBezTo>
                  <a:cubicBezTo>
                    <a:pt x="56" y="45"/>
                    <a:pt x="46" y="54"/>
                    <a:pt x="38" y="64"/>
                  </a:cubicBezTo>
                  <a:cubicBezTo>
                    <a:pt x="35" y="68"/>
                    <a:pt x="35" y="74"/>
                    <a:pt x="39" y="77"/>
                  </a:cubicBezTo>
                  <a:cubicBezTo>
                    <a:pt x="51" y="88"/>
                    <a:pt x="55" y="106"/>
                    <a:pt x="49" y="120"/>
                  </a:cubicBezTo>
                  <a:cubicBezTo>
                    <a:pt x="43" y="134"/>
                    <a:pt x="28" y="144"/>
                    <a:pt x="11" y="144"/>
                  </a:cubicBezTo>
                  <a:cubicBezTo>
                    <a:pt x="6" y="143"/>
                    <a:pt x="2" y="147"/>
                    <a:pt x="1" y="152"/>
                  </a:cubicBezTo>
                  <a:cubicBezTo>
                    <a:pt x="0" y="165"/>
                    <a:pt x="0" y="178"/>
                    <a:pt x="1" y="191"/>
                  </a:cubicBezTo>
                  <a:cubicBezTo>
                    <a:pt x="2" y="196"/>
                    <a:pt x="8" y="200"/>
                    <a:pt x="13" y="200"/>
                  </a:cubicBezTo>
                  <a:cubicBezTo>
                    <a:pt x="27" y="199"/>
                    <a:pt x="42" y="208"/>
                    <a:pt x="48" y="223"/>
                  </a:cubicBezTo>
                  <a:cubicBezTo>
                    <a:pt x="54" y="238"/>
                    <a:pt x="50" y="255"/>
                    <a:pt x="38" y="266"/>
                  </a:cubicBezTo>
                  <a:cubicBezTo>
                    <a:pt x="35" y="269"/>
                    <a:pt x="34" y="275"/>
                    <a:pt x="37" y="279"/>
                  </a:cubicBezTo>
                  <a:cubicBezTo>
                    <a:pt x="45" y="289"/>
                    <a:pt x="54" y="298"/>
                    <a:pt x="64" y="306"/>
                  </a:cubicBezTo>
                  <a:cubicBezTo>
                    <a:pt x="68" y="309"/>
                    <a:pt x="74" y="309"/>
                    <a:pt x="77" y="305"/>
                  </a:cubicBezTo>
                  <a:cubicBezTo>
                    <a:pt x="88" y="294"/>
                    <a:pt x="106" y="289"/>
                    <a:pt x="120" y="295"/>
                  </a:cubicBezTo>
                  <a:cubicBezTo>
                    <a:pt x="135" y="302"/>
                    <a:pt x="144" y="317"/>
                    <a:pt x="144" y="333"/>
                  </a:cubicBezTo>
                  <a:cubicBezTo>
                    <a:pt x="143" y="338"/>
                    <a:pt x="147" y="342"/>
                    <a:pt x="152" y="343"/>
                  </a:cubicBezTo>
                  <a:cubicBezTo>
                    <a:pt x="159" y="343"/>
                    <a:pt x="165" y="344"/>
                    <a:pt x="172" y="344"/>
                  </a:cubicBezTo>
                  <a:cubicBezTo>
                    <a:pt x="178" y="344"/>
                    <a:pt x="184" y="344"/>
                    <a:pt x="191" y="343"/>
                  </a:cubicBezTo>
                  <a:cubicBezTo>
                    <a:pt x="196" y="342"/>
                    <a:pt x="199" y="338"/>
                    <a:pt x="199" y="333"/>
                  </a:cubicBezTo>
                  <a:cubicBezTo>
                    <a:pt x="199" y="317"/>
                    <a:pt x="208" y="302"/>
                    <a:pt x="223" y="296"/>
                  </a:cubicBezTo>
                  <a:cubicBezTo>
                    <a:pt x="237" y="291"/>
                    <a:pt x="255" y="295"/>
                    <a:pt x="265" y="306"/>
                  </a:cubicBezTo>
                  <a:cubicBezTo>
                    <a:pt x="269" y="310"/>
                    <a:pt x="274" y="310"/>
                    <a:pt x="278" y="307"/>
                  </a:cubicBezTo>
                  <a:cubicBezTo>
                    <a:pt x="289" y="299"/>
                    <a:pt x="298" y="290"/>
                    <a:pt x="306" y="280"/>
                  </a:cubicBezTo>
                  <a:cubicBezTo>
                    <a:pt x="309" y="276"/>
                    <a:pt x="309" y="270"/>
                    <a:pt x="305" y="267"/>
                  </a:cubicBezTo>
                  <a:cubicBezTo>
                    <a:pt x="293" y="256"/>
                    <a:pt x="289" y="238"/>
                    <a:pt x="295" y="224"/>
                  </a:cubicBezTo>
                  <a:cubicBezTo>
                    <a:pt x="301" y="210"/>
                    <a:pt x="315" y="200"/>
                    <a:pt x="331" y="200"/>
                  </a:cubicBezTo>
                  <a:cubicBezTo>
                    <a:pt x="333" y="200"/>
                    <a:pt x="333" y="200"/>
                    <a:pt x="333" y="200"/>
                  </a:cubicBezTo>
                  <a:cubicBezTo>
                    <a:pt x="338" y="201"/>
                    <a:pt x="342" y="197"/>
                    <a:pt x="343" y="192"/>
                  </a:cubicBezTo>
                  <a:cubicBezTo>
                    <a:pt x="344" y="179"/>
                    <a:pt x="344" y="166"/>
                    <a:pt x="343" y="153"/>
                  </a:cubicBezTo>
                  <a:close/>
                  <a:moveTo>
                    <a:pt x="172" y="230"/>
                  </a:moveTo>
                  <a:cubicBezTo>
                    <a:pt x="141" y="230"/>
                    <a:pt x="115" y="204"/>
                    <a:pt x="115" y="172"/>
                  </a:cubicBezTo>
                  <a:cubicBezTo>
                    <a:pt x="115" y="141"/>
                    <a:pt x="141" y="115"/>
                    <a:pt x="172" y="115"/>
                  </a:cubicBezTo>
                  <a:cubicBezTo>
                    <a:pt x="204" y="115"/>
                    <a:pt x="230" y="141"/>
                    <a:pt x="230" y="172"/>
                  </a:cubicBezTo>
                  <a:cubicBezTo>
                    <a:pt x="230" y="204"/>
                    <a:pt x="204" y="230"/>
                    <a:pt x="172" y="230"/>
                  </a:cubicBezTo>
                  <a:close/>
                  <a:moveTo>
                    <a:pt x="172" y="230"/>
                  </a:moveTo>
                  <a:cubicBezTo>
                    <a:pt x="172" y="230"/>
                    <a:pt x="172" y="230"/>
                    <a:pt x="172" y="23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19"/>
            <p:cNvSpPr>
              <a:spLocks noChangeAspect="1" noEditPoints="1"/>
            </p:cNvSpPr>
            <p:nvPr/>
          </p:nvSpPr>
          <p:spPr bwMode="auto">
            <a:xfrm>
              <a:off x="2818523" y="5273261"/>
              <a:ext cx="545822" cy="524511"/>
            </a:xfrm>
            <a:custGeom>
              <a:avLst/>
              <a:gdLst>
                <a:gd name="T0" fmla="*/ 119 w 238"/>
                <a:gd name="T1" fmla="*/ 238 h 238"/>
                <a:gd name="T2" fmla="*/ 0 w 238"/>
                <a:gd name="T3" fmla="*/ 119 h 238"/>
                <a:gd name="T4" fmla="*/ 119 w 238"/>
                <a:gd name="T5" fmla="*/ 0 h 238"/>
                <a:gd name="T6" fmla="*/ 238 w 238"/>
                <a:gd name="T7" fmla="*/ 119 h 238"/>
                <a:gd name="T8" fmla="*/ 119 w 238"/>
                <a:gd name="T9" fmla="*/ 238 h 238"/>
                <a:gd name="T10" fmla="*/ 119 w 238"/>
                <a:gd name="T11" fmla="*/ 8 h 238"/>
                <a:gd name="T12" fmla="*/ 8 w 238"/>
                <a:gd name="T13" fmla="*/ 119 h 238"/>
                <a:gd name="T14" fmla="*/ 119 w 238"/>
                <a:gd name="T15" fmla="*/ 230 h 238"/>
                <a:gd name="T16" fmla="*/ 230 w 238"/>
                <a:gd name="T17" fmla="*/ 119 h 238"/>
                <a:gd name="T18" fmla="*/ 119 w 238"/>
                <a:gd name="T19" fmla="*/ 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238">
                  <a:moveTo>
                    <a:pt x="119" y="238"/>
                  </a:moveTo>
                  <a:cubicBezTo>
                    <a:pt x="53" y="238"/>
                    <a:pt x="0" y="185"/>
                    <a:pt x="0" y="119"/>
                  </a:cubicBezTo>
                  <a:cubicBezTo>
                    <a:pt x="0" y="54"/>
                    <a:pt x="53" y="0"/>
                    <a:pt x="119" y="0"/>
                  </a:cubicBezTo>
                  <a:cubicBezTo>
                    <a:pt x="185" y="0"/>
                    <a:pt x="238" y="54"/>
                    <a:pt x="238" y="119"/>
                  </a:cubicBezTo>
                  <a:cubicBezTo>
                    <a:pt x="238" y="185"/>
                    <a:pt x="185" y="238"/>
                    <a:pt x="119" y="238"/>
                  </a:cubicBezTo>
                  <a:close/>
                  <a:moveTo>
                    <a:pt x="119" y="8"/>
                  </a:moveTo>
                  <a:cubicBezTo>
                    <a:pt x="58" y="8"/>
                    <a:pt x="8" y="58"/>
                    <a:pt x="8" y="119"/>
                  </a:cubicBezTo>
                  <a:cubicBezTo>
                    <a:pt x="8" y="180"/>
                    <a:pt x="58" y="230"/>
                    <a:pt x="119" y="230"/>
                  </a:cubicBezTo>
                  <a:cubicBezTo>
                    <a:pt x="180" y="230"/>
                    <a:pt x="230" y="180"/>
                    <a:pt x="230" y="119"/>
                  </a:cubicBezTo>
                  <a:cubicBezTo>
                    <a:pt x="230" y="58"/>
                    <a:pt x="180" y="8"/>
                    <a:pt x="119" y="8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cxnSp>
          <p:nvCxnSpPr>
            <p:cNvPr id="22" name="直接连接符 21"/>
            <p:cNvCxnSpPr>
              <a:stCxn id="29" idx="2"/>
            </p:cNvCxnSpPr>
            <p:nvPr/>
          </p:nvCxnSpPr>
          <p:spPr>
            <a:xfrm flipV="1">
              <a:off x="3458902" y="5381131"/>
              <a:ext cx="2523887" cy="7666"/>
            </a:xfrm>
            <a:prstGeom prst="line">
              <a:avLst/>
            </a:prstGeom>
            <a:ln w="2857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3348000" y="5796000"/>
              <a:ext cx="2618444" cy="0"/>
            </a:xfrm>
            <a:prstGeom prst="line">
              <a:avLst/>
            </a:prstGeom>
            <a:ln w="2857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24" name="直接连接符 23"/>
          <p:cNvCxnSpPr/>
          <p:nvPr/>
        </p:nvCxnSpPr>
        <p:spPr>
          <a:xfrm flipV="1">
            <a:off x="2025145" y="4459024"/>
            <a:ext cx="4764406" cy="13876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2025145" y="4951534"/>
            <a:ext cx="4764406" cy="10913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3082559" y="4445322"/>
            <a:ext cx="3952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zh-CN" altLang="en-US" sz="24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畸变校正</a:t>
            </a:r>
            <a:r>
              <a:rPr lang="zh-CN" altLang="en-US" sz="2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24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张正</a:t>
            </a:r>
            <a:r>
              <a:rPr lang="zh-CN" altLang="en-US" sz="2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友标定法</a:t>
            </a:r>
            <a:endParaRPr lang="zh-CN" altLang="en-US" sz="24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790085" y="5388232"/>
            <a:ext cx="3952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zh-CN" altLang="en-US" sz="24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光线</a:t>
            </a:r>
            <a:r>
              <a:rPr lang="zh-CN" altLang="en-US" sz="2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补偿算法</a:t>
            </a:r>
            <a:endParaRPr lang="zh-CN" altLang="en-US" sz="24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852333" y="2441406"/>
            <a:ext cx="3952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zh-CN" altLang="en-US" sz="240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光线补偿算法</a:t>
            </a:r>
            <a:endParaRPr lang="zh-CN" altLang="en-US" sz="24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/>
              <p:cNvSpPr/>
              <p:nvPr/>
            </p:nvSpPr>
            <p:spPr>
              <a:xfrm>
                <a:off x="2443887" y="3409731"/>
                <a:ext cx="5229497" cy="1364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16744" lvl="1" indent="-285750"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𝐶𝐼𝑚𝑎𝑔𝑒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𝐼𝑚𝑎𝑔𝑒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altLang="zh-CN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altLang="zh-CN" dirty="0" smtClean="0">
                  <a:latin typeface="Cambria Math" panose="02040503050406030204" pitchFamily="18" charset="0"/>
                </a:endParaRPr>
              </a:p>
              <a:p>
                <a:pPr marL="616744" lvl="1" indent="-285750"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𝐶𝑜𝑚𝑝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∗(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𝑎𝑣𝑔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𝐼𝑚𝑎𝑔𝑒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𝑎𝑣𝑔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𝐵𝑎𝑠𝑒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))∗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altLang="zh-CN" dirty="0"/>
              </a:p>
              <a:p>
                <a:pPr marL="330994" lvl="1" indent="0">
                  <a:buNone/>
                </a:pPr>
                <a:endParaRPr lang="en-US" altLang="zh-CN" dirty="0" smtClean="0"/>
              </a:p>
              <a:p>
                <a:pPr marL="330994" lvl="1" indent="0">
                  <a:buNone/>
                </a:pPr>
                <a:r>
                  <a:rPr lang="zh-CN" altLang="en-US" sz="1300" dirty="0" smtClean="0"/>
                  <a:t>其中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300" i="1">
                            <a:latin typeface="Cambria Math" panose="02040503050406030204" pitchFamily="18" charset="0"/>
                          </a:rPr>
                          <m:t>𝐶𝑜𝑚𝑝</m:t>
                        </m:r>
                      </m:e>
                      <m:sub>
                        <m:r>
                          <a:rPr lang="en-US" altLang="zh-CN" sz="13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CN" sz="13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300">
                        <a:latin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lang="en-US" altLang="zh-CN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300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zh-CN" altLang="zh-CN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300" i="1">
                                <a:latin typeface="Cambria Math" panose="02040503050406030204" pitchFamily="18" charset="0"/>
                              </a:rPr>
                              <m:t>𝐵𝑎𝑠𝑒</m:t>
                            </m:r>
                          </m:e>
                          <m:sup>
                            <m:r>
                              <a:rPr lang="en-US" altLang="zh-CN" sz="13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p>
                        <m:r>
                          <a:rPr lang="en-US" altLang="zh-CN" sz="13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zh-CN" altLang="zh-CN" sz="13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300" i="1">
                                <a:latin typeface="Cambria Math" panose="02040503050406030204" pitchFamily="18" charset="0"/>
                              </a:rPr>
                              <m:t>𝐴𝑑𝑗𝑢𝑠𝑡</m:t>
                            </m:r>
                          </m:e>
                          <m:sub>
                            <m:r>
                              <a:rPr lang="en-US" altLang="zh-CN" sz="13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altLang="zh-CN" sz="13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  <m:r>
                          <a:rPr lang="en-US" altLang="zh-CN" sz="13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3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13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zh-CN" altLang="en-US" sz="1300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13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1300" i="1" dirty="0"/>
              </a:p>
              <a:p>
                <a:pPr marL="330994" lvl="1" indent="0" algn="just">
                  <a:buNone/>
                </a:pPr>
                <a:r>
                  <a:rPr lang="en-US" altLang="zh-CN" sz="1300" dirty="0"/>
                  <a:t>                     </a:t>
                </a:r>
                <a14:m>
                  <m:oMath xmlns:m="http://schemas.openxmlformats.org/officeDocument/2006/math">
                    <m:r>
                      <a:rPr lang="en-US" altLang="zh-CN" sz="1300" i="1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a:rPr lang="en-US" altLang="zh-CN" sz="13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1300" i="1"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altLang="zh-CN" sz="13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13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3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sz="13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3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13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3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13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zh-CN" altLang="zh-CN" sz="1300" dirty="0"/>
              </a:p>
            </p:txBody>
          </p:sp>
        </mc:Choice>
        <mc:Fallback xmlns="">
          <p:sp>
            <p:nvSpPr>
              <p:cNvPr id="65" name="矩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887" y="3409731"/>
                <a:ext cx="5229497" cy="1364284"/>
              </a:xfrm>
              <a:prstGeom prst="rect">
                <a:avLst/>
              </a:prstGeom>
              <a:blipFill rotWithShape="0">
                <a:blip r:embed="rId2"/>
                <a:stretch>
                  <a:fillRect b="-13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355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07407E-6 L 0.00069 -0.4257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2129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6" grpId="0"/>
      <p:bldP spid="43" grpId="0"/>
      <p:bldP spid="34" grpId="0" animBg="1"/>
      <p:bldP spid="30" grpId="0"/>
      <p:bldP spid="48" grpId="0"/>
      <p:bldP spid="6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法线</a:t>
            </a: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提取算法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716779" y="1716095"/>
                <a:ext cx="7974375" cy="54337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30994" lvl="1" indent="0">
                  <a:buNone/>
                </a:pPr>
                <a:r>
                  <a:rPr lang="en-US" altLang="zh-CN" dirty="0"/>
                  <a:t>1. </a:t>
                </a:r>
                <a:r>
                  <a:rPr lang="zh-CN" altLang="en-US" dirty="0"/>
                  <a:t>获滤除高光照片亮度：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𝐼𝑚𝑎𝑔𝑒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𝐼𝑚𝑎𝑔𝑒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𝐼𝑚𝑎𝑔𝑒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𝐼𝑚𝑎𝑔𝑒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endParaRPr lang="en-US" altLang="zh-CN" dirty="0"/>
              </a:p>
              <a:p>
                <a:pPr marL="330994" lvl="1" indent="0">
                  <a:buNone/>
                </a:pPr>
                <a:endParaRPr lang="en-US" altLang="zh-CN" dirty="0"/>
              </a:p>
              <a:p>
                <a:pPr marL="330994" lvl="1" indent="0">
                  <a:buNone/>
                </a:pPr>
                <a:r>
                  <a:rPr lang="en-US" altLang="zh-CN" dirty="0"/>
                  <a:t>2. </a:t>
                </a:r>
                <a:r>
                  <a:rPr lang="zh-CN" altLang="en-US" dirty="0"/>
                  <a:t>新建</a:t>
                </a:r>
                <a:r>
                  <a:rPr lang="en-US" altLang="zh-CN" dirty="0" err="1"/>
                  <a:t>SouthEast</a:t>
                </a:r>
                <a:r>
                  <a:rPr lang="zh-CN" altLang="en-US" dirty="0"/>
                  <a:t>和</a:t>
                </a:r>
                <a:r>
                  <a:rPr lang="en-US" altLang="zh-CN" dirty="0" err="1"/>
                  <a:t>NorthWest</a:t>
                </a:r>
                <a:endParaRPr lang="en-US" altLang="zh-CN" dirty="0"/>
              </a:p>
              <a:p>
                <a:pPr marL="330994" lvl="1" indent="0">
                  <a:buNone/>
                </a:pPr>
                <a:r>
                  <a:rPr lang="zh-CN" altLang="en-US" dirty="0"/>
                  <a:t>将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𝐼𝑚𝑎𝑔𝑒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zh-CN" altLang="en-US" dirty="0"/>
                  <a:t>作为</a:t>
                </a:r>
                <a:r>
                  <a:rPr lang="en-US" altLang="zh-CN" dirty="0" err="1"/>
                  <a:t>SouthEast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通道，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𝐼𝑚𝑎𝑔𝑒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zh-CN" altLang="en-US" dirty="0"/>
                  <a:t>作为</a:t>
                </a:r>
                <a:r>
                  <a:rPr lang="en-US" altLang="zh-CN" dirty="0" err="1"/>
                  <a:t>SouthEast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通道，</a:t>
                </a:r>
                <a:endParaRPr lang="en-US" altLang="zh-CN" dirty="0"/>
              </a:p>
              <a:p>
                <a:pPr marL="330994" lvl="1" indent="0">
                  <a:buNone/>
                </a:pPr>
                <a:r>
                  <a:rPr lang="zh-CN" altLang="en-US" dirty="0"/>
                  <a:t>将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𝐼𝑚𝑎𝑔𝑒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zh-CN" altLang="en-US" dirty="0"/>
                  <a:t>作为</a:t>
                </a:r>
                <a:r>
                  <a:rPr lang="en-US" altLang="zh-CN" dirty="0" err="1"/>
                  <a:t>NorthWest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通道，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𝐼𝑚𝑎𝑔𝑒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zh-CN" altLang="en-US" dirty="0"/>
                  <a:t>作为</a:t>
                </a:r>
                <a:r>
                  <a:rPr lang="en-US" altLang="zh-CN" dirty="0" err="1"/>
                  <a:t>NorthWest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通道。</a:t>
                </a:r>
                <a:endParaRPr lang="en-US" altLang="zh-CN" dirty="0"/>
              </a:p>
              <a:p>
                <a:pPr marL="330994" lvl="1" indent="0">
                  <a:buNone/>
                </a:pPr>
                <a:endParaRPr lang="en-US" altLang="zh-CN" dirty="0"/>
              </a:p>
              <a:p>
                <a:pPr marL="330994" lvl="1" indent="0">
                  <a:buNone/>
                </a:pPr>
                <a:r>
                  <a:rPr lang="en-US" altLang="zh-CN" dirty="0"/>
                  <a:t>3. </a:t>
                </a:r>
                <a:r>
                  <a:rPr lang="zh-CN" altLang="en-US" dirty="0"/>
                  <a:t>分别调整</a:t>
                </a:r>
                <a:r>
                  <a:rPr lang="en-US" altLang="zh-CN" dirty="0" err="1"/>
                  <a:t>SouthEast</a:t>
                </a:r>
                <a:r>
                  <a:rPr lang="zh-CN" altLang="en-US" dirty="0"/>
                  <a:t>和</a:t>
                </a:r>
                <a:r>
                  <a:rPr lang="en-US" altLang="zh-CN" dirty="0" err="1"/>
                  <a:t>NorthWest</a:t>
                </a:r>
                <a:r>
                  <a:rPr lang="zh-CN" altLang="en-US" dirty="0"/>
                  <a:t>色阶到</a:t>
                </a:r>
                <a:r>
                  <a:rPr lang="en-US" altLang="zh-CN" dirty="0"/>
                  <a:t>[0.5-1.0]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[0.0=0.5]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marL="330994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CN" dirty="0"/>
              </a:p>
              <a:p>
                <a:pPr marL="330994" lvl="1" indent="0">
                  <a:buNone/>
                </a:pPr>
                <a:endParaRPr lang="en-US" altLang="zh-CN" dirty="0"/>
              </a:p>
              <a:p>
                <a:pPr marL="330994" lvl="1" indent="0">
                  <a:buNone/>
                </a:pPr>
                <a:r>
                  <a:rPr lang="en-US" altLang="zh-CN" dirty="0"/>
                  <a:t>4. </a:t>
                </a:r>
                <a:r>
                  <a:rPr lang="zh-CN" altLang="en-US" dirty="0"/>
                  <a:t>计算</a:t>
                </a:r>
                <a:r>
                  <a:rPr lang="en-US" altLang="zh-CN" dirty="0"/>
                  <a:t>Normal1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通道：</a:t>
                </a:r>
                <a:r>
                  <a:rPr lang="en-US" altLang="zh-CN" dirty="0"/>
                  <a:t>Normal1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NorthWest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SouthEast</m:t>
                    </m:r>
                  </m:oMath>
                </a14:m>
                <a:endParaRPr lang="en-US" altLang="zh-CN" dirty="0" smtClean="0"/>
              </a:p>
              <a:p>
                <a:pPr marL="330994" lvl="1" indent="0">
                  <a:buNone/>
                </a:pPr>
                <a:endParaRPr lang="en-US" altLang="zh-CN" dirty="0"/>
              </a:p>
              <a:p>
                <a:pPr marL="330994" lvl="1" indent="0">
                  <a:buNone/>
                </a:pPr>
                <a:r>
                  <a:rPr lang="en-US" altLang="zh-CN" dirty="0"/>
                  <a:t>5. </a:t>
                </a:r>
                <a:r>
                  <a:rPr lang="zh-CN" altLang="en-US" dirty="0"/>
                  <a:t>计算</a:t>
                </a:r>
                <a:r>
                  <a:rPr lang="en-US" altLang="zh-CN" dirty="0"/>
                  <a:t>Normal1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通道：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=2.0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∗</m:t>
                    </m:r>
                    <m:rad>
                      <m:radPr>
                        <m:degHide m:val="on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1.0−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−0.5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−0.5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i="1">
                        <a:latin typeface="Cambria Math" panose="02040503050406030204" pitchFamily="18" charset="0"/>
                      </a:rPr>
                      <m:t>−1.0</m:t>
                    </m:r>
                  </m:oMath>
                </a14:m>
                <a:endParaRPr lang="en-US" altLang="zh-CN" dirty="0" smtClean="0"/>
              </a:p>
              <a:p>
                <a:pPr marL="330994" lvl="1" indent="0">
                  <a:buNone/>
                </a:pPr>
                <a:endParaRPr lang="en-US" altLang="zh-CN" dirty="0"/>
              </a:p>
              <a:p>
                <a:pPr marL="330994" lvl="1" indent="0">
                  <a:buNone/>
                </a:pPr>
                <a:r>
                  <a:rPr lang="en-US" altLang="zh-CN" dirty="0"/>
                  <a:t>6. </a:t>
                </a:r>
                <a:r>
                  <a:rPr lang="zh-CN" altLang="en-US" dirty="0"/>
                  <a:t>使用保留高光的照片用同样的方法计算</a:t>
                </a:r>
                <a:r>
                  <a:rPr lang="en-US" altLang="zh-CN" dirty="0"/>
                  <a:t>Normal2</a:t>
                </a:r>
              </a:p>
              <a:p>
                <a:pPr marL="330994" lvl="1" indent="0">
                  <a:buNone/>
                </a:pPr>
                <a:endParaRPr lang="en-US" altLang="zh-CN" dirty="0"/>
              </a:p>
              <a:p>
                <a:pPr marL="330994" lvl="1" indent="0">
                  <a:buNone/>
                </a:pPr>
                <a:r>
                  <a:rPr lang="en-US" altLang="zh-CN" dirty="0"/>
                  <a:t>7. </a:t>
                </a:r>
                <a:r>
                  <a:rPr lang="zh-CN" altLang="en-US" dirty="0"/>
                  <a:t>计算最终法线：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Normal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Normal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Normal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endParaRPr lang="en-US" altLang="zh-CN" dirty="0"/>
              </a:p>
              <a:p>
                <a:pPr marL="330994" lvl="1" indent="0">
                  <a:buNone/>
                </a:pPr>
                <a:endParaRPr lang="zh-CN" altLang="zh-CN" dirty="0"/>
              </a:p>
              <a:p>
                <a:pPr marL="330994" lvl="1" indent="0">
                  <a:buNone/>
                </a:pPr>
                <a:endParaRPr lang="en-US" altLang="zh-CN" dirty="0"/>
              </a:p>
              <a:p>
                <a:pPr marL="330994" lvl="1" indent="0">
                  <a:buNone/>
                </a:pPr>
                <a:endParaRPr lang="zh-CN" altLang="zh-CN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79" y="1716095"/>
                <a:ext cx="7974375" cy="5433732"/>
              </a:xfrm>
              <a:prstGeom prst="rect">
                <a:avLst/>
              </a:prstGeom>
              <a:blipFill rotWithShape="0">
                <a:blip r:embed="rId2"/>
                <a:stretch>
                  <a:fillRect t="-5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548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3409" y="5975604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2-4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法线提取结果示意图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1" y="17397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6853009" y="1250573"/>
              <a:ext cx="17093" cy="4008513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>
              <a:off x="1884942" y="1250573"/>
              <a:ext cx="12226" cy="4016882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零件照片获取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888" y="2683746"/>
            <a:ext cx="2451075" cy="2447662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481" y="2683746"/>
            <a:ext cx="2451119" cy="2447662"/>
          </a:xfrm>
          <a:prstGeom prst="rect">
            <a:avLst/>
          </a:prstGeom>
        </p:spPr>
      </p:pic>
      <p:sp>
        <p:nvSpPr>
          <p:cNvPr id="41" name="Freeform 19"/>
          <p:cNvSpPr>
            <a:spLocks noChangeAspect="1" noEditPoints="1"/>
          </p:cNvSpPr>
          <p:nvPr/>
        </p:nvSpPr>
        <p:spPr bwMode="auto">
          <a:xfrm rot="20986122">
            <a:off x="3767618" y="2006627"/>
            <a:ext cx="1369535" cy="677081"/>
          </a:xfrm>
          <a:custGeom>
            <a:avLst/>
            <a:gdLst>
              <a:gd name="T0" fmla="*/ 715 w 868"/>
              <a:gd name="T1" fmla="*/ 128 h 351"/>
              <a:gd name="T2" fmla="*/ 363 w 868"/>
              <a:gd name="T3" fmla="*/ 50 h 351"/>
              <a:gd name="T4" fmla="*/ 226 w 868"/>
              <a:gd name="T5" fmla="*/ 94 h 351"/>
              <a:gd name="T6" fmla="*/ 155 w 868"/>
              <a:gd name="T7" fmla="*/ 112 h 351"/>
              <a:gd name="T8" fmla="*/ 111 w 868"/>
              <a:gd name="T9" fmla="*/ 138 h 351"/>
              <a:gd name="T10" fmla="*/ 85 w 868"/>
              <a:gd name="T11" fmla="*/ 163 h 351"/>
              <a:gd name="T12" fmla="*/ 104 w 868"/>
              <a:gd name="T13" fmla="*/ 185 h 351"/>
              <a:gd name="T14" fmla="*/ 69 w 868"/>
              <a:gd name="T15" fmla="*/ 174 h 351"/>
              <a:gd name="T16" fmla="*/ 92 w 868"/>
              <a:gd name="T17" fmla="*/ 203 h 351"/>
              <a:gd name="T18" fmla="*/ 66 w 868"/>
              <a:gd name="T19" fmla="*/ 192 h 351"/>
              <a:gd name="T20" fmla="*/ 75 w 868"/>
              <a:gd name="T21" fmla="*/ 207 h 351"/>
              <a:gd name="T22" fmla="*/ 72 w 868"/>
              <a:gd name="T23" fmla="*/ 224 h 351"/>
              <a:gd name="T24" fmla="*/ 64 w 868"/>
              <a:gd name="T25" fmla="*/ 228 h 351"/>
              <a:gd name="T26" fmla="*/ 29 w 868"/>
              <a:gd name="T27" fmla="*/ 217 h 351"/>
              <a:gd name="T28" fmla="*/ 31 w 868"/>
              <a:gd name="T29" fmla="*/ 228 h 351"/>
              <a:gd name="T30" fmla="*/ 53 w 868"/>
              <a:gd name="T31" fmla="*/ 253 h 351"/>
              <a:gd name="T32" fmla="*/ 36 w 868"/>
              <a:gd name="T33" fmla="*/ 257 h 351"/>
              <a:gd name="T34" fmla="*/ 774 w 868"/>
              <a:gd name="T35" fmla="*/ 258 h 351"/>
              <a:gd name="T36" fmla="*/ 640 w 868"/>
              <a:gd name="T37" fmla="*/ 136 h 351"/>
              <a:gd name="T38" fmla="*/ 376 w 868"/>
              <a:gd name="T39" fmla="*/ 47 h 351"/>
              <a:gd name="T40" fmla="*/ 235 w 868"/>
              <a:gd name="T41" fmla="*/ 76 h 351"/>
              <a:gd name="T42" fmla="*/ 221 w 868"/>
              <a:gd name="T43" fmla="*/ 70 h 351"/>
              <a:gd name="T44" fmla="*/ 180 w 868"/>
              <a:gd name="T45" fmla="*/ 89 h 351"/>
              <a:gd name="T46" fmla="*/ 168 w 868"/>
              <a:gd name="T47" fmla="*/ 110 h 351"/>
              <a:gd name="T48" fmla="*/ 140 w 868"/>
              <a:gd name="T49" fmla="*/ 145 h 351"/>
              <a:gd name="T50" fmla="*/ 81 w 868"/>
              <a:gd name="T51" fmla="*/ 192 h 351"/>
              <a:gd name="T52" fmla="*/ 126 w 868"/>
              <a:gd name="T53" fmla="*/ 134 h 351"/>
              <a:gd name="T54" fmla="*/ 253 w 868"/>
              <a:gd name="T55" fmla="*/ 36 h 351"/>
              <a:gd name="T56" fmla="*/ 399 w 868"/>
              <a:gd name="T57" fmla="*/ 2 h 351"/>
              <a:gd name="T58" fmla="*/ 510 w 868"/>
              <a:gd name="T59" fmla="*/ 14 h 351"/>
              <a:gd name="T60" fmla="*/ 732 w 868"/>
              <a:gd name="T61" fmla="*/ 145 h 351"/>
              <a:gd name="T62" fmla="*/ 794 w 868"/>
              <a:gd name="T63" fmla="*/ 260 h 351"/>
              <a:gd name="T64" fmla="*/ 787 w 868"/>
              <a:gd name="T65" fmla="*/ 222 h 351"/>
              <a:gd name="T66" fmla="*/ 721 w 868"/>
              <a:gd name="T67" fmla="*/ 150 h 351"/>
              <a:gd name="T68" fmla="*/ 533 w 868"/>
              <a:gd name="T69" fmla="*/ 22 h 351"/>
              <a:gd name="T70" fmla="*/ 380 w 868"/>
              <a:gd name="T71" fmla="*/ 47 h 351"/>
              <a:gd name="T72" fmla="*/ 307 w 868"/>
              <a:gd name="T73" fmla="*/ 53 h 351"/>
              <a:gd name="T74" fmla="*/ 281 w 868"/>
              <a:gd name="T75" fmla="*/ 47 h 351"/>
              <a:gd name="T76" fmla="*/ 242 w 868"/>
              <a:gd name="T77" fmla="*/ 43 h 351"/>
              <a:gd name="T78" fmla="*/ 222 w 868"/>
              <a:gd name="T79" fmla="*/ 51 h 351"/>
              <a:gd name="T80" fmla="*/ 197 w 868"/>
              <a:gd name="T81" fmla="*/ 73 h 351"/>
              <a:gd name="T82" fmla="*/ 164 w 868"/>
              <a:gd name="T83" fmla="*/ 99 h 351"/>
              <a:gd name="T84" fmla="*/ 142 w 868"/>
              <a:gd name="T85" fmla="*/ 117 h 351"/>
              <a:gd name="T86" fmla="*/ 141 w 868"/>
              <a:gd name="T87" fmla="*/ 138 h 351"/>
              <a:gd name="T88" fmla="*/ 124 w 868"/>
              <a:gd name="T89" fmla="*/ 129 h 351"/>
              <a:gd name="T90" fmla="*/ 113 w 868"/>
              <a:gd name="T91" fmla="*/ 142 h 351"/>
              <a:gd name="T92" fmla="*/ 337 w 868"/>
              <a:gd name="T93" fmla="*/ 9 h 351"/>
              <a:gd name="T94" fmla="*/ 168 w 868"/>
              <a:gd name="T95" fmla="*/ 125 h 351"/>
              <a:gd name="T96" fmla="*/ 197 w 868"/>
              <a:gd name="T97" fmla="*/ 105 h 351"/>
              <a:gd name="T98" fmla="*/ 131 w 868"/>
              <a:gd name="T99" fmla="*/ 159 h 351"/>
              <a:gd name="T100" fmla="*/ 88 w 868"/>
              <a:gd name="T101" fmla="*/ 171 h 351"/>
              <a:gd name="T102" fmla="*/ 85 w 868"/>
              <a:gd name="T103" fmla="*/ 191 h 351"/>
              <a:gd name="T104" fmla="*/ 79 w 868"/>
              <a:gd name="T105" fmla="*/ 215 h 351"/>
              <a:gd name="T106" fmla="*/ 48 w 868"/>
              <a:gd name="T107" fmla="*/ 193 h 351"/>
              <a:gd name="T108" fmla="*/ 64 w 868"/>
              <a:gd name="T109" fmla="*/ 238 h 351"/>
              <a:gd name="T110" fmla="*/ 17 w 868"/>
              <a:gd name="T111" fmla="*/ 235 h 351"/>
              <a:gd name="T112" fmla="*/ 87 w 868"/>
              <a:gd name="T113" fmla="*/ 158 h 351"/>
              <a:gd name="T114" fmla="*/ 865 w 868"/>
              <a:gd name="T115" fmla="*/ 172 h 351"/>
              <a:gd name="T116" fmla="*/ 859 w 868"/>
              <a:gd name="T117" fmla="*/ 117 h 351"/>
              <a:gd name="T118" fmla="*/ 782 w 868"/>
              <a:gd name="T119" fmla="*/ 277 h 351"/>
              <a:gd name="T120" fmla="*/ 841 w 868"/>
              <a:gd name="T121" fmla="*/ 164 h 351"/>
              <a:gd name="T122" fmla="*/ 861 w 868"/>
              <a:gd name="T123" fmla="*/ 201 h 351"/>
              <a:gd name="T124" fmla="*/ 666 w 868"/>
              <a:gd name="T125" fmla="*/ 296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68" h="351">
                <a:moveTo>
                  <a:pt x="813" y="278"/>
                </a:moveTo>
                <a:cubicBezTo>
                  <a:pt x="812" y="276"/>
                  <a:pt x="811" y="275"/>
                  <a:pt x="812" y="275"/>
                </a:cubicBezTo>
                <a:cubicBezTo>
                  <a:pt x="813" y="277"/>
                  <a:pt x="813" y="278"/>
                  <a:pt x="813" y="278"/>
                </a:cubicBezTo>
                <a:close/>
                <a:moveTo>
                  <a:pt x="812" y="266"/>
                </a:moveTo>
                <a:cubicBezTo>
                  <a:pt x="813" y="269"/>
                  <a:pt x="814" y="269"/>
                  <a:pt x="814" y="271"/>
                </a:cubicBezTo>
                <a:cubicBezTo>
                  <a:pt x="813" y="267"/>
                  <a:pt x="813" y="271"/>
                  <a:pt x="813" y="270"/>
                </a:cubicBezTo>
                <a:cubicBezTo>
                  <a:pt x="815" y="276"/>
                  <a:pt x="814" y="270"/>
                  <a:pt x="815" y="272"/>
                </a:cubicBezTo>
                <a:cubicBezTo>
                  <a:pt x="814" y="268"/>
                  <a:pt x="813" y="267"/>
                  <a:pt x="812" y="266"/>
                </a:cubicBezTo>
                <a:close/>
                <a:moveTo>
                  <a:pt x="781" y="282"/>
                </a:moveTo>
                <a:cubicBezTo>
                  <a:pt x="782" y="285"/>
                  <a:pt x="783" y="285"/>
                  <a:pt x="784" y="284"/>
                </a:cubicBezTo>
                <a:cubicBezTo>
                  <a:pt x="782" y="282"/>
                  <a:pt x="782" y="282"/>
                  <a:pt x="781" y="282"/>
                </a:cubicBezTo>
                <a:close/>
                <a:moveTo>
                  <a:pt x="798" y="267"/>
                </a:moveTo>
                <a:cubicBezTo>
                  <a:pt x="798" y="268"/>
                  <a:pt x="801" y="272"/>
                  <a:pt x="801" y="272"/>
                </a:cubicBezTo>
                <a:cubicBezTo>
                  <a:pt x="801" y="269"/>
                  <a:pt x="799" y="267"/>
                  <a:pt x="798" y="267"/>
                </a:cubicBezTo>
                <a:close/>
                <a:moveTo>
                  <a:pt x="791" y="270"/>
                </a:moveTo>
                <a:cubicBezTo>
                  <a:pt x="791" y="272"/>
                  <a:pt x="793" y="275"/>
                  <a:pt x="793" y="276"/>
                </a:cubicBezTo>
                <a:cubicBezTo>
                  <a:pt x="793" y="274"/>
                  <a:pt x="791" y="271"/>
                  <a:pt x="791" y="270"/>
                </a:cubicBezTo>
                <a:close/>
                <a:moveTo>
                  <a:pt x="789" y="269"/>
                </a:moveTo>
                <a:cubicBezTo>
                  <a:pt x="788" y="269"/>
                  <a:pt x="791" y="272"/>
                  <a:pt x="790" y="273"/>
                </a:cubicBezTo>
                <a:cubicBezTo>
                  <a:pt x="789" y="270"/>
                  <a:pt x="788" y="270"/>
                  <a:pt x="787" y="270"/>
                </a:cubicBezTo>
                <a:cubicBezTo>
                  <a:pt x="789" y="273"/>
                  <a:pt x="790" y="274"/>
                  <a:pt x="791" y="276"/>
                </a:cubicBezTo>
                <a:cubicBezTo>
                  <a:pt x="792" y="276"/>
                  <a:pt x="792" y="274"/>
                  <a:pt x="793" y="276"/>
                </a:cubicBezTo>
                <a:cubicBezTo>
                  <a:pt x="792" y="273"/>
                  <a:pt x="791" y="272"/>
                  <a:pt x="789" y="269"/>
                </a:cubicBezTo>
                <a:close/>
                <a:moveTo>
                  <a:pt x="801" y="266"/>
                </a:moveTo>
                <a:cubicBezTo>
                  <a:pt x="800" y="266"/>
                  <a:pt x="800" y="268"/>
                  <a:pt x="801" y="271"/>
                </a:cubicBezTo>
                <a:cubicBezTo>
                  <a:pt x="802" y="271"/>
                  <a:pt x="801" y="267"/>
                  <a:pt x="801" y="266"/>
                </a:cubicBezTo>
                <a:close/>
                <a:moveTo>
                  <a:pt x="799" y="270"/>
                </a:moveTo>
                <a:cubicBezTo>
                  <a:pt x="799" y="270"/>
                  <a:pt x="798" y="270"/>
                  <a:pt x="798" y="269"/>
                </a:cubicBezTo>
                <a:cubicBezTo>
                  <a:pt x="797" y="269"/>
                  <a:pt x="797" y="270"/>
                  <a:pt x="798" y="272"/>
                </a:cubicBezTo>
                <a:cubicBezTo>
                  <a:pt x="798" y="271"/>
                  <a:pt x="800" y="273"/>
                  <a:pt x="799" y="270"/>
                </a:cubicBezTo>
                <a:close/>
                <a:moveTo>
                  <a:pt x="770" y="269"/>
                </a:moveTo>
                <a:cubicBezTo>
                  <a:pt x="771" y="271"/>
                  <a:pt x="772" y="272"/>
                  <a:pt x="773" y="272"/>
                </a:cubicBezTo>
                <a:cubicBezTo>
                  <a:pt x="772" y="270"/>
                  <a:pt x="771" y="269"/>
                  <a:pt x="770" y="269"/>
                </a:cubicBezTo>
                <a:close/>
                <a:moveTo>
                  <a:pt x="807" y="248"/>
                </a:moveTo>
                <a:cubicBezTo>
                  <a:pt x="808" y="250"/>
                  <a:pt x="810" y="253"/>
                  <a:pt x="810" y="252"/>
                </a:cubicBezTo>
                <a:cubicBezTo>
                  <a:pt x="809" y="249"/>
                  <a:pt x="808" y="247"/>
                  <a:pt x="807" y="248"/>
                </a:cubicBezTo>
                <a:close/>
                <a:moveTo>
                  <a:pt x="802" y="246"/>
                </a:moveTo>
                <a:cubicBezTo>
                  <a:pt x="803" y="247"/>
                  <a:pt x="803" y="248"/>
                  <a:pt x="804" y="251"/>
                </a:cubicBezTo>
                <a:cubicBezTo>
                  <a:pt x="805" y="251"/>
                  <a:pt x="803" y="245"/>
                  <a:pt x="802" y="246"/>
                </a:cubicBezTo>
                <a:close/>
                <a:moveTo>
                  <a:pt x="805" y="245"/>
                </a:moveTo>
                <a:cubicBezTo>
                  <a:pt x="803" y="240"/>
                  <a:pt x="804" y="239"/>
                  <a:pt x="802" y="235"/>
                </a:cubicBezTo>
                <a:cubicBezTo>
                  <a:pt x="800" y="234"/>
                  <a:pt x="796" y="236"/>
                  <a:pt x="801" y="245"/>
                </a:cubicBezTo>
                <a:cubicBezTo>
                  <a:pt x="801" y="242"/>
                  <a:pt x="806" y="248"/>
                  <a:pt x="805" y="245"/>
                </a:cubicBezTo>
                <a:close/>
                <a:moveTo>
                  <a:pt x="759" y="246"/>
                </a:moveTo>
                <a:cubicBezTo>
                  <a:pt x="759" y="247"/>
                  <a:pt x="758" y="246"/>
                  <a:pt x="758" y="246"/>
                </a:cubicBezTo>
                <a:cubicBezTo>
                  <a:pt x="759" y="248"/>
                  <a:pt x="760" y="248"/>
                  <a:pt x="759" y="248"/>
                </a:cubicBezTo>
                <a:cubicBezTo>
                  <a:pt x="760" y="250"/>
                  <a:pt x="760" y="250"/>
                  <a:pt x="761" y="250"/>
                </a:cubicBezTo>
                <a:cubicBezTo>
                  <a:pt x="759" y="248"/>
                  <a:pt x="760" y="248"/>
                  <a:pt x="759" y="246"/>
                </a:cubicBezTo>
                <a:close/>
                <a:moveTo>
                  <a:pt x="766" y="178"/>
                </a:moveTo>
                <a:cubicBezTo>
                  <a:pt x="766" y="178"/>
                  <a:pt x="766" y="178"/>
                  <a:pt x="767" y="180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67" y="179"/>
                  <a:pt x="768" y="180"/>
                  <a:pt x="766" y="178"/>
                </a:cubicBezTo>
                <a:close/>
                <a:moveTo>
                  <a:pt x="756" y="167"/>
                </a:moveTo>
                <a:cubicBezTo>
                  <a:pt x="757" y="168"/>
                  <a:pt x="758" y="169"/>
                  <a:pt x="757" y="169"/>
                </a:cubicBezTo>
                <a:cubicBezTo>
                  <a:pt x="762" y="175"/>
                  <a:pt x="758" y="167"/>
                  <a:pt x="756" y="167"/>
                </a:cubicBezTo>
                <a:close/>
                <a:moveTo>
                  <a:pt x="713" y="128"/>
                </a:moveTo>
                <a:cubicBezTo>
                  <a:pt x="713" y="127"/>
                  <a:pt x="714" y="127"/>
                  <a:pt x="715" y="128"/>
                </a:cubicBezTo>
                <a:cubicBezTo>
                  <a:pt x="712" y="125"/>
                  <a:pt x="710" y="125"/>
                  <a:pt x="713" y="128"/>
                </a:cubicBezTo>
                <a:close/>
                <a:moveTo>
                  <a:pt x="640" y="70"/>
                </a:moveTo>
                <a:cubicBezTo>
                  <a:pt x="634" y="64"/>
                  <a:pt x="636" y="68"/>
                  <a:pt x="640" y="70"/>
                </a:cubicBezTo>
                <a:close/>
                <a:moveTo>
                  <a:pt x="545" y="23"/>
                </a:moveTo>
                <a:cubicBezTo>
                  <a:pt x="544" y="24"/>
                  <a:pt x="548" y="25"/>
                  <a:pt x="549" y="24"/>
                </a:cubicBezTo>
                <a:cubicBezTo>
                  <a:pt x="546" y="24"/>
                  <a:pt x="547" y="24"/>
                  <a:pt x="545" y="23"/>
                </a:cubicBezTo>
                <a:close/>
                <a:moveTo>
                  <a:pt x="539" y="20"/>
                </a:moveTo>
                <a:cubicBezTo>
                  <a:pt x="539" y="20"/>
                  <a:pt x="538" y="20"/>
                  <a:pt x="538" y="20"/>
                </a:cubicBezTo>
                <a:cubicBezTo>
                  <a:pt x="540" y="21"/>
                  <a:pt x="543" y="22"/>
                  <a:pt x="543" y="21"/>
                </a:cubicBezTo>
                <a:cubicBezTo>
                  <a:pt x="540" y="20"/>
                  <a:pt x="540" y="21"/>
                  <a:pt x="539" y="20"/>
                </a:cubicBezTo>
                <a:close/>
                <a:moveTo>
                  <a:pt x="530" y="17"/>
                </a:moveTo>
                <a:cubicBezTo>
                  <a:pt x="529" y="18"/>
                  <a:pt x="534" y="19"/>
                  <a:pt x="534" y="18"/>
                </a:cubicBezTo>
                <a:lnTo>
                  <a:pt x="530" y="17"/>
                </a:lnTo>
                <a:close/>
                <a:moveTo>
                  <a:pt x="524" y="16"/>
                </a:moveTo>
                <a:cubicBezTo>
                  <a:pt x="524" y="16"/>
                  <a:pt x="522" y="16"/>
                  <a:pt x="522" y="17"/>
                </a:cubicBezTo>
                <a:cubicBezTo>
                  <a:pt x="524" y="17"/>
                  <a:pt x="527" y="18"/>
                  <a:pt x="529" y="18"/>
                </a:cubicBezTo>
                <a:cubicBezTo>
                  <a:pt x="528" y="17"/>
                  <a:pt x="526" y="17"/>
                  <a:pt x="524" y="16"/>
                </a:cubicBezTo>
                <a:close/>
                <a:moveTo>
                  <a:pt x="498" y="10"/>
                </a:moveTo>
                <a:cubicBezTo>
                  <a:pt x="501" y="10"/>
                  <a:pt x="502" y="10"/>
                  <a:pt x="503" y="10"/>
                </a:cubicBezTo>
                <a:cubicBezTo>
                  <a:pt x="502" y="10"/>
                  <a:pt x="498" y="9"/>
                  <a:pt x="498" y="10"/>
                </a:cubicBezTo>
                <a:close/>
                <a:moveTo>
                  <a:pt x="467" y="7"/>
                </a:moveTo>
                <a:cubicBezTo>
                  <a:pt x="468" y="7"/>
                  <a:pt x="473" y="8"/>
                  <a:pt x="473" y="7"/>
                </a:cubicBezTo>
                <a:cubicBezTo>
                  <a:pt x="470" y="7"/>
                  <a:pt x="467" y="6"/>
                  <a:pt x="467" y="7"/>
                </a:cubicBezTo>
                <a:close/>
                <a:moveTo>
                  <a:pt x="443" y="52"/>
                </a:moveTo>
                <a:cubicBezTo>
                  <a:pt x="443" y="52"/>
                  <a:pt x="443" y="52"/>
                  <a:pt x="443" y="53"/>
                </a:cubicBezTo>
                <a:cubicBezTo>
                  <a:pt x="445" y="53"/>
                  <a:pt x="444" y="54"/>
                  <a:pt x="447" y="54"/>
                </a:cubicBezTo>
                <a:cubicBezTo>
                  <a:pt x="446" y="53"/>
                  <a:pt x="446" y="53"/>
                  <a:pt x="448" y="53"/>
                </a:cubicBezTo>
                <a:cubicBezTo>
                  <a:pt x="447" y="52"/>
                  <a:pt x="446" y="52"/>
                  <a:pt x="443" y="52"/>
                </a:cubicBezTo>
                <a:close/>
                <a:moveTo>
                  <a:pt x="435" y="51"/>
                </a:moveTo>
                <a:cubicBezTo>
                  <a:pt x="435" y="52"/>
                  <a:pt x="430" y="51"/>
                  <a:pt x="431" y="51"/>
                </a:cubicBezTo>
                <a:cubicBezTo>
                  <a:pt x="432" y="51"/>
                  <a:pt x="436" y="52"/>
                  <a:pt x="437" y="52"/>
                </a:cubicBezTo>
                <a:cubicBezTo>
                  <a:pt x="435" y="52"/>
                  <a:pt x="437" y="51"/>
                  <a:pt x="435" y="51"/>
                </a:cubicBezTo>
                <a:close/>
                <a:moveTo>
                  <a:pt x="402" y="50"/>
                </a:moveTo>
                <a:cubicBezTo>
                  <a:pt x="404" y="50"/>
                  <a:pt x="406" y="50"/>
                  <a:pt x="406" y="49"/>
                </a:cubicBezTo>
                <a:cubicBezTo>
                  <a:pt x="404" y="49"/>
                  <a:pt x="402" y="49"/>
                  <a:pt x="402" y="50"/>
                </a:cubicBezTo>
                <a:close/>
                <a:moveTo>
                  <a:pt x="391" y="1"/>
                </a:moveTo>
                <a:cubicBezTo>
                  <a:pt x="391" y="2"/>
                  <a:pt x="395" y="2"/>
                  <a:pt x="397" y="2"/>
                </a:cubicBezTo>
                <a:cubicBezTo>
                  <a:pt x="397" y="2"/>
                  <a:pt x="395" y="2"/>
                  <a:pt x="395" y="3"/>
                </a:cubicBezTo>
                <a:cubicBezTo>
                  <a:pt x="396" y="3"/>
                  <a:pt x="397" y="3"/>
                  <a:pt x="398" y="3"/>
                </a:cubicBezTo>
                <a:cubicBezTo>
                  <a:pt x="397" y="2"/>
                  <a:pt x="401" y="4"/>
                  <a:pt x="402" y="3"/>
                </a:cubicBezTo>
                <a:cubicBezTo>
                  <a:pt x="400" y="2"/>
                  <a:pt x="396" y="3"/>
                  <a:pt x="399" y="2"/>
                </a:cubicBezTo>
                <a:cubicBezTo>
                  <a:pt x="393" y="2"/>
                  <a:pt x="395" y="1"/>
                  <a:pt x="391" y="1"/>
                </a:cubicBezTo>
                <a:close/>
                <a:moveTo>
                  <a:pt x="394" y="3"/>
                </a:moveTo>
                <a:cubicBezTo>
                  <a:pt x="391" y="3"/>
                  <a:pt x="389" y="3"/>
                  <a:pt x="388" y="3"/>
                </a:cubicBezTo>
                <a:cubicBezTo>
                  <a:pt x="391" y="3"/>
                  <a:pt x="394" y="4"/>
                  <a:pt x="395" y="3"/>
                </a:cubicBezTo>
                <a:cubicBezTo>
                  <a:pt x="394" y="3"/>
                  <a:pt x="394" y="3"/>
                  <a:pt x="394" y="3"/>
                </a:cubicBezTo>
                <a:close/>
                <a:moveTo>
                  <a:pt x="384" y="2"/>
                </a:moveTo>
                <a:cubicBezTo>
                  <a:pt x="386" y="2"/>
                  <a:pt x="388" y="2"/>
                  <a:pt x="389" y="2"/>
                </a:cubicBezTo>
                <a:cubicBezTo>
                  <a:pt x="387" y="2"/>
                  <a:pt x="384" y="2"/>
                  <a:pt x="384" y="2"/>
                </a:cubicBezTo>
                <a:close/>
                <a:moveTo>
                  <a:pt x="371" y="5"/>
                </a:moveTo>
                <a:cubicBezTo>
                  <a:pt x="370" y="6"/>
                  <a:pt x="367" y="6"/>
                  <a:pt x="365" y="6"/>
                </a:cubicBezTo>
                <a:cubicBezTo>
                  <a:pt x="367" y="7"/>
                  <a:pt x="377" y="6"/>
                  <a:pt x="377" y="5"/>
                </a:cubicBezTo>
                <a:cubicBezTo>
                  <a:pt x="374" y="5"/>
                  <a:pt x="374" y="5"/>
                  <a:pt x="371" y="5"/>
                </a:cubicBezTo>
                <a:close/>
                <a:moveTo>
                  <a:pt x="364" y="51"/>
                </a:moveTo>
                <a:cubicBezTo>
                  <a:pt x="364" y="52"/>
                  <a:pt x="367" y="51"/>
                  <a:pt x="370" y="51"/>
                </a:cubicBezTo>
                <a:cubicBezTo>
                  <a:pt x="370" y="51"/>
                  <a:pt x="366" y="51"/>
                  <a:pt x="364" y="51"/>
                </a:cubicBezTo>
                <a:close/>
                <a:moveTo>
                  <a:pt x="363" y="50"/>
                </a:moveTo>
                <a:cubicBezTo>
                  <a:pt x="365" y="49"/>
                  <a:pt x="366" y="49"/>
                  <a:pt x="367" y="49"/>
                </a:cubicBezTo>
                <a:cubicBezTo>
                  <a:pt x="365" y="48"/>
                  <a:pt x="363" y="49"/>
                  <a:pt x="363" y="50"/>
                </a:cubicBezTo>
                <a:close/>
                <a:moveTo>
                  <a:pt x="326" y="13"/>
                </a:moveTo>
                <a:cubicBezTo>
                  <a:pt x="327" y="12"/>
                  <a:pt x="332" y="11"/>
                  <a:pt x="333" y="11"/>
                </a:cubicBezTo>
                <a:cubicBezTo>
                  <a:pt x="329" y="11"/>
                  <a:pt x="328" y="12"/>
                  <a:pt x="326" y="13"/>
                </a:cubicBezTo>
                <a:close/>
                <a:moveTo>
                  <a:pt x="321" y="10"/>
                </a:moveTo>
                <a:cubicBezTo>
                  <a:pt x="322" y="11"/>
                  <a:pt x="325" y="10"/>
                  <a:pt x="329" y="9"/>
                </a:cubicBezTo>
                <a:cubicBezTo>
                  <a:pt x="329" y="9"/>
                  <a:pt x="329" y="9"/>
                  <a:pt x="328" y="9"/>
                </a:cubicBezTo>
                <a:cubicBezTo>
                  <a:pt x="326" y="10"/>
                  <a:pt x="323" y="10"/>
                  <a:pt x="321" y="10"/>
                </a:cubicBezTo>
                <a:close/>
                <a:moveTo>
                  <a:pt x="322" y="58"/>
                </a:moveTo>
                <a:cubicBezTo>
                  <a:pt x="323" y="58"/>
                  <a:pt x="326" y="58"/>
                  <a:pt x="328" y="58"/>
                </a:cubicBezTo>
                <a:cubicBezTo>
                  <a:pt x="327" y="57"/>
                  <a:pt x="325" y="57"/>
                  <a:pt x="322" y="58"/>
                </a:cubicBezTo>
                <a:close/>
                <a:moveTo>
                  <a:pt x="313" y="59"/>
                </a:moveTo>
                <a:cubicBezTo>
                  <a:pt x="314" y="60"/>
                  <a:pt x="309" y="60"/>
                  <a:pt x="309" y="61"/>
                </a:cubicBezTo>
                <a:cubicBezTo>
                  <a:pt x="311" y="61"/>
                  <a:pt x="312" y="61"/>
                  <a:pt x="316" y="60"/>
                </a:cubicBezTo>
                <a:cubicBezTo>
                  <a:pt x="315" y="60"/>
                  <a:pt x="316" y="59"/>
                  <a:pt x="313" y="59"/>
                </a:cubicBezTo>
                <a:close/>
                <a:moveTo>
                  <a:pt x="286" y="24"/>
                </a:moveTo>
                <a:cubicBezTo>
                  <a:pt x="286" y="24"/>
                  <a:pt x="280" y="25"/>
                  <a:pt x="280" y="26"/>
                </a:cubicBezTo>
                <a:cubicBezTo>
                  <a:pt x="281" y="26"/>
                  <a:pt x="280" y="26"/>
                  <a:pt x="281" y="26"/>
                </a:cubicBezTo>
                <a:cubicBezTo>
                  <a:pt x="282" y="26"/>
                  <a:pt x="284" y="25"/>
                  <a:pt x="285" y="24"/>
                </a:cubicBezTo>
                <a:cubicBezTo>
                  <a:pt x="285" y="25"/>
                  <a:pt x="286" y="25"/>
                  <a:pt x="287" y="25"/>
                </a:cubicBezTo>
                <a:cubicBezTo>
                  <a:pt x="290" y="24"/>
                  <a:pt x="290" y="24"/>
                  <a:pt x="294" y="23"/>
                </a:cubicBezTo>
                <a:cubicBezTo>
                  <a:pt x="293" y="22"/>
                  <a:pt x="293" y="22"/>
                  <a:pt x="293" y="22"/>
                </a:cubicBezTo>
                <a:cubicBezTo>
                  <a:pt x="290" y="23"/>
                  <a:pt x="288" y="23"/>
                  <a:pt x="286" y="24"/>
                </a:cubicBezTo>
                <a:close/>
                <a:moveTo>
                  <a:pt x="287" y="68"/>
                </a:moveTo>
                <a:cubicBezTo>
                  <a:pt x="289" y="67"/>
                  <a:pt x="289" y="67"/>
                  <a:pt x="289" y="66"/>
                </a:cubicBezTo>
                <a:cubicBezTo>
                  <a:pt x="287" y="67"/>
                  <a:pt x="287" y="67"/>
                  <a:pt x="287" y="68"/>
                </a:cubicBezTo>
                <a:close/>
                <a:moveTo>
                  <a:pt x="237" y="80"/>
                </a:moveTo>
                <a:cubicBezTo>
                  <a:pt x="236" y="81"/>
                  <a:pt x="235" y="83"/>
                  <a:pt x="230" y="86"/>
                </a:cubicBezTo>
                <a:cubicBezTo>
                  <a:pt x="227" y="86"/>
                  <a:pt x="224" y="88"/>
                  <a:pt x="221" y="89"/>
                </a:cubicBezTo>
                <a:cubicBezTo>
                  <a:pt x="221" y="89"/>
                  <a:pt x="221" y="90"/>
                  <a:pt x="220" y="91"/>
                </a:cubicBezTo>
                <a:cubicBezTo>
                  <a:pt x="219" y="91"/>
                  <a:pt x="215" y="92"/>
                  <a:pt x="215" y="93"/>
                </a:cubicBezTo>
                <a:cubicBezTo>
                  <a:pt x="217" y="93"/>
                  <a:pt x="218" y="93"/>
                  <a:pt x="220" y="92"/>
                </a:cubicBezTo>
                <a:cubicBezTo>
                  <a:pt x="222" y="91"/>
                  <a:pt x="219" y="91"/>
                  <a:pt x="221" y="90"/>
                </a:cubicBezTo>
                <a:cubicBezTo>
                  <a:pt x="227" y="88"/>
                  <a:pt x="233" y="84"/>
                  <a:pt x="238" y="81"/>
                </a:cubicBezTo>
                <a:cubicBezTo>
                  <a:pt x="237" y="81"/>
                  <a:pt x="237" y="81"/>
                  <a:pt x="236" y="81"/>
                </a:cubicBezTo>
                <a:cubicBezTo>
                  <a:pt x="239" y="80"/>
                  <a:pt x="241" y="79"/>
                  <a:pt x="242" y="78"/>
                </a:cubicBezTo>
                <a:cubicBezTo>
                  <a:pt x="239" y="79"/>
                  <a:pt x="238" y="79"/>
                  <a:pt x="237" y="80"/>
                </a:cubicBezTo>
                <a:close/>
                <a:moveTo>
                  <a:pt x="228" y="79"/>
                </a:moveTo>
                <a:cubicBezTo>
                  <a:pt x="228" y="80"/>
                  <a:pt x="230" y="79"/>
                  <a:pt x="228" y="80"/>
                </a:cubicBezTo>
                <a:cubicBezTo>
                  <a:pt x="228" y="80"/>
                  <a:pt x="224" y="82"/>
                  <a:pt x="224" y="81"/>
                </a:cubicBezTo>
                <a:cubicBezTo>
                  <a:pt x="219" y="84"/>
                  <a:pt x="214" y="86"/>
                  <a:pt x="212" y="89"/>
                </a:cubicBezTo>
                <a:cubicBezTo>
                  <a:pt x="217" y="86"/>
                  <a:pt x="220" y="83"/>
                  <a:pt x="224" y="82"/>
                </a:cubicBezTo>
                <a:cubicBezTo>
                  <a:pt x="224" y="82"/>
                  <a:pt x="222" y="83"/>
                  <a:pt x="223" y="83"/>
                </a:cubicBezTo>
                <a:cubicBezTo>
                  <a:pt x="226" y="82"/>
                  <a:pt x="228" y="80"/>
                  <a:pt x="232" y="79"/>
                </a:cubicBezTo>
                <a:cubicBezTo>
                  <a:pt x="231" y="78"/>
                  <a:pt x="231" y="78"/>
                  <a:pt x="228" y="79"/>
                </a:cubicBezTo>
                <a:close/>
                <a:moveTo>
                  <a:pt x="209" y="55"/>
                </a:moveTo>
                <a:cubicBezTo>
                  <a:pt x="212" y="54"/>
                  <a:pt x="215" y="52"/>
                  <a:pt x="216" y="50"/>
                </a:cubicBezTo>
                <a:cubicBezTo>
                  <a:pt x="212" y="52"/>
                  <a:pt x="211" y="53"/>
                  <a:pt x="209" y="55"/>
                </a:cubicBezTo>
                <a:close/>
                <a:moveTo>
                  <a:pt x="220" y="66"/>
                </a:moveTo>
                <a:cubicBezTo>
                  <a:pt x="223" y="64"/>
                  <a:pt x="220" y="67"/>
                  <a:pt x="223" y="65"/>
                </a:cubicBezTo>
                <a:cubicBezTo>
                  <a:pt x="224" y="64"/>
                  <a:pt x="223" y="65"/>
                  <a:pt x="223" y="64"/>
                </a:cubicBezTo>
                <a:cubicBezTo>
                  <a:pt x="222" y="65"/>
                  <a:pt x="220" y="65"/>
                  <a:pt x="220" y="66"/>
                </a:cubicBezTo>
                <a:close/>
                <a:moveTo>
                  <a:pt x="217" y="67"/>
                </a:moveTo>
                <a:cubicBezTo>
                  <a:pt x="214" y="69"/>
                  <a:pt x="216" y="70"/>
                  <a:pt x="219" y="67"/>
                </a:cubicBezTo>
                <a:cubicBezTo>
                  <a:pt x="214" y="69"/>
                  <a:pt x="222" y="65"/>
                  <a:pt x="217" y="67"/>
                </a:cubicBezTo>
                <a:close/>
                <a:moveTo>
                  <a:pt x="226" y="94"/>
                </a:moveTo>
                <a:cubicBezTo>
                  <a:pt x="225" y="94"/>
                  <a:pt x="224" y="95"/>
                  <a:pt x="224" y="96"/>
                </a:cubicBezTo>
                <a:cubicBezTo>
                  <a:pt x="226" y="94"/>
                  <a:pt x="226" y="95"/>
                  <a:pt x="228" y="94"/>
                </a:cubicBezTo>
                <a:cubicBezTo>
                  <a:pt x="228" y="93"/>
                  <a:pt x="227" y="94"/>
                  <a:pt x="226" y="94"/>
                </a:cubicBezTo>
                <a:close/>
                <a:moveTo>
                  <a:pt x="216" y="80"/>
                </a:moveTo>
                <a:cubicBezTo>
                  <a:pt x="215" y="80"/>
                  <a:pt x="213" y="82"/>
                  <a:pt x="211" y="82"/>
                </a:cubicBezTo>
                <a:cubicBezTo>
                  <a:pt x="211" y="83"/>
                  <a:pt x="214" y="82"/>
                  <a:pt x="216" y="80"/>
                </a:cubicBezTo>
                <a:close/>
                <a:moveTo>
                  <a:pt x="206" y="79"/>
                </a:moveTo>
                <a:cubicBezTo>
                  <a:pt x="206" y="79"/>
                  <a:pt x="208" y="78"/>
                  <a:pt x="207" y="79"/>
                </a:cubicBezTo>
                <a:cubicBezTo>
                  <a:pt x="209" y="77"/>
                  <a:pt x="210" y="78"/>
                  <a:pt x="212" y="75"/>
                </a:cubicBezTo>
                <a:cubicBezTo>
                  <a:pt x="210" y="76"/>
                  <a:pt x="208" y="77"/>
                  <a:pt x="206" y="79"/>
                </a:cubicBezTo>
                <a:close/>
                <a:moveTo>
                  <a:pt x="192" y="65"/>
                </a:moveTo>
                <a:cubicBezTo>
                  <a:pt x="191" y="66"/>
                  <a:pt x="190" y="67"/>
                  <a:pt x="190" y="67"/>
                </a:cubicBezTo>
                <a:cubicBezTo>
                  <a:pt x="193" y="65"/>
                  <a:pt x="197" y="64"/>
                  <a:pt x="198" y="63"/>
                </a:cubicBezTo>
                <a:cubicBezTo>
                  <a:pt x="194" y="64"/>
                  <a:pt x="195" y="64"/>
                  <a:pt x="192" y="65"/>
                </a:cubicBezTo>
                <a:close/>
                <a:moveTo>
                  <a:pt x="208" y="90"/>
                </a:moveTo>
                <a:cubicBezTo>
                  <a:pt x="207" y="91"/>
                  <a:pt x="206" y="91"/>
                  <a:pt x="206" y="92"/>
                </a:cubicBezTo>
                <a:cubicBezTo>
                  <a:pt x="207" y="91"/>
                  <a:pt x="206" y="93"/>
                  <a:pt x="209" y="91"/>
                </a:cubicBezTo>
                <a:cubicBezTo>
                  <a:pt x="210" y="90"/>
                  <a:pt x="208" y="91"/>
                  <a:pt x="208" y="90"/>
                </a:cubicBezTo>
                <a:close/>
                <a:moveTo>
                  <a:pt x="207" y="101"/>
                </a:moveTo>
                <a:cubicBezTo>
                  <a:pt x="208" y="101"/>
                  <a:pt x="212" y="98"/>
                  <a:pt x="214" y="97"/>
                </a:cubicBezTo>
                <a:cubicBezTo>
                  <a:pt x="211" y="99"/>
                  <a:pt x="207" y="101"/>
                  <a:pt x="207" y="101"/>
                </a:cubicBezTo>
                <a:close/>
                <a:moveTo>
                  <a:pt x="190" y="86"/>
                </a:moveTo>
                <a:cubicBezTo>
                  <a:pt x="191" y="85"/>
                  <a:pt x="196" y="82"/>
                  <a:pt x="196" y="82"/>
                </a:cubicBezTo>
                <a:cubicBezTo>
                  <a:pt x="194" y="83"/>
                  <a:pt x="192" y="85"/>
                  <a:pt x="190" y="86"/>
                </a:cubicBezTo>
                <a:close/>
                <a:moveTo>
                  <a:pt x="198" y="111"/>
                </a:moveTo>
                <a:cubicBezTo>
                  <a:pt x="199" y="112"/>
                  <a:pt x="204" y="109"/>
                  <a:pt x="205" y="107"/>
                </a:cubicBezTo>
                <a:cubicBezTo>
                  <a:pt x="203" y="109"/>
                  <a:pt x="201" y="110"/>
                  <a:pt x="198" y="111"/>
                </a:cubicBezTo>
                <a:close/>
                <a:moveTo>
                  <a:pt x="185" y="86"/>
                </a:moveTo>
                <a:cubicBezTo>
                  <a:pt x="185" y="86"/>
                  <a:pt x="189" y="84"/>
                  <a:pt x="188" y="84"/>
                </a:cubicBezTo>
                <a:cubicBezTo>
                  <a:pt x="184" y="85"/>
                  <a:pt x="184" y="87"/>
                  <a:pt x="183" y="89"/>
                </a:cubicBezTo>
                <a:cubicBezTo>
                  <a:pt x="184" y="88"/>
                  <a:pt x="184" y="88"/>
                  <a:pt x="184" y="88"/>
                </a:cubicBezTo>
                <a:cubicBezTo>
                  <a:pt x="187" y="87"/>
                  <a:pt x="190" y="84"/>
                  <a:pt x="188" y="84"/>
                </a:cubicBezTo>
                <a:cubicBezTo>
                  <a:pt x="188" y="84"/>
                  <a:pt x="186" y="86"/>
                  <a:pt x="185" y="86"/>
                </a:cubicBezTo>
                <a:close/>
                <a:moveTo>
                  <a:pt x="175" y="77"/>
                </a:moveTo>
                <a:cubicBezTo>
                  <a:pt x="177" y="75"/>
                  <a:pt x="182" y="73"/>
                  <a:pt x="180" y="73"/>
                </a:cubicBezTo>
                <a:cubicBezTo>
                  <a:pt x="179" y="75"/>
                  <a:pt x="174" y="76"/>
                  <a:pt x="175" y="77"/>
                </a:cubicBezTo>
                <a:close/>
                <a:moveTo>
                  <a:pt x="186" y="115"/>
                </a:moveTo>
                <a:cubicBezTo>
                  <a:pt x="187" y="115"/>
                  <a:pt x="191" y="112"/>
                  <a:pt x="191" y="111"/>
                </a:cubicBezTo>
                <a:cubicBezTo>
                  <a:pt x="190" y="112"/>
                  <a:pt x="187" y="113"/>
                  <a:pt x="186" y="115"/>
                </a:cubicBezTo>
                <a:close/>
                <a:moveTo>
                  <a:pt x="177" y="93"/>
                </a:moveTo>
                <a:cubicBezTo>
                  <a:pt x="170" y="97"/>
                  <a:pt x="177" y="95"/>
                  <a:pt x="177" y="93"/>
                </a:cubicBezTo>
                <a:close/>
                <a:moveTo>
                  <a:pt x="183" y="114"/>
                </a:moveTo>
                <a:cubicBezTo>
                  <a:pt x="185" y="113"/>
                  <a:pt x="188" y="111"/>
                  <a:pt x="188" y="110"/>
                </a:cubicBezTo>
                <a:cubicBezTo>
                  <a:pt x="185" y="112"/>
                  <a:pt x="184" y="113"/>
                  <a:pt x="183" y="114"/>
                </a:cubicBezTo>
                <a:close/>
                <a:moveTo>
                  <a:pt x="158" y="89"/>
                </a:moveTo>
                <a:cubicBezTo>
                  <a:pt x="160" y="88"/>
                  <a:pt x="165" y="84"/>
                  <a:pt x="163" y="85"/>
                </a:cubicBezTo>
                <a:cubicBezTo>
                  <a:pt x="163" y="85"/>
                  <a:pt x="157" y="89"/>
                  <a:pt x="158" y="89"/>
                </a:cubicBezTo>
                <a:close/>
                <a:moveTo>
                  <a:pt x="166" y="104"/>
                </a:moveTo>
                <a:cubicBezTo>
                  <a:pt x="168" y="103"/>
                  <a:pt x="170" y="102"/>
                  <a:pt x="171" y="101"/>
                </a:cubicBezTo>
                <a:cubicBezTo>
                  <a:pt x="169" y="103"/>
                  <a:pt x="166" y="103"/>
                  <a:pt x="166" y="104"/>
                </a:cubicBezTo>
                <a:close/>
                <a:moveTo>
                  <a:pt x="172" y="122"/>
                </a:moveTo>
                <a:cubicBezTo>
                  <a:pt x="172" y="122"/>
                  <a:pt x="176" y="120"/>
                  <a:pt x="176" y="120"/>
                </a:cubicBezTo>
                <a:cubicBezTo>
                  <a:pt x="175" y="120"/>
                  <a:pt x="175" y="120"/>
                  <a:pt x="172" y="122"/>
                </a:cubicBezTo>
                <a:close/>
                <a:moveTo>
                  <a:pt x="142" y="97"/>
                </a:moveTo>
                <a:cubicBezTo>
                  <a:pt x="145" y="95"/>
                  <a:pt x="147" y="93"/>
                  <a:pt x="148" y="92"/>
                </a:cubicBezTo>
                <a:cubicBezTo>
                  <a:pt x="146" y="93"/>
                  <a:pt x="142" y="96"/>
                  <a:pt x="142" y="97"/>
                </a:cubicBezTo>
                <a:close/>
                <a:moveTo>
                  <a:pt x="155" y="112"/>
                </a:moveTo>
                <a:cubicBezTo>
                  <a:pt x="155" y="112"/>
                  <a:pt x="156" y="111"/>
                  <a:pt x="156" y="111"/>
                </a:cubicBezTo>
                <a:cubicBezTo>
                  <a:pt x="155" y="112"/>
                  <a:pt x="156" y="112"/>
                  <a:pt x="157" y="111"/>
                </a:cubicBezTo>
                <a:cubicBezTo>
                  <a:pt x="157" y="111"/>
                  <a:pt x="158" y="110"/>
                  <a:pt x="158" y="109"/>
                </a:cubicBezTo>
                <a:cubicBezTo>
                  <a:pt x="157" y="110"/>
                  <a:pt x="155" y="111"/>
                  <a:pt x="155" y="112"/>
                </a:cubicBezTo>
                <a:close/>
                <a:moveTo>
                  <a:pt x="164" y="129"/>
                </a:moveTo>
                <a:cubicBezTo>
                  <a:pt x="165" y="128"/>
                  <a:pt x="170" y="125"/>
                  <a:pt x="169" y="124"/>
                </a:cubicBezTo>
                <a:cubicBezTo>
                  <a:pt x="167" y="126"/>
                  <a:pt x="165" y="127"/>
                  <a:pt x="164" y="129"/>
                </a:cubicBezTo>
                <a:close/>
                <a:moveTo>
                  <a:pt x="153" y="112"/>
                </a:moveTo>
                <a:cubicBezTo>
                  <a:pt x="155" y="111"/>
                  <a:pt x="158" y="109"/>
                  <a:pt x="157" y="109"/>
                </a:cubicBezTo>
                <a:cubicBezTo>
                  <a:pt x="154" y="110"/>
                  <a:pt x="154" y="111"/>
                  <a:pt x="153" y="112"/>
                </a:cubicBezTo>
                <a:close/>
                <a:moveTo>
                  <a:pt x="164" y="125"/>
                </a:moveTo>
                <a:cubicBezTo>
                  <a:pt x="165" y="124"/>
                  <a:pt x="167" y="122"/>
                  <a:pt x="167" y="122"/>
                </a:cubicBezTo>
                <a:cubicBezTo>
                  <a:pt x="166" y="122"/>
                  <a:pt x="162" y="125"/>
                  <a:pt x="164" y="125"/>
                </a:cubicBezTo>
                <a:close/>
                <a:moveTo>
                  <a:pt x="162" y="131"/>
                </a:moveTo>
                <a:cubicBezTo>
                  <a:pt x="162" y="131"/>
                  <a:pt x="161" y="132"/>
                  <a:pt x="161" y="133"/>
                </a:cubicBezTo>
                <a:cubicBezTo>
                  <a:pt x="164" y="130"/>
                  <a:pt x="164" y="130"/>
                  <a:pt x="164" y="130"/>
                </a:cubicBezTo>
                <a:cubicBezTo>
                  <a:pt x="162" y="131"/>
                  <a:pt x="170" y="126"/>
                  <a:pt x="167" y="127"/>
                </a:cubicBezTo>
                <a:cubicBezTo>
                  <a:pt x="165" y="129"/>
                  <a:pt x="163" y="130"/>
                  <a:pt x="162" y="131"/>
                </a:cubicBezTo>
                <a:close/>
                <a:moveTo>
                  <a:pt x="153" y="115"/>
                </a:moveTo>
                <a:cubicBezTo>
                  <a:pt x="153" y="115"/>
                  <a:pt x="154" y="114"/>
                  <a:pt x="153" y="114"/>
                </a:cubicBezTo>
                <a:cubicBezTo>
                  <a:pt x="149" y="118"/>
                  <a:pt x="155" y="114"/>
                  <a:pt x="153" y="116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5" y="115"/>
                  <a:pt x="155" y="114"/>
                  <a:pt x="155" y="114"/>
                </a:cubicBezTo>
                <a:cubicBezTo>
                  <a:pt x="154" y="115"/>
                  <a:pt x="153" y="115"/>
                  <a:pt x="153" y="115"/>
                </a:cubicBezTo>
                <a:close/>
                <a:moveTo>
                  <a:pt x="132" y="105"/>
                </a:moveTo>
                <a:cubicBezTo>
                  <a:pt x="135" y="103"/>
                  <a:pt x="140" y="99"/>
                  <a:pt x="140" y="98"/>
                </a:cubicBezTo>
                <a:cubicBezTo>
                  <a:pt x="136" y="101"/>
                  <a:pt x="133" y="104"/>
                  <a:pt x="132" y="105"/>
                </a:cubicBezTo>
                <a:close/>
                <a:moveTo>
                  <a:pt x="158" y="134"/>
                </a:moveTo>
                <a:cubicBezTo>
                  <a:pt x="159" y="132"/>
                  <a:pt x="163" y="130"/>
                  <a:pt x="163" y="130"/>
                </a:cubicBezTo>
                <a:cubicBezTo>
                  <a:pt x="161" y="131"/>
                  <a:pt x="157" y="133"/>
                  <a:pt x="158" y="134"/>
                </a:cubicBezTo>
                <a:close/>
                <a:moveTo>
                  <a:pt x="149" y="141"/>
                </a:moveTo>
                <a:cubicBezTo>
                  <a:pt x="151" y="141"/>
                  <a:pt x="153" y="139"/>
                  <a:pt x="153" y="138"/>
                </a:cubicBezTo>
                <a:cubicBezTo>
                  <a:pt x="154" y="138"/>
                  <a:pt x="157" y="136"/>
                  <a:pt x="158" y="135"/>
                </a:cubicBezTo>
                <a:cubicBezTo>
                  <a:pt x="155" y="136"/>
                  <a:pt x="151" y="139"/>
                  <a:pt x="149" y="141"/>
                </a:cubicBezTo>
                <a:close/>
                <a:moveTo>
                  <a:pt x="132" y="110"/>
                </a:moveTo>
                <a:cubicBezTo>
                  <a:pt x="132" y="108"/>
                  <a:pt x="128" y="112"/>
                  <a:pt x="127" y="113"/>
                </a:cubicBezTo>
                <a:cubicBezTo>
                  <a:pt x="126" y="114"/>
                  <a:pt x="128" y="114"/>
                  <a:pt x="129" y="112"/>
                </a:cubicBezTo>
                <a:cubicBezTo>
                  <a:pt x="129" y="111"/>
                  <a:pt x="131" y="110"/>
                  <a:pt x="131" y="110"/>
                </a:cubicBezTo>
                <a:cubicBezTo>
                  <a:pt x="131" y="110"/>
                  <a:pt x="131" y="110"/>
                  <a:pt x="132" y="110"/>
                </a:cubicBezTo>
                <a:close/>
                <a:moveTo>
                  <a:pt x="137" y="153"/>
                </a:moveTo>
                <a:cubicBezTo>
                  <a:pt x="139" y="150"/>
                  <a:pt x="143" y="148"/>
                  <a:pt x="143" y="147"/>
                </a:cubicBezTo>
                <a:cubicBezTo>
                  <a:pt x="140" y="149"/>
                  <a:pt x="138" y="151"/>
                  <a:pt x="137" y="153"/>
                </a:cubicBezTo>
                <a:close/>
                <a:moveTo>
                  <a:pt x="105" y="131"/>
                </a:moveTo>
                <a:cubicBezTo>
                  <a:pt x="110" y="128"/>
                  <a:pt x="114" y="123"/>
                  <a:pt x="118" y="120"/>
                </a:cubicBezTo>
                <a:cubicBezTo>
                  <a:pt x="117" y="119"/>
                  <a:pt x="117" y="119"/>
                  <a:pt x="117" y="119"/>
                </a:cubicBezTo>
                <a:cubicBezTo>
                  <a:pt x="113" y="123"/>
                  <a:pt x="107" y="128"/>
                  <a:pt x="105" y="131"/>
                </a:cubicBezTo>
                <a:close/>
                <a:moveTo>
                  <a:pt x="144" y="153"/>
                </a:moveTo>
                <a:cubicBezTo>
                  <a:pt x="144" y="154"/>
                  <a:pt x="143" y="155"/>
                  <a:pt x="143" y="155"/>
                </a:cubicBezTo>
                <a:cubicBezTo>
                  <a:pt x="146" y="153"/>
                  <a:pt x="146" y="153"/>
                  <a:pt x="146" y="153"/>
                </a:cubicBezTo>
                <a:cubicBezTo>
                  <a:pt x="145" y="153"/>
                  <a:pt x="146" y="152"/>
                  <a:pt x="144" y="153"/>
                </a:cubicBezTo>
                <a:close/>
                <a:moveTo>
                  <a:pt x="124" y="137"/>
                </a:moveTo>
                <a:cubicBezTo>
                  <a:pt x="125" y="137"/>
                  <a:pt x="126" y="136"/>
                  <a:pt x="126" y="136"/>
                </a:cubicBezTo>
                <a:cubicBezTo>
                  <a:pt x="125" y="136"/>
                  <a:pt x="123" y="138"/>
                  <a:pt x="122" y="139"/>
                </a:cubicBezTo>
                <a:cubicBezTo>
                  <a:pt x="121" y="140"/>
                  <a:pt x="121" y="140"/>
                  <a:pt x="122" y="140"/>
                </a:cubicBezTo>
                <a:cubicBezTo>
                  <a:pt x="124" y="138"/>
                  <a:pt x="123" y="138"/>
                  <a:pt x="124" y="137"/>
                </a:cubicBezTo>
                <a:close/>
                <a:moveTo>
                  <a:pt x="112" y="136"/>
                </a:moveTo>
                <a:cubicBezTo>
                  <a:pt x="109" y="139"/>
                  <a:pt x="114" y="135"/>
                  <a:pt x="111" y="138"/>
                </a:cubicBezTo>
                <a:cubicBezTo>
                  <a:pt x="113" y="136"/>
                  <a:pt x="113" y="136"/>
                  <a:pt x="115" y="135"/>
                </a:cubicBezTo>
                <a:cubicBezTo>
                  <a:pt x="115" y="135"/>
                  <a:pt x="116" y="134"/>
                  <a:pt x="115" y="134"/>
                </a:cubicBezTo>
                <a:cubicBezTo>
                  <a:pt x="113" y="136"/>
                  <a:pt x="114" y="134"/>
                  <a:pt x="112" y="136"/>
                </a:cubicBezTo>
                <a:close/>
                <a:moveTo>
                  <a:pt x="125" y="156"/>
                </a:moveTo>
                <a:cubicBezTo>
                  <a:pt x="126" y="156"/>
                  <a:pt x="128" y="154"/>
                  <a:pt x="129" y="152"/>
                </a:cubicBezTo>
                <a:cubicBezTo>
                  <a:pt x="128" y="153"/>
                  <a:pt x="126" y="154"/>
                  <a:pt x="125" y="156"/>
                </a:cubicBezTo>
                <a:close/>
                <a:moveTo>
                  <a:pt x="113" y="150"/>
                </a:moveTo>
                <a:cubicBezTo>
                  <a:pt x="117" y="147"/>
                  <a:pt x="116" y="148"/>
                  <a:pt x="120" y="145"/>
                </a:cubicBezTo>
                <a:cubicBezTo>
                  <a:pt x="118" y="145"/>
                  <a:pt x="121" y="143"/>
                  <a:pt x="120" y="143"/>
                </a:cubicBezTo>
                <a:cubicBezTo>
                  <a:pt x="119" y="145"/>
                  <a:pt x="113" y="149"/>
                  <a:pt x="113" y="150"/>
                </a:cubicBezTo>
                <a:close/>
                <a:moveTo>
                  <a:pt x="112" y="138"/>
                </a:moveTo>
                <a:cubicBezTo>
                  <a:pt x="110" y="140"/>
                  <a:pt x="110" y="138"/>
                  <a:pt x="108" y="140"/>
                </a:cubicBezTo>
                <a:cubicBezTo>
                  <a:pt x="107" y="142"/>
                  <a:pt x="109" y="140"/>
                  <a:pt x="110" y="141"/>
                </a:cubicBezTo>
                <a:cubicBezTo>
                  <a:pt x="111" y="140"/>
                  <a:pt x="114" y="137"/>
                  <a:pt x="112" y="138"/>
                </a:cubicBezTo>
                <a:close/>
                <a:moveTo>
                  <a:pt x="96" y="141"/>
                </a:moveTo>
                <a:cubicBezTo>
                  <a:pt x="99" y="138"/>
                  <a:pt x="99" y="138"/>
                  <a:pt x="99" y="138"/>
                </a:cubicBezTo>
                <a:cubicBezTo>
                  <a:pt x="98" y="137"/>
                  <a:pt x="98" y="137"/>
                  <a:pt x="98" y="137"/>
                </a:cubicBezTo>
                <a:cubicBezTo>
                  <a:pt x="96" y="139"/>
                  <a:pt x="97" y="139"/>
                  <a:pt x="96" y="141"/>
                </a:cubicBezTo>
                <a:close/>
                <a:moveTo>
                  <a:pt x="119" y="170"/>
                </a:moveTo>
                <a:cubicBezTo>
                  <a:pt x="119" y="171"/>
                  <a:pt x="120" y="168"/>
                  <a:pt x="120" y="169"/>
                </a:cubicBezTo>
                <a:cubicBezTo>
                  <a:pt x="121" y="168"/>
                  <a:pt x="125" y="165"/>
                  <a:pt x="123" y="166"/>
                </a:cubicBezTo>
                <a:cubicBezTo>
                  <a:pt x="121" y="168"/>
                  <a:pt x="121" y="168"/>
                  <a:pt x="119" y="170"/>
                </a:cubicBezTo>
                <a:close/>
                <a:moveTo>
                  <a:pt x="111" y="161"/>
                </a:moveTo>
                <a:cubicBezTo>
                  <a:pt x="113" y="159"/>
                  <a:pt x="114" y="159"/>
                  <a:pt x="115" y="158"/>
                </a:cubicBezTo>
                <a:cubicBezTo>
                  <a:pt x="114" y="158"/>
                  <a:pt x="115" y="157"/>
                  <a:pt x="114" y="157"/>
                </a:cubicBezTo>
                <a:cubicBezTo>
                  <a:pt x="113" y="159"/>
                  <a:pt x="111" y="160"/>
                  <a:pt x="111" y="161"/>
                </a:cubicBezTo>
                <a:close/>
                <a:moveTo>
                  <a:pt x="85" y="151"/>
                </a:moveTo>
                <a:cubicBezTo>
                  <a:pt x="83" y="153"/>
                  <a:pt x="82" y="154"/>
                  <a:pt x="81" y="155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83" y="155"/>
                  <a:pt x="83" y="155"/>
                  <a:pt x="83" y="155"/>
                </a:cubicBezTo>
                <a:cubicBezTo>
                  <a:pt x="84" y="154"/>
                  <a:pt x="85" y="152"/>
                  <a:pt x="86" y="151"/>
                </a:cubicBezTo>
                <a:cubicBezTo>
                  <a:pt x="89" y="149"/>
                  <a:pt x="91" y="146"/>
                  <a:pt x="93" y="143"/>
                </a:cubicBezTo>
                <a:cubicBezTo>
                  <a:pt x="90" y="146"/>
                  <a:pt x="87" y="149"/>
                  <a:pt x="85" y="151"/>
                </a:cubicBezTo>
                <a:close/>
                <a:moveTo>
                  <a:pt x="88" y="156"/>
                </a:moveTo>
                <a:cubicBezTo>
                  <a:pt x="90" y="154"/>
                  <a:pt x="91" y="154"/>
                  <a:pt x="93" y="152"/>
                </a:cubicBezTo>
                <a:cubicBezTo>
                  <a:pt x="93" y="151"/>
                  <a:pt x="93" y="150"/>
                  <a:pt x="94" y="149"/>
                </a:cubicBezTo>
                <a:cubicBezTo>
                  <a:pt x="91" y="152"/>
                  <a:pt x="87" y="156"/>
                  <a:pt x="88" y="156"/>
                </a:cubicBezTo>
                <a:close/>
                <a:moveTo>
                  <a:pt x="86" y="154"/>
                </a:moveTo>
                <a:cubicBezTo>
                  <a:pt x="88" y="153"/>
                  <a:pt x="87" y="154"/>
                  <a:pt x="89" y="152"/>
                </a:cubicBezTo>
                <a:cubicBezTo>
                  <a:pt x="89" y="152"/>
                  <a:pt x="89" y="152"/>
                  <a:pt x="90" y="151"/>
                </a:cubicBezTo>
                <a:cubicBezTo>
                  <a:pt x="89" y="151"/>
                  <a:pt x="89" y="151"/>
                  <a:pt x="90" y="151"/>
                </a:cubicBezTo>
                <a:cubicBezTo>
                  <a:pt x="90" y="150"/>
                  <a:pt x="90" y="150"/>
                  <a:pt x="90" y="150"/>
                </a:cubicBezTo>
                <a:cubicBezTo>
                  <a:pt x="89" y="152"/>
                  <a:pt x="86" y="154"/>
                  <a:pt x="86" y="154"/>
                </a:cubicBezTo>
                <a:close/>
                <a:moveTo>
                  <a:pt x="96" y="160"/>
                </a:moveTo>
                <a:cubicBezTo>
                  <a:pt x="96" y="161"/>
                  <a:pt x="94" y="163"/>
                  <a:pt x="94" y="164"/>
                </a:cubicBezTo>
                <a:cubicBezTo>
                  <a:pt x="96" y="162"/>
                  <a:pt x="96" y="161"/>
                  <a:pt x="98" y="160"/>
                </a:cubicBezTo>
                <a:cubicBezTo>
                  <a:pt x="97" y="159"/>
                  <a:pt x="97" y="160"/>
                  <a:pt x="96" y="160"/>
                </a:cubicBezTo>
                <a:close/>
                <a:moveTo>
                  <a:pt x="95" y="158"/>
                </a:moveTo>
                <a:cubicBezTo>
                  <a:pt x="95" y="158"/>
                  <a:pt x="95" y="158"/>
                  <a:pt x="95" y="158"/>
                </a:cubicBezTo>
                <a:cubicBezTo>
                  <a:pt x="93" y="159"/>
                  <a:pt x="94" y="159"/>
                  <a:pt x="92" y="160"/>
                </a:cubicBezTo>
                <a:cubicBezTo>
                  <a:pt x="93" y="161"/>
                  <a:pt x="93" y="161"/>
                  <a:pt x="93" y="161"/>
                </a:cubicBezTo>
                <a:cubicBezTo>
                  <a:pt x="94" y="159"/>
                  <a:pt x="94" y="160"/>
                  <a:pt x="95" y="158"/>
                </a:cubicBezTo>
                <a:close/>
                <a:moveTo>
                  <a:pt x="85" y="163"/>
                </a:moveTo>
                <a:cubicBezTo>
                  <a:pt x="86" y="162"/>
                  <a:pt x="86" y="162"/>
                  <a:pt x="86" y="162"/>
                </a:cubicBezTo>
                <a:cubicBezTo>
                  <a:pt x="86" y="162"/>
                  <a:pt x="85" y="162"/>
                  <a:pt x="85" y="163"/>
                </a:cubicBezTo>
                <a:close/>
                <a:moveTo>
                  <a:pt x="91" y="167"/>
                </a:moveTo>
                <a:cubicBezTo>
                  <a:pt x="91" y="167"/>
                  <a:pt x="91" y="167"/>
                  <a:pt x="91" y="168"/>
                </a:cubicBezTo>
                <a:cubicBezTo>
                  <a:pt x="92" y="168"/>
                  <a:pt x="92" y="168"/>
                  <a:pt x="92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67"/>
                  <a:pt x="91" y="166"/>
                  <a:pt x="91" y="167"/>
                </a:cubicBezTo>
                <a:close/>
                <a:moveTo>
                  <a:pt x="101" y="179"/>
                </a:moveTo>
                <a:cubicBezTo>
                  <a:pt x="101" y="179"/>
                  <a:pt x="101" y="179"/>
                  <a:pt x="102" y="180"/>
                </a:cubicBezTo>
                <a:cubicBezTo>
                  <a:pt x="102" y="179"/>
                  <a:pt x="102" y="178"/>
                  <a:pt x="103" y="178"/>
                </a:cubicBezTo>
                <a:cubicBezTo>
                  <a:pt x="103" y="178"/>
                  <a:pt x="103" y="178"/>
                  <a:pt x="103" y="177"/>
                </a:cubicBezTo>
                <a:cubicBezTo>
                  <a:pt x="102" y="178"/>
                  <a:pt x="102" y="178"/>
                  <a:pt x="101" y="179"/>
                </a:cubicBezTo>
                <a:close/>
                <a:moveTo>
                  <a:pt x="111" y="187"/>
                </a:moveTo>
                <a:cubicBezTo>
                  <a:pt x="111" y="188"/>
                  <a:pt x="112" y="187"/>
                  <a:pt x="112" y="187"/>
                </a:cubicBezTo>
                <a:cubicBezTo>
                  <a:pt x="111" y="187"/>
                  <a:pt x="112" y="187"/>
                  <a:pt x="112" y="186"/>
                </a:cubicBezTo>
                <a:cubicBezTo>
                  <a:pt x="111" y="186"/>
                  <a:pt x="112" y="187"/>
                  <a:pt x="111" y="187"/>
                </a:cubicBezTo>
                <a:close/>
                <a:moveTo>
                  <a:pt x="100" y="178"/>
                </a:moveTo>
                <a:cubicBezTo>
                  <a:pt x="100" y="179"/>
                  <a:pt x="101" y="179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0" y="178"/>
                  <a:pt x="100" y="178"/>
                </a:cubicBezTo>
                <a:close/>
                <a:moveTo>
                  <a:pt x="101" y="180"/>
                </a:moveTo>
                <a:cubicBezTo>
                  <a:pt x="101" y="179"/>
                  <a:pt x="101" y="181"/>
                  <a:pt x="102" y="180"/>
                </a:cubicBezTo>
                <a:cubicBezTo>
                  <a:pt x="102" y="180"/>
                  <a:pt x="101" y="179"/>
                  <a:pt x="101" y="179"/>
                </a:cubicBezTo>
                <a:cubicBezTo>
                  <a:pt x="101" y="179"/>
                  <a:pt x="100" y="180"/>
                  <a:pt x="101" y="180"/>
                </a:cubicBezTo>
                <a:close/>
                <a:moveTo>
                  <a:pt x="76" y="157"/>
                </a:moveTo>
                <a:cubicBezTo>
                  <a:pt x="76" y="157"/>
                  <a:pt x="77" y="156"/>
                  <a:pt x="76" y="156"/>
                </a:cubicBezTo>
                <a:cubicBezTo>
                  <a:pt x="76" y="156"/>
                  <a:pt x="76" y="157"/>
                  <a:pt x="76" y="157"/>
                </a:cubicBezTo>
                <a:close/>
                <a:moveTo>
                  <a:pt x="99" y="179"/>
                </a:moveTo>
                <a:cubicBezTo>
                  <a:pt x="99" y="178"/>
                  <a:pt x="100" y="180"/>
                  <a:pt x="100" y="179"/>
                </a:cubicBezTo>
                <a:cubicBezTo>
                  <a:pt x="99" y="179"/>
                  <a:pt x="100" y="179"/>
                  <a:pt x="100" y="178"/>
                </a:cubicBezTo>
                <a:cubicBezTo>
                  <a:pt x="100" y="178"/>
                  <a:pt x="99" y="179"/>
                  <a:pt x="99" y="179"/>
                </a:cubicBezTo>
                <a:close/>
                <a:moveTo>
                  <a:pt x="104" y="186"/>
                </a:moveTo>
                <a:cubicBezTo>
                  <a:pt x="105" y="185"/>
                  <a:pt x="105" y="185"/>
                  <a:pt x="105" y="185"/>
                </a:cubicBezTo>
                <a:cubicBezTo>
                  <a:pt x="105" y="184"/>
                  <a:pt x="104" y="185"/>
                  <a:pt x="104" y="186"/>
                </a:cubicBezTo>
                <a:close/>
                <a:moveTo>
                  <a:pt x="100" y="181"/>
                </a:move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1" y="181"/>
                  <a:pt x="101" y="181"/>
                </a:cubicBezTo>
                <a:cubicBezTo>
                  <a:pt x="100" y="181"/>
                  <a:pt x="100" y="180"/>
                  <a:pt x="100" y="181"/>
                </a:cubicBezTo>
                <a:close/>
                <a:moveTo>
                  <a:pt x="108" y="192"/>
                </a:moveTo>
                <a:cubicBezTo>
                  <a:pt x="108" y="191"/>
                  <a:pt x="109" y="190"/>
                  <a:pt x="109" y="190"/>
                </a:cubicBezTo>
                <a:cubicBezTo>
                  <a:pt x="108" y="191"/>
                  <a:pt x="107" y="191"/>
                  <a:pt x="108" y="192"/>
                </a:cubicBezTo>
                <a:close/>
                <a:moveTo>
                  <a:pt x="76" y="161"/>
                </a:moveTo>
                <a:cubicBezTo>
                  <a:pt x="76" y="161"/>
                  <a:pt x="77" y="162"/>
                  <a:pt x="77" y="161"/>
                </a:cubicBezTo>
                <a:cubicBezTo>
                  <a:pt x="77" y="161"/>
                  <a:pt x="77" y="161"/>
                  <a:pt x="77" y="161"/>
                </a:cubicBezTo>
                <a:cubicBezTo>
                  <a:pt x="77" y="161"/>
                  <a:pt x="78" y="161"/>
                  <a:pt x="77" y="161"/>
                </a:cubicBezTo>
                <a:cubicBezTo>
                  <a:pt x="77" y="161"/>
                  <a:pt x="77" y="161"/>
                  <a:pt x="76" y="161"/>
                </a:cubicBezTo>
                <a:close/>
                <a:moveTo>
                  <a:pt x="99" y="182"/>
                </a:moveTo>
                <a:cubicBezTo>
                  <a:pt x="99" y="182"/>
                  <a:pt x="99" y="182"/>
                  <a:pt x="99" y="182"/>
                </a:cubicBezTo>
                <a:cubicBezTo>
                  <a:pt x="100" y="182"/>
                  <a:pt x="100" y="182"/>
                  <a:pt x="100" y="181"/>
                </a:cubicBezTo>
                <a:cubicBezTo>
                  <a:pt x="99" y="181"/>
                  <a:pt x="99" y="182"/>
                  <a:pt x="99" y="182"/>
                </a:cubicBezTo>
                <a:close/>
                <a:moveTo>
                  <a:pt x="102" y="184"/>
                </a:moveTo>
                <a:cubicBezTo>
                  <a:pt x="102" y="184"/>
                  <a:pt x="102" y="185"/>
                  <a:pt x="102" y="185"/>
                </a:cubicBezTo>
                <a:cubicBezTo>
                  <a:pt x="102" y="185"/>
                  <a:pt x="102" y="185"/>
                  <a:pt x="102" y="185"/>
                </a:cubicBezTo>
                <a:cubicBezTo>
                  <a:pt x="102" y="185"/>
                  <a:pt x="103" y="185"/>
                  <a:pt x="103" y="184"/>
                </a:cubicBezTo>
                <a:cubicBezTo>
                  <a:pt x="103" y="185"/>
                  <a:pt x="102" y="184"/>
                  <a:pt x="102" y="184"/>
                </a:cubicBezTo>
                <a:close/>
                <a:moveTo>
                  <a:pt x="103" y="187"/>
                </a:moveTo>
                <a:cubicBezTo>
                  <a:pt x="104" y="186"/>
                  <a:pt x="104" y="186"/>
                  <a:pt x="104" y="185"/>
                </a:cubicBezTo>
                <a:cubicBezTo>
                  <a:pt x="104" y="186"/>
                  <a:pt x="103" y="186"/>
                  <a:pt x="103" y="187"/>
                </a:cubicBezTo>
                <a:close/>
                <a:moveTo>
                  <a:pt x="99" y="185"/>
                </a:moveTo>
                <a:cubicBezTo>
                  <a:pt x="99" y="185"/>
                  <a:pt x="100" y="185"/>
                  <a:pt x="100" y="185"/>
                </a:cubicBezTo>
                <a:cubicBezTo>
                  <a:pt x="100" y="185"/>
                  <a:pt x="101" y="185"/>
                  <a:pt x="101" y="186"/>
                </a:cubicBezTo>
                <a:cubicBezTo>
                  <a:pt x="102" y="186"/>
                  <a:pt x="100" y="184"/>
                  <a:pt x="102" y="184"/>
                </a:cubicBezTo>
                <a:cubicBezTo>
                  <a:pt x="101" y="184"/>
                  <a:pt x="101" y="184"/>
                  <a:pt x="101" y="183"/>
                </a:cubicBezTo>
                <a:cubicBezTo>
                  <a:pt x="100" y="184"/>
                  <a:pt x="99" y="184"/>
                  <a:pt x="99" y="185"/>
                </a:cubicBezTo>
                <a:close/>
                <a:moveTo>
                  <a:pt x="84" y="169"/>
                </a:moveTo>
                <a:cubicBezTo>
                  <a:pt x="84" y="169"/>
                  <a:pt x="85" y="169"/>
                  <a:pt x="85" y="168"/>
                </a:cubicBezTo>
                <a:cubicBezTo>
                  <a:pt x="85" y="169"/>
                  <a:pt x="84" y="169"/>
                  <a:pt x="84" y="169"/>
                </a:cubicBezTo>
                <a:close/>
                <a:moveTo>
                  <a:pt x="97" y="181"/>
                </a:moveTo>
                <a:cubicBezTo>
                  <a:pt x="98" y="181"/>
                  <a:pt x="97" y="182"/>
                  <a:pt x="98" y="182"/>
                </a:cubicBezTo>
                <a:cubicBezTo>
                  <a:pt x="98" y="181"/>
                  <a:pt x="98" y="181"/>
                  <a:pt x="98" y="181"/>
                </a:cubicBezTo>
                <a:cubicBezTo>
                  <a:pt x="98" y="181"/>
                  <a:pt x="98" y="181"/>
                  <a:pt x="97" y="181"/>
                </a:cubicBezTo>
                <a:close/>
                <a:moveTo>
                  <a:pt x="105" y="194"/>
                </a:moveTo>
                <a:cubicBezTo>
                  <a:pt x="106" y="194"/>
                  <a:pt x="106" y="192"/>
                  <a:pt x="107" y="192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06" y="192"/>
                  <a:pt x="105" y="193"/>
                  <a:pt x="105" y="194"/>
                </a:cubicBezTo>
                <a:close/>
                <a:moveTo>
                  <a:pt x="91" y="184"/>
                </a:moveTo>
                <a:cubicBezTo>
                  <a:pt x="92" y="184"/>
                  <a:pt x="91" y="185"/>
                  <a:pt x="91" y="185"/>
                </a:cubicBezTo>
                <a:cubicBezTo>
                  <a:pt x="92" y="185"/>
                  <a:pt x="92" y="184"/>
                  <a:pt x="93" y="184"/>
                </a:cubicBezTo>
                <a:cubicBezTo>
                  <a:pt x="92" y="184"/>
                  <a:pt x="92" y="184"/>
                  <a:pt x="92" y="183"/>
                </a:cubicBezTo>
                <a:cubicBezTo>
                  <a:pt x="92" y="184"/>
                  <a:pt x="92" y="184"/>
                  <a:pt x="91" y="184"/>
                </a:cubicBezTo>
                <a:close/>
                <a:moveTo>
                  <a:pt x="72" y="169"/>
                </a:moveTo>
                <a:cubicBezTo>
                  <a:pt x="73" y="170"/>
                  <a:pt x="73" y="170"/>
                  <a:pt x="73" y="170"/>
                </a:cubicBezTo>
                <a:cubicBezTo>
                  <a:pt x="73" y="169"/>
                  <a:pt x="75" y="168"/>
                  <a:pt x="74" y="167"/>
                </a:cubicBezTo>
                <a:cubicBezTo>
                  <a:pt x="73" y="168"/>
                  <a:pt x="73" y="169"/>
                  <a:pt x="72" y="169"/>
                </a:cubicBezTo>
                <a:close/>
                <a:moveTo>
                  <a:pt x="74" y="170"/>
                </a:moveTo>
                <a:cubicBezTo>
                  <a:pt x="75" y="170"/>
                  <a:pt x="76" y="169"/>
                  <a:pt x="76" y="168"/>
                </a:cubicBezTo>
                <a:cubicBezTo>
                  <a:pt x="75" y="169"/>
                  <a:pt x="74" y="170"/>
                  <a:pt x="74" y="170"/>
                </a:cubicBezTo>
                <a:close/>
                <a:moveTo>
                  <a:pt x="88" y="184"/>
                </a:moveTo>
                <a:cubicBezTo>
                  <a:pt x="89" y="185"/>
                  <a:pt x="89" y="185"/>
                  <a:pt x="89" y="185"/>
                </a:cubicBezTo>
                <a:cubicBezTo>
                  <a:pt x="90" y="184"/>
                  <a:pt x="90" y="184"/>
                  <a:pt x="90" y="183"/>
                </a:cubicBezTo>
                <a:cubicBezTo>
                  <a:pt x="90" y="183"/>
                  <a:pt x="89" y="184"/>
                  <a:pt x="88" y="184"/>
                </a:cubicBezTo>
                <a:close/>
                <a:moveTo>
                  <a:pt x="71" y="168"/>
                </a:moveTo>
                <a:cubicBezTo>
                  <a:pt x="71" y="168"/>
                  <a:pt x="71" y="167"/>
                  <a:pt x="71" y="167"/>
                </a:cubicBezTo>
                <a:cubicBezTo>
                  <a:pt x="71" y="167"/>
                  <a:pt x="71" y="168"/>
                  <a:pt x="71" y="168"/>
                </a:cubicBezTo>
                <a:close/>
                <a:moveTo>
                  <a:pt x="89" y="187"/>
                </a:moveTo>
                <a:cubicBezTo>
                  <a:pt x="90" y="188"/>
                  <a:pt x="90" y="187"/>
                  <a:pt x="90" y="187"/>
                </a:cubicBezTo>
                <a:cubicBezTo>
                  <a:pt x="91" y="187"/>
                  <a:pt x="91" y="186"/>
                  <a:pt x="91" y="186"/>
                </a:cubicBezTo>
                <a:cubicBezTo>
                  <a:pt x="90" y="186"/>
                  <a:pt x="90" y="187"/>
                  <a:pt x="89" y="186"/>
                </a:cubicBezTo>
                <a:cubicBezTo>
                  <a:pt x="89" y="186"/>
                  <a:pt x="90" y="187"/>
                  <a:pt x="89" y="187"/>
                </a:cubicBezTo>
                <a:close/>
                <a:moveTo>
                  <a:pt x="84" y="182"/>
                </a:moveTo>
                <a:cubicBezTo>
                  <a:pt x="84" y="182"/>
                  <a:pt x="85" y="180"/>
                  <a:pt x="84" y="180"/>
                </a:cubicBezTo>
                <a:cubicBezTo>
                  <a:pt x="84" y="181"/>
                  <a:pt x="83" y="181"/>
                  <a:pt x="84" y="182"/>
                </a:cubicBezTo>
                <a:close/>
                <a:moveTo>
                  <a:pt x="72" y="173"/>
                </a:moveTo>
                <a:cubicBezTo>
                  <a:pt x="72" y="173"/>
                  <a:pt x="73" y="173"/>
                  <a:pt x="73" y="173"/>
                </a:cubicBezTo>
                <a:cubicBezTo>
                  <a:pt x="73" y="173"/>
                  <a:pt x="73" y="173"/>
                  <a:pt x="73" y="172"/>
                </a:cubicBezTo>
                <a:cubicBezTo>
                  <a:pt x="72" y="172"/>
                  <a:pt x="75" y="172"/>
                  <a:pt x="74" y="171"/>
                </a:cubicBezTo>
                <a:cubicBezTo>
                  <a:pt x="73" y="171"/>
                  <a:pt x="73" y="172"/>
                  <a:pt x="72" y="173"/>
                </a:cubicBezTo>
                <a:close/>
                <a:moveTo>
                  <a:pt x="97" y="197"/>
                </a:moveTo>
                <a:cubicBezTo>
                  <a:pt x="98" y="196"/>
                  <a:pt x="99" y="195"/>
                  <a:pt x="99" y="194"/>
                </a:cubicBezTo>
                <a:cubicBezTo>
                  <a:pt x="99" y="195"/>
                  <a:pt x="97" y="195"/>
                  <a:pt x="97" y="197"/>
                </a:cubicBezTo>
                <a:close/>
                <a:moveTo>
                  <a:pt x="69" y="174"/>
                </a:moveTo>
                <a:cubicBezTo>
                  <a:pt x="70" y="173"/>
                  <a:pt x="71" y="172"/>
                  <a:pt x="72" y="171"/>
                </a:cubicBezTo>
                <a:cubicBezTo>
                  <a:pt x="72" y="170"/>
                  <a:pt x="72" y="170"/>
                  <a:pt x="72" y="170"/>
                </a:cubicBezTo>
                <a:cubicBezTo>
                  <a:pt x="71" y="172"/>
                  <a:pt x="69" y="172"/>
                  <a:pt x="69" y="174"/>
                </a:cubicBezTo>
                <a:close/>
                <a:moveTo>
                  <a:pt x="91" y="189"/>
                </a:moveTo>
                <a:cubicBezTo>
                  <a:pt x="91" y="189"/>
                  <a:pt x="92" y="189"/>
                  <a:pt x="91" y="188"/>
                </a:cubicBezTo>
                <a:cubicBezTo>
                  <a:pt x="91" y="189"/>
                  <a:pt x="90" y="189"/>
                  <a:pt x="91" y="189"/>
                </a:cubicBezTo>
                <a:close/>
                <a:moveTo>
                  <a:pt x="69" y="171"/>
                </a:moveTo>
                <a:cubicBezTo>
                  <a:pt x="69" y="170"/>
                  <a:pt x="70" y="169"/>
                  <a:pt x="70" y="169"/>
                </a:cubicBezTo>
                <a:cubicBezTo>
                  <a:pt x="69" y="169"/>
                  <a:pt x="68" y="170"/>
                  <a:pt x="69" y="171"/>
                </a:cubicBezTo>
                <a:close/>
                <a:moveTo>
                  <a:pt x="67" y="172"/>
                </a:moveTo>
                <a:cubicBezTo>
                  <a:pt x="68" y="173"/>
                  <a:pt x="68" y="172"/>
                  <a:pt x="68" y="171"/>
                </a:cubicBezTo>
                <a:lnTo>
                  <a:pt x="67" y="172"/>
                </a:lnTo>
                <a:close/>
                <a:moveTo>
                  <a:pt x="96" y="198"/>
                </a:moveTo>
                <a:cubicBezTo>
                  <a:pt x="97" y="198"/>
                  <a:pt x="97" y="197"/>
                  <a:pt x="97" y="197"/>
                </a:cubicBezTo>
                <a:cubicBezTo>
                  <a:pt x="96" y="197"/>
                  <a:pt x="96" y="198"/>
                  <a:pt x="96" y="198"/>
                </a:cubicBezTo>
                <a:close/>
                <a:moveTo>
                  <a:pt x="75" y="181"/>
                </a:moveTo>
                <a:cubicBezTo>
                  <a:pt x="76" y="181"/>
                  <a:pt x="77" y="180"/>
                  <a:pt x="76" y="180"/>
                </a:cubicBezTo>
                <a:cubicBezTo>
                  <a:pt x="76" y="180"/>
                  <a:pt x="75" y="181"/>
                  <a:pt x="75" y="181"/>
                </a:cubicBezTo>
                <a:close/>
                <a:moveTo>
                  <a:pt x="90" y="195"/>
                </a:moveTo>
                <a:cubicBezTo>
                  <a:pt x="91" y="196"/>
                  <a:pt x="91" y="194"/>
                  <a:pt x="92" y="194"/>
                </a:cubicBezTo>
                <a:cubicBezTo>
                  <a:pt x="92" y="194"/>
                  <a:pt x="92" y="194"/>
                  <a:pt x="91" y="193"/>
                </a:cubicBezTo>
                <a:cubicBezTo>
                  <a:pt x="91" y="194"/>
                  <a:pt x="91" y="195"/>
                  <a:pt x="90" y="195"/>
                </a:cubicBezTo>
                <a:close/>
                <a:moveTo>
                  <a:pt x="65" y="173"/>
                </a:moveTo>
                <a:cubicBezTo>
                  <a:pt x="66" y="173"/>
                  <a:pt x="66" y="172"/>
                  <a:pt x="66" y="172"/>
                </a:cubicBezTo>
                <a:cubicBezTo>
                  <a:pt x="66" y="172"/>
                  <a:pt x="65" y="173"/>
                  <a:pt x="65" y="173"/>
                </a:cubicBezTo>
                <a:close/>
                <a:moveTo>
                  <a:pt x="67" y="176"/>
                </a:moveTo>
                <a:cubicBezTo>
                  <a:pt x="68" y="177"/>
                  <a:pt x="69" y="175"/>
                  <a:pt x="68" y="175"/>
                </a:cubicBezTo>
                <a:cubicBezTo>
                  <a:pt x="68" y="176"/>
                  <a:pt x="67" y="176"/>
                  <a:pt x="67" y="176"/>
                </a:cubicBezTo>
                <a:close/>
                <a:moveTo>
                  <a:pt x="70" y="178"/>
                </a:moveTo>
                <a:cubicBezTo>
                  <a:pt x="70" y="179"/>
                  <a:pt x="70" y="178"/>
                  <a:pt x="70" y="177"/>
                </a:cubicBezTo>
                <a:cubicBezTo>
                  <a:pt x="70" y="177"/>
                  <a:pt x="70" y="178"/>
                  <a:pt x="70" y="178"/>
                </a:cubicBezTo>
                <a:close/>
                <a:moveTo>
                  <a:pt x="88" y="196"/>
                </a:moveTo>
                <a:cubicBezTo>
                  <a:pt x="89" y="196"/>
                  <a:pt x="90" y="195"/>
                  <a:pt x="89" y="194"/>
                </a:cubicBezTo>
                <a:cubicBezTo>
                  <a:pt x="89" y="196"/>
                  <a:pt x="87" y="195"/>
                  <a:pt x="88" y="196"/>
                </a:cubicBezTo>
                <a:close/>
                <a:moveTo>
                  <a:pt x="63" y="174"/>
                </a:moveTo>
                <a:cubicBezTo>
                  <a:pt x="63" y="174"/>
                  <a:pt x="63" y="174"/>
                  <a:pt x="63" y="174"/>
                </a:cubicBezTo>
                <a:cubicBezTo>
                  <a:pt x="64" y="174"/>
                  <a:pt x="64" y="173"/>
                  <a:pt x="64" y="172"/>
                </a:cubicBezTo>
                <a:cubicBezTo>
                  <a:pt x="64" y="172"/>
                  <a:pt x="64" y="173"/>
                  <a:pt x="63" y="174"/>
                </a:cubicBezTo>
                <a:close/>
                <a:moveTo>
                  <a:pt x="87" y="195"/>
                </a:moveTo>
                <a:cubicBezTo>
                  <a:pt x="87" y="194"/>
                  <a:pt x="87" y="194"/>
                  <a:pt x="88" y="194"/>
                </a:cubicBezTo>
                <a:cubicBezTo>
                  <a:pt x="87" y="193"/>
                  <a:pt x="87" y="193"/>
                  <a:pt x="87" y="193"/>
                </a:cubicBezTo>
                <a:cubicBezTo>
                  <a:pt x="87" y="194"/>
                  <a:pt x="86" y="194"/>
                  <a:pt x="87" y="195"/>
                </a:cubicBezTo>
                <a:close/>
                <a:moveTo>
                  <a:pt x="89" y="196"/>
                </a:moveTo>
                <a:cubicBezTo>
                  <a:pt x="89" y="196"/>
                  <a:pt x="90" y="197"/>
                  <a:pt x="90" y="197"/>
                </a:cubicBezTo>
                <a:cubicBezTo>
                  <a:pt x="90" y="196"/>
                  <a:pt x="90" y="196"/>
                  <a:pt x="89" y="196"/>
                </a:cubicBezTo>
                <a:close/>
                <a:moveTo>
                  <a:pt x="70" y="180"/>
                </a:moveTo>
                <a:cubicBezTo>
                  <a:pt x="70" y="180"/>
                  <a:pt x="70" y="180"/>
                  <a:pt x="70" y="179"/>
                </a:cubicBezTo>
                <a:cubicBezTo>
                  <a:pt x="70" y="179"/>
                  <a:pt x="69" y="179"/>
                  <a:pt x="69" y="180"/>
                </a:cubicBezTo>
                <a:cubicBezTo>
                  <a:pt x="69" y="180"/>
                  <a:pt x="69" y="180"/>
                  <a:pt x="70" y="180"/>
                </a:cubicBezTo>
                <a:close/>
                <a:moveTo>
                  <a:pt x="63" y="175"/>
                </a:moveTo>
                <a:cubicBezTo>
                  <a:pt x="62" y="175"/>
                  <a:pt x="61" y="176"/>
                  <a:pt x="61" y="177"/>
                </a:cubicBezTo>
                <a:cubicBezTo>
                  <a:pt x="62" y="177"/>
                  <a:pt x="63" y="175"/>
                  <a:pt x="63" y="174"/>
                </a:cubicBezTo>
                <a:cubicBezTo>
                  <a:pt x="63" y="174"/>
                  <a:pt x="63" y="175"/>
                  <a:pt x="63" y="175"/>
                </a:cubicBezTo>
                <a:close/>
                <a:moveTo>
                  <a:pt x="88" y="201"/>
                </a:moveTo>
                <a:cubicBezTo>
                  <a:pt x="88" y="202"/>
                  <a:pt x="88" y="202"/>
                  <a:pt x="89" y="202"/>
                </a:cubicBezTo>
                <a:cubicBezTo>
                  <a:pt x="89" y="201"/>
                  <a:pt x="89" y="201"/>
                  <a:pt x="90" y="200"/>
                </a:cubicBezTo>
                <a:cubicBezTo>
                  <a:pt x="90" y="200"/>
                  <a:pt x="90" y="200"/>
                  <a:pt x="90" y="199"/>
                </a:cubicBezTo>
                <a:cubicBezTo>
                  <a:pt x="90" y="199"/>
                  <a:pt x="90" y="199"/>
                  <a:pt x="90" y="199"/>
                </a:cubicBezTo>
                <a:cubicBezTo>
                  <a:pt x="89" y="200"/>
                  <a:pt x="89" y="201"/>
                  <a:pt x="88" y="201"/>
                </a:cubicBezTo>
                <a:close/>
                <a:moveTo>
                  <a:pt x="92" y="203"/>
                </a:moveTo>
                <a:cubicBezTo>
                  <a:pt x="92" y="203"/>
                  <a:pt x="93" y="202"/>
                  <a:pt x="93" y="202"/>
                </a:cubicBezTo>
                <a:cubicBezTo>
                  <a:pt x="92" y="202"/>
                  <a:pt x="92" y="202"/>
                  <a:pt x="92" y="203"/>
                </a:cubicBezTo>
                <a:close/>
                <a:moveTo>
                  <a:pt x="62" y="177"/>
                </a:moveTo>
                <a:cubicBezTo>
                  <a:pt x="62" y="177"/>
                  <a:pt x="63" y="177"/>
                  <a:pt x="63" y="176"/>
                </a:cubicBezTo>
                <a:cubicBezTo>
                  <a:pt x="62" y="176"/>
                  <a:pt x="62" y="177"/>
                  <a:pt x="62" y="177"/>
                </a:cubicBezTo>
                <a:close/>
                <a:moveTo>
                  <a:pt x="62" y="177"/>
                </a:moveTo>
                <a:cubicBezTo>
                  <a:pt x="62" y="178"/>
                  <a:pt x="63" y="178"/>
                  <a:pt x="63" y="178"/>
                </a:cubicBezTo>
                <a:cubicBezTo>
                  <a:pt x="63" y="177"/>
                  <a:pt x="63" y="177"/>
                  <a:pt x="62" y="177"/>
                </a:cubicBezTo>
                <a:close/>
                <a:moveTo>
                  <a:pt x="90" y="205"/>
                </a:moveTo>
                <a:cubicBezTo>
                  <a:pt x="90" y="205"/>
                  <a:pt x="92" y="204"/>
                  <a:pt x="91" y="203"/>
                </a:cubicBezTo>
                <a:cubicBezTo>
                  <a:pt x="91" y="203"/>
                  <a:pt x="90" y="204"/>
                  <a:pt x="90" y="205"/>
                </a:cubicBezTo>
                <a:close/>
                <a:moveTo>
                  <a:pt x="89" y="203"/>
                </a:moveTo>
                <a:cubicBezTo>
                  <a:pt x="90" y="204"/>
                  <a:pt x="91" y="202"/>
                  <a:pt x="90" y="202"/>
                </a:cubicBezTo>
                <a:cubicBezTo>
                  <a:pt x="90" y="203"/>
                  <a:pt x="90" y="203"/>
                  <a:pt x="89" y="203"/>
                </a:cubicBezTo>
                <a:close/>
                <a:moveTo>
                  <a:pt x="78" y="193"/>
                </a:moveTo>
                <a:cubicBezTo>
                  <a:pt x="76" y="194"/>
                  <a:pt x="79" y="195"/>
                  <a:pt x="78" y="196"/>
                </a:cubicBezTo>
                <a:cubicBezTo>
                  <a:pt x="79" y="196"/>
                  <a:pt x="80" y="194"/>
                  <a:pt x="80" y="194"/>
                </a:cubicBezTo>
                <a:cubicBezTo>
                  <a:pt x="79" y="195"/>
                  <a:pt x="78" y="194"/>
                  <a:pt x="78" y="193"/>
                </a:cubicBezTo>
                <a:close/>
                <a:moveTo>
                  <a:pt x="70" y="188"/>
                </a:moveTo>
                <a:cubicBezTo>
                  <a:pt x="69" y="188"/>
                  <a:pt x="70" y="188"/>
                  <a:pt x="69" y="188"/>
                </a:cubicBezTo>
                <a:cubicBezTo>
                  <a:pt x="69" y="189"/>
                  <a:pt x="67" y="189"/>
                  <a:pt x="68" y="190"/>
                </a:cubicBezTo>
                <a:cubicBezTo>
                  <a:pt x="68" y="189"/>
                  <a:pt x="70" y="190"/>
                  <a:pt x="70" y="188"/>
                </a:cubicBezTo>
                <a:cubicBezTo>
                  <a:pt x="70" y="188"/>
                  <a:pt x="70" y="188"/>
                  <a:pt x="70" y="188"/>
                </a:cubicBezTo>
                <a:close/>
                <a:moveTo>
                  <a:pt x="66" y="185"/>
                </a:moveTo>
                <a:cubicBezTo>
                  <a:pt x="65" y="185"/>
                  <a:pt x="65" y="185"/>
                  <a:pt x="66" y="186"/>
                </a:cubicBezTo>
                <a:cubicBezTo>
                  <a:pt x="66" y="185"/>
                  <a:pt x="66" y="184"/>
                  <a:pt x="66" y="185"/>
                </a:cubicBezTo>
                <a:close/>
                <a:moveTo>
                  <a:pt x="79" y="199"/>
                </a:moveTo>
                <a:cubicBezTo>
                  <a:pt x="80" y="199"/>
                  <a:pt x="81" y="198"/>
                  <a:pt x="81" y="198"/>
                </a:cubicBezTo>
                <a:cubicBezTo>
                  <a:pt x="80" y="198"/>
                  <a:pt x="79" y="199"/>
                  <a:pt x="79" y="199"/>
                </a:cubicBezTo>
                <a:close/>
                <a:moveTo>
                  <a:pt x="84" y="202"/>
                </a:moveTo>
                <a:cubicBezTo>
                  <a:pt x="85" y="202"/>
                  <a:pt x="85" y="201"/>
                  <a:pt x="85" y="201"/>
                </a:cubicBezTo>
                <a:cubicBezTo>
                  <a:pt x="84" y="201"/>
                  <a:pt x="84" y="202"/>
                  <a:pt x="84" y="202"/>
                </a:cubicBezTo>
                <a:close/>
                <a:moveTo>
                  <a:pt x="58" y="182"/>
                </a:moveTo>
                <a:cubicBezTo>
                  <a:pt x="58" y="183"/>
                  <a:pt x="60" y="181"/>
                  <a:pt x="59" y="181"/>
                </a:cubicBezTo>
                <a:cubicBezTo>
                  <a:pt x="59" y="181"/>
                  <a:pt x="57" y="182"/>
                  <a:pt x="58" y="182"/>
                </a:cubicBezTo>
                <a:close/>
                <a:moveTo>
                  <a:pt x="76" y="197"/>
                </a:moveTo>
                <a:cubicBezTo>
                  <a:pt x="77" y="198"/>
                  <a:pt x="78" y="196"/>
                  <a:pt x="77" y="197"/>
                </a:cubicBezTo>
                <a:cubicBezTo>
                  <a:pt x="77" y="197"/>
                  <a:pt x="76" y="197"/>
                  <a:pt x="76" y="197"/>
                </a:cubicBezTo>
                <a:close/>
                <a:moveTo>
                  <a:pt x="68" y="191"/>
                </a:moveTo>
                <a:cubicBezTo>
                  <a:pt x="68" y="191"/>
                  <a:pt x="68" y="191"/>
                  <a:pt x="69" y="191"/>
                </a:cubicBezTo>
                <a:cubicBezTo>
                  <a:pt x="68" y="191"/>
                  <a:pt x="69" y="190"/>
                  <a:pt x="69" y="190"/>
                </a:cubicBezTo>
                <a:cubicBezTo>
                  <a:pt x="68" y="190"/>
                  <a:pt x="68" y="191"/>
                  <a:pt x="68" y="191"/>
                </a:cubicBezTo>
                <a:close/>
                <a:moveTo>
                  <a:pt x="69" y="194"/>
                </a:moveTo>
                <a:cubicBezTo>
                  <a:pt x="70" y="195"/>
                  <a:pt x="70" y="194"/>
                  <a:pt x="71" y="194"/>
                </a:cubicBezTo>
                <a:cubicBezTo>
                  <a:pt x="70" y="193"/>
                  <a:pt x="71" y="193"/>
                  <a:pt x="70" y="193"/>
                </a:cubicBezTo>
                <a:cubicBezTo>
                  <a:pt x="70" y="193"/>
                  <a:pt x="70" y="194"/>
                  <a:pt x="69" y="194"/>
                </a:cubicBezTo>
                <a:close/>
                <a:moveTo>
                  <a:pt x="64" y="195"/>
                </a:moveTo>
                <a:cubicBezTo>
                  <a:pt x="64" y="194"/>
                  <a:pt x="64" y="195"/>
                  <a:pt x="64" y="194"/>
                </a:cubicBezTo>
                <a:cubicBezTo>
                  <a:pt x="65" y="193"/>
                  <a:pt x="65" y="191"/>
                  <a:pt x="67" y="190"/>
                </a:cubicBezTo>
                <a:cubicBezTo>
                  <a:pt x="67" y="191"/>
                  <a:pt x="67" y="192"/>
                  <a:pt x="68" y="191"/>
                </a:cubicBezTo>
                <a:cubicBezTo>
                  <a:pt x="67" y="193"/>
                  <a:pt x="66" y="194"/>
                  <a:pt x="65" y="195"/>
                </a:cubicBezTo>
                <a:cubicBezTo>
                  <a:pt x="65" y="194"/>
                  <a:pt x="66" y="194"/>
                  <a:pt x="66" y="193"/>
                </a:cubicBezTo>
                <a:cubicBezTo>
                  <a:pt x="65" y="192"/>
                  <a:pt x="65" y="195"/>
                  <a:pt x="64" y="195"/>
                </a:cubicBezTo>
                <a:cubicBezTo>
                  <a:pt x="64" y="195"/>
                  <a:pt x="64" y="195"/>
                  <a:pt x="64" y="195"/>
                </a:cubicBezTo>
                <a:close/>
                <a:moveTo>
                  <a:pt x="66" y="192"/>
                </a:moveTo>
                <a:cubicBezTo>
                  <a:pt x="66" y="192"/>
                  <a:pt x="68" y="192"/>
                  <a:pt x="67" y="191"/>
                </a:cubicBezTo>
                <a:cubicBezTo>
                  <a:pt x="67" y="192"/>
                  <a:pt x="66" y="192"/>
                  <a:pt x="66" y="192"/>
                </a:cubicBezTo>
                <a:close/>
                <a:moveTo>
                  <a:pt x="68" y="196"/>
                </a:moveTo>
                <a:cubicBezTo>
                  <a:pt x="69" y="196"/>
                  <a:pt x="69" y="195"/>
                  <a:pt x="69" y="195"/>
                </a:cubicBezTo>
                <a:cubicBezTo>
                  <a:pt x="69" y="195"/>
                  <a:pt x="68" y="196"/>
                  <a:pt x="68" y="196"/>
                </a:cubicBezTo>
                <a:close/>
                <a:moveTo>
                  <a:pt x="81" y="205"/>
                </a:moveTo>
                <a:cubicBezTo>
                  <a:pt x="81" y="206"/>
                  <a:pt x="80" y="206"/>
                  <a:pt x="80" y="207"/>
                </a:cubicBezTo>
                <a:cubicBezTo>
                  <a:pt x="81" y="207"/>
                  <a:pt x="81" y="206"/>
                  <a:pt x="81" y="205"/>
                </a:cubicBezTo>
                <a:close/>
                <a:moveTo>
                  <a:pt x="85" y="210"/>
                </a:moveTo>
                <a:cubicBezTo>
                  <a:pt x="85" y="211"/>
                  <a:pt x="84" y="211"/>
                  <a:pt x="84" y="213"/>
                </a:cubicBezTo>
                <a:cubicBezTo>
                  <a:pt x="84" y="212"/>
                  <a:pt x="87" y="210"/>
                  <a:pt x="86" y="210"/>
                </a:cubicBezTo>
                <a:cubicBezTo>
                  <a:pt x="86" y="210"/>
                  <a:pt x="85" y="210"/>
                  <a:pt x="85" y="210"/>
                </a:cubicBezTo>
                <a:close/>
                <a:moveTo>
                  <a:pt x="81" y="210"/>
                </a:moveTo>
                <a:cubicBezTo>
                  <a:pt x="82" y="210"/>
                  <a:pt x="83" y="209"/>
                  <a:pt x="83" y="207"/>
                </a:cubicBezTo>
                <a:cubicBezTo>
                  <a:pt x="82" y="208"/>
                  <a:pt x="81" y="209"/>
                  <a:pt x="81" y="210"/>
                </a:cubicBezTo>
                <a:close/>
                <a:moveTo>
                  <a:pt x="67" y="196"/>
                </a:moveTo>
                <a:cubicBezTo>
                  <a:pt x="67" y="195"/>
                  <a:pt x="67" y="195"/>
                  <a:pt x="67" y="195"/>
                </a:cubicBezTo>
                <a:cubicBezTo>
                  <a:pt x="66" y="194"/>
                  <a:pt x="67" y="195"/>
                  <a:pt x="67" y="196"/>
                </a:cubicBezTo>
                <a:close/>
                <a:moveTo>
                  <a:pt x="54" y="186"/>
                </a:moveTo>
                <a:cubicBezTo>
                  <a:pt x="55" y="186"/>
                  <a:pt x="55" y="186"/>
                  <a:pt x="55" y="186"/>
                </a:cubicBezTo>
                <a:cubicBezTo>
                  <a:pt x="55" y="186"/>
                  <a:pt x="55" y="187"/>
                  <a:pt x="55" y="187"/>
                </a:cubicBezTo>
                <a:cubicBezTo>
                  <a:pt x="56" y="186"/>
                  <a:pt x="55" y="186"/>
                  <a:pt x="55" y="186"/>
                </a:cubicBezTo>
                <a:cubicBezTo>
                  <a:pt x="55" y="185"/>
                  <a:pt x="55" y="186"/>
                  <a:pt x="54" y="186"/>
                </a:cubicBezTo>
                <a:cubicBezTo>
                  <a:pt x="54" y="186"/>
                  <a:pt x="54" y="186"/>
                  <a:pt x="54" y="186"/>
                </a:cubicBezTo>
                <a:close/>
                <a:moveTo>
                  <a:pt x="63" y="194"/>
                </a:moveTo>
                <a:cubicBezTo>
                  <a:pt x="63" y="194"/>
                  <a:pt x="64" y="194"/>
                  <a:pt x="64" y="193"/>
                </a:cubicBezTo>
                <a:cubicBezTo>
                  <a:pt x="63" y="193"/>
                  <a:pt x="62" y="194"/>
                  <a:pt x="63" y="194"/>
                </a:cubicBezTo>
                <a:close/>
                <a:moveTo>
                  <a:pt x="68" y="198"/>
                </a:moveTo>
                <a:cubicBezTo>
                  <a:pt x="68" y="197"/>
                  <a:pt x="68" y="197"/>
                  <a:pt x="68" y="197"/>
                </a:cubicBezTo>
                <a:cubicBezTo>
                  <a:pt x="68" y="197"/>
                  <a:pt x="67" y="198"/>
                  <a:pt x="68" y="198"/>
                </a:cubicBezTo>
                <a:close/>
                <a:moveTo>
                  <a:pt x="68" y="200"/>
                </a:moveTo>
                <a:cubicBezTo>
                  <a:pt x="69" y="201"/>
                  <a:pt x="69" y="200"/>
                  <a:pt x="70" y="200"/>
                </a:cubicBezTo>
                <a:cubicBezTo>
                  <a:pt x="70" y="200"/>
                  <a:pt x="70" y="199"/>
                  <a:pt x="70" y="199"/>
                </a:cubicBezTo>
                <a:cubicBezTo>
                  <a:pt x="70" y="199"/>
                  <a:pt x="70" y="199"/>
                  <a:pt x="70" y="198"/>
                </a:cubicBezTo>
                <a:cubicBezTo>
                  <a:pt x="69" y="199"/>
                  <a:pt x="69" y="200"/>
                  <a:pt x="68" y="200"/>
                </a:cubicBezTo>
                <a:close/>
                <a:moveTo>
                  <a:pt x="53" y="186"/>
                </a:moveTo>
                <a:cubicBezTo>
                  <a:pt x="53" y="185"/>
                  <a:pt x="54" y="185"/>
                  <a:pt x="53" y="184"/>
                </a:cubicBezTo>
                <a:cubicBezTo>
                  <a:pt x="53" y="184"/>
                  <a:pt x="53" y="185"/>
                  <a:pt x="53" y="186"/>
                </a:cubicBezTo>
                <a:close/>
                <a:moveTo>
                  <a:pt x="66" y="197"/>
                </a:moveTo>
                <a:cubicBezTo>
                  <a:pt x="67" y="196"/>
                  <a:pt x="66" y="197"/>
                  <a:pt x="66" y="196"/>
                </a:cubicBezTo>
                <a:cubicBezTo>
                  <a:pt x="66" y="196"/>
                  <a:pt x="66" y="197"/>
                  <a:pt x="66" y="197"/>
                </a:cubicBezTo>
                <a:close/>
                <a:moveTo>
                  <a:pt x="71" y="202"/>
                </a:moveTo>
                <a:cubicBezTo>
                  <a:pt x="71" y="202"/>
                  <a:pt x="72" y="202"/>
                  <a:pt x="72" y="201"/>
                </a:cubicBezTo>
                <a:cubicBezTo>
                  <a:pt x="71" y="201"/>
                  <a:pt x="70" y="202"/>
                  <a:pt x="71" y="202"/>
                </a:cubicBezTo>
                <a:close/>
                <a:moveTo>
                  <a:pt x="60" y="193"/>
                </a:moveTo>
                <a:cubicBezTo>
                  <a:pt x="61" y="193"/>
                  <a:pt x="61" y="193"/>
                  <a:pt x="61" y="194"/>
                </a:cubicBezTo>
                <a:cubicBezTo>
                  <a:pt x="61" y="193"/>
                  <a:pt x="61" y="194"/>
                  <a:pt x="61" y="194"/>
                </a:cubicBezTo>
                <a:cubicBezTo>
                  <a:pt x="61" y="194"/>
                  <a:pt x="62" y="193"/>
                  <a:pt x="61" y="193"/>
                </a:cubicBezTo>
                <a:cubicBezTo>
                  <a:pt x="61" y="193"/>
                  <a:pt x="61" y="193"/>
                  <a:pt x="60" y="193"/>
                </a:cubicBezTo>
                <a:close/>
                <a:moveTo>
                  <a:pt x="54" y="191"/>
                </a:moveTo>
                <a:cubicBezTo>
                  <a:pt x="55" y="191"/>
                  <a:pt x="56" y="190"/>
                  <a:pt x="56" y="189"/>
                </a:cubicBezTo>
                <a:cubicBezTo>
                  <a:pt x="55" y="189"/>
                  <a:pt x="54" y="190"/>
                  <a:pt x="54" y="191"/>
                </a:cubicBezTo>
                <a:close/>
                <a:moveTo>
                  <a:pt x="76" y="210"/>
                </a:moveTo>
                <a:cubicBezTo>
                  <a:pt x="77" y="209"/>
                  <a:pt x="78" y="209"/>
                  <a:pt x="78" y="208"/>
                </a:cubicBezTo>
                <a:cubicBezTo>
                  <a:pt x="78" y="208"/>
                  <a:pt x="76" y="210"/>
                  <a:pt x="76" y="210"/>
                </a:cubicBezTo>
                <a:close/>
                <a:moveTo>
                  <a:pt x="75" y="208"/>
                </a:moveTo>
                <a:cubicBezTo>
                  <a:pt x="75" y="208"/>
                  <a:pt x="75" y="208"/>
                  <a:pt x="75" y="208"/>
                </a:cubicBezTo>
                <a:cubicBezTo>
                  <a:pt x="75" y="208"/>
                  <a:pt x="75" y="207"/>
                  <a:pt x="75" y="207"/>
                </a:cubicBezTo>
                <a:cubicBezTo>
                  <a:pt x="75" y="207"/>
                  <a:pt x="75" y="207"/>
                  <a:pt x="75" y="207"/>
                </a:cubicBezTo>
                <a:cubicBezTo>
                  <a:pt x="74" y="207"/>
                  <a:pt x="75" y="207"/>
                  <a:pt x="74" y="208"/>
                </a:cubicBezTo>
                <a:lnTo>
                  <a:pt x="75" y="208"/>
                </a:lnTo>
                <a:close/>
                <a:moveTo>
                  <a:pt x="74" y="206"/>
                </a:moveTo>
                <a:cubicBezTo>
                  <a:pt x="73" y="207"/>
                  <a:pt x="73" y="205"/>
                  <a:pt x="73" y="206"/>
                </a:cubicBezTo>
                <a:cubicBezTo>
                  <a:pt x="73" y="206"/>
                  <a:pt x="72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4" y="207"/>
                  <a:pt x="74" y="206"/>
                  <a:pt x="74" y="206"/>
                </a:cubicBezTo>
                <a:close/>
                <a:moveTo>
                  <a:pt x="50" y="189"/>
                </a:moveTo>
                <a:cubicBezTo>
                  <a:pt x="51" y="190"/>
                  <a:pt x="52" y="189"/>
                  <a:pt x="51" y="188"/>
                </a:cubicBezTo>
                <a:cubicBezTo>
                  <a:pt x="51" y="189"/>
                  <a:pt x="51" y="189"/>
                  <a:pt x="50" y="189"/>
                </a:cubicBezTo>
                <a:close/>
                <a:moveTo>
                  <a:pt x="53" y="192"/>
                </a:moveTo>
                <a:cubicBezTo>
                  <a:pt x="54" y="193"/>
                  <a:pt x="54" y="192"/>
                  <a:pt x="54" y="192"/>
                </a:cubicBezTo>
                <a:cubicBezTo>
                  <a:pt x="54" y="192"/>
                  <a:pt x="54" y="191"/>
                  <a:pt x="54" y="191"/>
                </a:cubicBezTo>
                <a:lnTo>
                  <a:pt x="53" y="192"/>
                </a:lnTo>
                <a:close/>
                <a:moveTo>
                  <a:pt x="73" y="209"/>
                </a:moveTo>
                <a:cubicBezTo>
                  <a:pt x="73" y="209"/>
                  <a:pt x="73" y="210"/>
                  <a:pt x="73" y="209"/>
                </a:cubicBezTo>
                <a:cubicBezTo>
                  <a:pt x="73" y="209"/>
                  <a:pt x="74" y="210"/>
                  <a:pt x="74" y="209"/>
                </a:cubicBezTo>
                <a:cubicBezTo>
                  <a:pt x="74" y="209"/>
                  <a:pt x="74" y="208"/>
                  <a:pt x="74" y="208"/>
                </a:cubicBezTo>
                <a:cubicBezTo>
                  <a:pt x="73" y="209"/>
                  <a:pt x="73" y="208"/>
                  <a:pt x="73" y="208"/>
                </a:cubicBezTo>
                <a:cubicBezTo>
                  <a:pt x="73" y="208"/>
                  <a:pt x="73" y="209"/>
                  <a:pt x="73" y="209"/>
                </a:cubicBezTo>
                <a:cubicBezTo>
                  <a:pt x="73" y="209"/>
                  <a:pt x="73" y="209"/>
                  <a:pt x="73" y="209"/>
                </a:cubicBezTo>
                <a:close/>
                <a:moveTo>
                  <a:pt x="49" y="190"/>
                </a:moveTo>
                <a:cubicBezTo>
                  <a:pt x="49" y="190"/>
                  <a:pt x="50" y="189"/>
                  <a:pt x="50" y="189"/>
                </a:cubicBezTo>
                <a:cubicBezTo>
                  <a:pt x="50" y="189"/>
                  <a:pt x="49" y="190"/>
                  <a:pt x="49" y="190"/>
                </a:cubicBezTo>
                <a:close/>
                <a:moveTo>
                  <a:pt x="52" y="194"/>
                </a:moveTo>
                <a:cubicBezTo>
                  <a:pt x="53" y="194"/>
                  <a:pt x="54" y="193"/>
                  <a:pt x="53" y="192"/>
                </a:cubicBezTo>
                <a:cubicBezTo>
                  <a:pt x="53" y="193"/>
                  <a:pt x="52" y="193"/>
                  <a:pt x="52" y="194"/>
                </a:cubicBezTo>
                <a:close/>
                <a:moveTo>
                  <a:pt x="66" y="205"/>
                </a:moveTo>
                <a:cubicBezTo>
                  <a:pt x="66" y="205"/>
                  <a:pt x="67" y="204"/>
                  <a:pt x="67" y="204"/>
                </a:cubicBezTo>
                <a:cubicBezTo>
                  <a:pt x="67" y="204"/>
                  <a:pt x="67" y="204"/>
                  <a:pt x="67" y="204"/>
                </a:cubicBezTo>
                <a:cubicBezTo>
                  <a:pt x="67" y="204"/>
                  <a:pt x="66" y="205"/>
                  <a:pt x="66" y="205"/>
                </a:cubicBezTo>
                <a:close/>
                <a:moveTo>
                  <a:pt x="58" y="198"/>
                </a:moveTo>
                <a:cubicBezTo>
                  <a:pt x="57" y="198"/>
                  <a:pt x="57" y="197"/>
                  <a:pt x="57" y="197"/>
                </a:cubicBezTo>
                <a:cubicBezTo>
                  <a:pt x="56" y="197"/>
                  <a:pt x="57" y="198"/>
                  <a:pt x="58" y="198"/>
                </a:cubicBezTo>
                <a:close/>
                <a:moveTo>
                  <a:pt x="50" y="197"/>
                </a:moveTo>
                <a:cubicBezTo>
                  <a:pt x="51" y="196"/>
                  <a:pt x="51" y="195"/>
                  <a:pt x="52" y="195"/>
                </a:cubicBezTo>
                <a:cubicBezTo>
                  <a:pt x="52" y="194"/>
                  <a:pt x="52" y="194"/>
                  <a:pt x="52" y="194"/>
                </a:cubicBezTo>
                <a:cubicBezTo>
                  <a:pt x="51" y="195"/>
                  <a:pt x="50" y="196"/>
                  <a:pt x="50" y="197"/>
                </a:cubicBezTo>
                <a:close/>
                <a:moveTo>
                  <a:pt x="79" y="218"/>
                </a:moveTo>
                <a:cubicBezTo>
                  <a:pt x="80" y="219"/>
                  <a:pt x="80" y="218"/>
                  <a:pt x="80" y="218"/>
                </a:cubicBezTo>
                <a:cubicBezTo>
                  <a:pt x="80" y="218"/>
                  <a:pt x="80" y="218"/>
                  <a:pt x="79" y="218"/>
                </a:cubicBezTo>
                <a:close/>
                <a:moveTo>
                  <a:pt x="45" y="192"/>
                </a:moveTo>
                <a:cubicBezTo>
                  <a:pt x="45" y="192"/>
                  <a:pt x="47" y="192"/>
                  <a:pt x="46" y="191"/>
                </a:cubicBezTo>
                <a:cubicBezTo>
                  <a:pt x="46" y="192"/>
                  <a:pt x="45" y="191"/>
                  <a:pt x="45" y="192"/>
                </a:cubicBezTo>
                <a:close/>
                <a:moveTo>
                  <a:pt x="42" y="196"/>
                </a:moveTo>
                <a:cubicBezTo>
                  <a:pt x="44" y="196"/>
                  <a:pt x="43" y="194"/>
                  <a:pt x="45" y="193"/>
                </a:cubicBezTo>
                <a:cubicBezTo>
                  <a:pt x="44" y="193"/>
                  <a:pt x="44" y="193"/>
                  <a:pt x="44" y="193"/>
                </a:cubicBezTo>
                <a:cubicBezTo>
                  <a:pt x="44" y="194"/>
                  <a:pt x="42" y="194"/>
                  <a:pt x="42" y="196"/>
                </a:cubicBezTo>
                <a:close/>
                <a:moveTo>
                  <a:pt x="49" y="199"/>
                </a:moveTo>
                <a:cubicBezTo>
                  <a:pt x="49" y="198"/>
                  <a:pt x="50" y="198"/>
                  <a:pt x="49" y="197"/>
                </a:cubicBezTo>
                <a:cubicBezTo>
                  <a:pt x="49" y="198"/>
                  <a:pt x="48" y="198"/>
                  <a:pt x="49" y="199"/>
                </a:cubicBezTo>
                <a:close/>
                <a:moveTo>
                  <a:pt x="67" y="214"/>
                </a:moveTo>
                <a:cubicBezTo>
                  <a:pt x="67" y="214"/>
                  <a:pt x="66" y="215"/>
                  <a:pt x="67" y="215"/>
                </a:cubicBezTo>
                <a:cubicBezTo>
                  <a:pt x="66" y="214"/>
                  <a:pt x="68" y="214"/>
                  <a:pt x="68" y="214"/>
                </a:cubicBezTo>
                <a:cubicBezTo>
                  <a:pt x="67" y="214"/>
                  <a:pt x="67" y="214"/>
                  <a:pt x="67" y="214"/>
                </a:cubicBezTo>
                <a:close/>
                <a:moveTo>
                  <a:pt x="72" y="224"/>
                </a:moveTo>
                <a:cubicBezTo>
                  <a:pt x="72" y="224"/>
                  <a:pt x="74" y="222"/>
                  <a:pt x="74" y="221"/>
                </a:cubicBezTo>
                <a:cubicBezTo>
                  <a:pt x="74" y="222"/>
                  <a:pt x="72" y="224"/>
                  <a:pt x="72" y="224"/>
                </a:cubicBezTo>
                <a:close/>
                <a:moveTo>
                  <a:pt x="59" y="212"/>
                </a:moveTo>
                <a:cubicBezTo>
                  <a:pt x="59" y="211"/>
                  <a:pt x="61" y="211"/>
                  <a:pt x="61" y="211"/>
                </a:cubicBezTo>
                <a:cubicBezTo>
                  <a:pt x="60" y="211"/>
                  <a:pt x="59" y="211"/>
                  <a:pt x="59" y="212"/>
                </a:cubicBezTo>
                <a:close/>
                <a:moveTo>
                  <a:pt x="71" y="219"/>
                </a:moveTo>
                <a:cubicBezTo>
                  <a:pt x="71" y="219"/>
                  <a:pt x="70" y="219"/>
                  <a:pt x="70" y="218"/>
                </a:cubicBezTo>
                <a:cubicBezTo>
                  <a:pt x="70" y="219"/>
                  <a:pt x="70" y="219"/>
                  <a:pt x="71" y="219"/>
                </a:cubicBezTo>
                <a:close/>
                <a:moveTo>
                  <a:pt x="41" y="197"/>
                </a:moveTo>
                <a:cubicBezTo>
                  <a:pt x="42" y="198"/>
                  <a:pt x="42" y="197"/>
                  <a:pt x="42" y="196"/>
                </a:cubicBezTo>
                <a:cubicBezTo>
                  <a:pt x="42" y="196"/>
                  <a:pt x="42" y="196"/>
                  <a:pt x="41" y="197"/>
                </a:cubicBezTo>
                <a:close/>
                <a:moveTo>
                  <a:pt x="57" y="214"/>
                </a:moveTo>
                <a:cubicBezTo>
                  <a:pt x="57" y="214"/>
                  <a:pt x="57" y="214"/>
                  <a:pt x="57" y="215"/>
                </a:cubicBezTo>
                <a:cubicBezTo>
                  <a:pt x="58" y="214"/>
                  <a:pt x="58" y="214"/>
                  <a:pt x="58" y="213"/>
                </a:cubicBezTo>
                <a:cubicBezTo>
                  <a:pt x="58" y="214"/>
                  <a:pt x="58" y="214"/>
                  <a:pt x="57" y="214"/>
                </a:cubicBezTo>
                <a:close/>
                <a:moveTo>
                  <a:pt x="62" y="219"/>
                </a:moveTo>
                <a:cubicBezTo>
                  <a:pt x="62" y="218"/>
                  <a:pt x="62" y="218"/>
                  <a:pt x="62" y="218"/>
                </a:cubicBezTo>
                <a:cubicBezTo>
                  <a:pt x="61" y="218"/>
                  <a:pt x="61" y="218"/>
                  <a:pt x="62" y="219"/>
                </a:cubicBezTo>
                <a:close/>
                <a:moveTo>
                  <a:pt x="62" y="219"/>
                </a:moveTo>
                <a:cubicBezTo>
                  <a:pt x="62" y="220"/>
                  <a:pt x="63" y="220"/>
                  <a:pt x="63" y="220"/>
                </a:cubicBezTo>
                <a:cubicBezTo>
                  <a:pt x="63" y="220"/>
                  <a:pt x="62" y="219"/>
                  <a:pt x="62" y="219"/>
                </a:cubicBezTo>
                <a:close/>
                <a:moveTo>
                  <a:pt x="43" y="206"/>
                </a:moveTo>
                <a:cubicBezTo>
                  <a:pt x="43" y="205"/>
                  <a:pt x="44" y="204"/>
                  <a:pt x="43" y="204"/>
                </a:cubicBezTo>
                <a:cubicBezTo>
                  <a:pt x="42" y="205"/>
                  <a:pt x="42" y="205"/>
                  <a:pt x="43" y="206"/>
                </a:cubicBezTo>
                <a:close/>
                <a:moveTo>
                  <a:pt x="59" y="218"/>
                </a:moveTo>
                <a:cubicBezTo>
                  <a:pt x="60" y="219"/>
                  <a:pt x="60" y="218"/>
                  <a:pt x="60" y="217"/>
                </a:cubicBezTo>
                <a:cubicBezTo>
                  <a:pt x="60" y="217"/>
                  <a:pt x="59" y="218"/>
                  <a:pt x="59" y="218"/>
                </a:cubicBezTo>
                <a:close/>
                <a:moveTo>
                  <a:pt x="57" y="218"/>
                </a:moveTo>
                <a:cubicBezTo>
                  <a:pt x="57" y="217"/>
                  <a:pt x="58" y="217"/>
                  <a:pt x="58" y="216"/>
                </a:cubicBezTo>
                <a:cubicBezTo>
                  <a:pt x="58" y="216"/>
                  <a:pt x="57" y="217"/>
                  <a:pt x="57" y="218"/>
                </a:cubicBezTo>
                <a:close/>
                <a:moveTo>
                  <a:pt x="64" y="226"/>
                </a:moveTo>
                <a:cubicBezTo>
                  <a:pt x="65" y="225"/>
                  <a:pt x="66" y="225"/>
                  <a:pt x="66" y="224"/>
                </a:cubicBezTo>
                <a:cubicBezTo>
                  <a:pt x="66" y="224"/>
                  <a:pt x="66" y="224"/>
                  <a:pt x="66" y="223"/>
                </a:cubicBezTo>
                <a:cubicBezTo>
                  <a:pt x="65" y="224"/>
                  <a:pt x="64" y="225"/>
                  <a:pt x="64" y="226"/>
                </a:cubicBezTo>
                <a:close/>
                <a:moveTo>
                  <a:pt x="49" y="214"/>
                </a:moveTo>
                <a:cubicBezTo>
                  <a:pt x="50" y="214"/>
                  <a:pt x="51" y="213"/>
                  <a:pt x="51" y="212"/>
                </a:cubicBezTo>
                <a:cubicBezTo>
                  <a:pt x="50" y="213"/>
                  <a:pt x="49" y="213"/>
                  <a:pt x="49" y="214"/>
                </a:cubicBezTo>
                <a:close/>
                <a:moveTo>
                  <a:pt x="57" y="221"/>
                </a:moveTo>
                <a:cubicBezTo>
                  <a:pt x="58" y="220"/>
                  <a:pt x="59" y="220"/>
                  <a:pt x="59" y="219"/>
                </a:cubicBezTo>
                <a:cubicBezTo>
                  <a:pt x="58" y="219"/>
                  <a:pt x="56" y="220"/>
                  <a:pt x="57" y="221"/>
                </a:cubicBezTo>
                <a:close/>
                <a:moveTo>
                  <a:pt x="41" y="208"/>
                </a:moveTo>
                <a:cubicBezTo>
                  <a:pt x="41" y="208"/>
                  <a:pt x="41" y="207"/>
                  <a:pt x="41" y="207"/>
                </a:cubicBezTo>
                <a:cubicBezTo>
                  <a:pt x="41" y="207"/>
                  <a:pt x="40" y="208"/>
                  <a:pt x="41" y="208"/>
                </a:cubicBezTo>
                <a:close/>
                <a:moveTo>
                  <a:pt x="62" y="226"/>
                </a:moveTo>
                <a:cubicBezTo>
                  <a:pt x="62" y="225"/>
                  <a:pt x="63" y="225"/>
                  <a:pt x="62" y="224"/>
                </a:cubicBezTo>
                <a:cubicBezTo>
                  <a:pt x="62" y="225"/>
                  <a:pt x="61" y="225"/>
                  <a:pt x="62" y="226"/>
                </a:cubicBezTo>
                <a:close/>
                <a:moveTo>
                  <a:pt x="53" y="219"/>
                </a:moveTo>
                <a:cubicBezTo>
                  <a:pt x="54" y="219"/>
                  <a:pt x="54" y="220"/>
                  <a:pt x="55" y="219"/>
                </a:cubicBezTo>
                <a:cubicBezTo>
                  <a:pt x="54" y="219"/>
                  <a:pt x="54" y="218"/>
                  <a:pt x="53" y="219"/>
                </a:cubicBezTo>
                <a:close/>
                <a:moveTo>
                  <a:pt x="68" y="232"/>
                </a:moveTo>
                <a:cubicBezTo>
                  <a:pt x="69" y="233"/>
                  <a:pt x="70" y="231"/>
                  <a:pt x="69" y="231"/>
                </a:cubicBezTo>
                <a:cubicBezTo>
                  <a:pt x="69" y="231"/>
                  <a:pt x="69" y="232"/>
                  <a:pt x="68" y="232"/>
                </a:cubicBezTo>
                <a:close/>
                <a:moveTo>
                  <a:pt x="55" y="224"/>
                </a:moveTo>
                <a:cubicBezTo>
                  <a:pt x="56" y="223"/>
                  <a:pt x="57" y="222"/>
                  <a:pt x="57" y="221"/>
                </a:cubicBezTo>
                <a:cubicBezTo>
                  <a:pt x="56" y="222"/>
                  <a:pt x="56" y="223"/>
                  <a:pt x="55" y="224"/>
                </a:cubicBezTo>
                <a:close/>
                <a:moveTo>
                  <a:pt x="62" y="228"/>
                </a:moveTo>
                <a:cubicBezTo>
                  <a:pt x="63" y="228"/>
                  <a:pt x="63" y="228"/>
                  <a:pt x="64" y="228"/>
                </a:cubicBezTo>
                <a:cubicBezTo>
                  <a:pt x="63" y="227"/>
                  <a:pt x="64" y="227"/>
                  <a:pt x="63" y="226"/>
                </a:cubicBezTo>
                <a:cubicBezTo>
                  <a:pt x="63" y="227"/>
                  <a:pt x="62" y="228"/>
                  <a:pt x="62" y="228"/>
                </a:cubicBezTo>
                <a:close/>
                <a:moveTo>
                  <a:pt x="53" y="220"/>
                </a:moveTo>
                <a:cubicBezTo>
                  <a:pt x="53" y="220"/>
                  <a:pt x="54" y="219"/>
                  <a:pt x="53" y="219"/>
                </a:cubicBezTo>
                <a:cubicBezTo>
                  <a:pt x="52" y="221"/>
                  <a:pt x="51" y="222"/>
                  <a:pt x="53" y="220"/>
                </a:cubicBezTo>
                <a:close/>
                <a:moveTo>
                  <a:pt x="47" y="216"/>
                </a:moveTo>
                <a:cubicBezTo>
                  <a:pt x="47" y="217"/>
                  <a:pt x="46" y="217"/>
                  <a:pt x="47" y="218"/>
                </a:cubicBezTo>
                <a:cubicBezTo>
                  <a:pt x="47" y="217"/>
                  <a:pt x="47" y="217"/>
                  <a:pt x="48" y="217"/>
                </a:cubicBezTo>
                <a:cubicBezTo>
                  <a:pt x="48" y="216"/>
                  <a:pt x="48" y="216"/>
                  <a:pt x="47" y="216"/>
                </a:cubicBezTo>
                <a:close/>
                <a:moveTo>
                  <a:pt x="59" y="227"/>
                </a:moveTo>
                <a:cubicBezTo>
                  <a:pt x="59" y="227"/>
                  <a:pt x="59" y="227"/>
                  <a:pt x="59" y="228"/>
                </a:cubicBezTo>
                <a:cubicBezTo>
                  <a:pt x="59" y="227"/>
                  <a:pt x="60" y="227"/>
                  <a:pt x="60" y="226"/>
                </a:cubicBezTo>
                <a:cubicBezTo>
                  <a:pt x="60" y="227"/>
                  <a:pt x="59" y="226"/>
                  <a:pt x="59" y="227"/>
                </a:cubicBezTo>
                <a:close/>
                <a:moveTo>
                  <a:pt x="57" y="227"/>
                </a:moveTo>
                <a:cubicBezTo>
                  <a:pt x="57" y="227"/>
                  <a:pt x="59" y="226"/>
                  <a:pt x="58" y="226"/>
                </a:cubicBezTo>
                <a:cubicBezTo>
                  <a:pt x="58" y="226"/>
                  <a:pt x="57" y="226"/>
                  <a:pt x="57" y="227"/>
                </a:cubicBezTo>
                <a:close/>
                <a:moveTo>
                  <a:pt x="51" y="223"/>
                </a:moveTo>
                <a:cubicBezTo>
                  <a:pt x="51" y="222"/>
                  <a:pt x="52" y="222"/>
                  <a:pt x="52" y="221"/>
                </a:cubicBezTo>
                <a:cubicBezTo>
                  <a:pt x="51" y="222"/>
                  <a:pt x="51" y="222"/>
                  <a:pt x="51" y="223"/>
                </a:cubicBezTo>
                <a:close/>
                <a:moveTo>
                  <a:pt x="33" y="211"/>
                </a:moveTo>
                <a:cubicBezTo>
                  <a:pt x="34" y="212"/>
                  <a:pt x="35" y="210"/>
                  <a:pt x="35" y="209"/>
                </a:cubicBezTo>
                <a:cubicBezTo>
                  <a:pt x="34" y="210"/>
                  <a:pt x="34" y="211"/>
                  <a:pt x="33" y="211"/>
                </a:cubicBezTo>
                <a:close/>
                <a:moveTo>
                  <a:pt x="40" y="214"/>
                </a:moveTo>
                <a:cubicBezTo>
                  <a:pt x="40" y="214"/>
                  <a:pt x="41" y="214"/>
                  <a:pt x="40" y="213"/>
                </a:cubicBezTo>
                <a:cubicBezTo>
                  <a:pt x="40" y="213"/>
                  <a:pt x="39" y="214"/>
                  <a:pt x="40" y="214"/>
                </a:cubicBezTo>
                <a:close/>
                <a:moveTo>
                  <a:pt x="35" y="215"/>
                </a:moveTo>
                <a:cubicBezTo>
                  <a:pt x="36" y="215"/>
                  <a:pt x="37" y="214"/>
                  <a:pt x="37" y="213"/>
                </a:cubicBezTo>
                <a:cubicBezTo>
                  <a:pt x="36" y="214"/>
                  <a:pt x="35" y="215"/>
                  <a:pt x="35" y="215"/>
                </a:cubicBezTo>
                <a:close/>
                <a:moveTo>
                  <a:pt x="48" y="223"/>
                </a:moveTo>
                <a:cubicBezTo>
                  <a:pt x="49" y="223"/>
                  <a:pt x="49" y="222"/>
                  <a:pt x="48" y="222"/>
                </a:cubicBezTo>
                <a:cubicBezTo>
                  <a:pt x="48" y="222"/>
                  <a:pt x="48" y="223"/>
                  <a:pt x="48" y="223"/>
                </a:cubicBezTo>
                <a:close/>
                <a:moveTo>
                  <a:pt x="38" y="217"/>
                </a:moveTo>
                <a:cubicBezTo>
                  <a:pt x="38" y="217"/>
                  <a:pt x="39" y="216"/>
                  <a:pt x="39" y="215"/>
                </a:cubicBezTo>
                <a:lnTo>
                  <a:pt x="38" y="217"/>
                </a:lnTo>
                <a:close/>
                <a:moveTo>
                  <a:pt x="43" y="223"/>
                </a:moveTo>
                <a:cubicBezTo>
                  <a:pt x="43" y="223"/>
                  <a:pt x="45" y="222"/>
                  <a:pt x="44" y="221"/>
                </a:cubicBezTo>
                <a:cubicBezTo>
                  <a:pt x="44" y="222"/>
                  <a:pt x="42" y="223"/>
                  <a:pt x="43" y="223"/>
                </a:cubicBezTo>
                <a:close/>
                <a:moveTo>
                  <a:pt x="62" y="237"/>
                </a:moveTo>
                <a:cubicBezTo>
                  <a:pt x="62" y="237"/>
                  <a:pt x="63" y="236"/>
                  <a:pt x="62" y="235"/>
                </a:cubicBezTo>
                <a:cubicBezTo>
                  <a:pt x="62" y="236"/>
                  <a:pt x="61" y="237"/>
                  <a:pt x="62" y="237"/>
                </a:cubicBezTo>
                <a:close/>
                <a:moveTo>
                  <a:pt x="30" y="213"/>
                </a:moveTo>
                <a:cubicBezTo>
                  <a:pt x="30" y="212"/>
                  <a:pt x="31" y="212"/>
                  <a:pt x="30" y="211"/>
                </a:cubicBezTo>
                <a:cubicBezTo>
                  <a:pt x="30" y="212"/>
                  <a:pt x="29" y="212"/>
                  <a:pt x="30" y="213"/>
                </a:cubicBezTo>
                <a:close/>
                <a:moveTo>
                  <a:pt x="49" y="228"/>
                </a:moveTo>
                <a:cubicBezTo>
                  <a:pt x="50" y="229"/>
                  <a:pt x="50" y="227"/>
                  <a:pt x="50" y="228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0" y="228"/>
                  <a:pt x="49" y="227"/>
                  <a:pt x="49" y="228"/>
                </a:cubicBezTo>
                <a:close/>
                <a:moveTo>
                  <a:pt x="44" y="225"/>
                </a:moveTo>
                <a:cubicBezTo>
                  <a:pt x="44" y="224"/>
                  <a:pt x="45" y="224"/>
                  <a:pt x="44" y="223"/>
                </a:cubicBezTo>
                <a:cubicBezTo>
                  <a:pt x="44" y="224"/>
                  <a:pt x="44" y="224"/>
                  <a:pt x="44" y="225"/>
                </a:cubicBezTo>
                <a:close/>
                <a:moveTo>
                  <a:pt x="64" y="238"/>
                </a:moveTo>
                <a:cubicBezTo>
                  <a:pt x="63" y="238"/>
                  <a:pt x="63" y="239"/>
                  <a:pt x="63" y="239"/>
                </a:cubicBezTo>
                <a:cubicBezTo>
                  <a:pt x="64" y="239"/>
                  <a:pt x="64" y="239"/>
                  <a:pt x="64" y="238"/>
                </a:cubicBezTo>
                <a:close/>
                <a:moveTo>
                  <a:pt x="29" y="217"/>
                </a:moveTo>
                <a:cubicBezTo>
                  <a:pt x="30" y="217"/>
                  <a:pt x="30" y="216"/>
                  <a:pt x="30" y="215"/>
                </a:cubicBezTo>
                <a:cubicBezTo>
                  <a:pt x="30" y="216"/>
                  <a:pt x="29" y="216"/>
                  <a:pt x="29" y="217"/>
                </a:cubicBezTo>
                <a:close/>
                <a:moveTo>
                  <a:pt x="55" y="237"/>
                </a:moveTo>
                <a:cubicBezTo>
                  <a:pt x="55" y="236"/>
                  <a:pt x="56" y="236"/>
                  <a:pt x="56" y="235"/>
                </a:cubicBezTo>
                <a:cubicBezTo>
                  <a:pt x="55" y="235"/>
                  <a:pt x="55" y="236"/>
                  <a:pt x="55" y="237"/>
                </a:cubicBezTo>
                <a:close/>
                <a:moveTo>
                  <a:pt x="47" y="231"/>
                </a:moveTo>
                <a:cubicBezTo>
                  <a:pt x="47" y="232"/>
                  <a:pt x="48" y="230"/>
                  <a:pt x="48" y="230"/>
                </a:cubicBezTo>
                <a:cubicBezTo>
                  <a:pt x="47" y="230"/>
                  <a:pt x="47" y="230"/>
                  <a:pt x="47" y="231"/>
                </a:cubicBezTo>
                <a:close/>
                <a:moveTo>
                  <a:pt x="61" y="240"/>
                </a:moveTo>
                <a:cubicBezTo>
                  <a:pt x="62" y="240"/>
                  <a:pt x="61" y="240"/>
                  <a:pt x="61" y="239"/>
                </a:cubicBezTo>
                <a:cubicBezTo>
                  <a:pt x="61" y="240"/>
                  <a:pt x="61" y="240"/>
                  <a:pt x="61" y="240"/>
                </a:cubicBezTo>
                <a:close/>
                <a:moveTo>
                  <a:pt x="34" y="223"/>
                </a:moveTo>
                <a:cubicBezTo>
                  <a:pt x="34" y="222"/>
                  <a:pt x="35" y="222"/>
                  <a:pt x="35" y="221"/>
                </a:cubicBezTo>
                <a:cubicBezTo>
                  <a:pt x="34" y="221"/>
                  <a:pt x="33" y="222"/>
                  <a:pt x="34" y="223"/>
                </a:cubicBezTo>
                <a:close/>
                <a:moveTo>
                  <a:pt x="26" y="217"/>
                </a:moveTo>
                <a:cubicBezTo>
                  <a:pt x="26" y="217"/>
                  <a:pt x="27" y="217"/>
                  <a:pt x="26" y="216"/>
                </a:cubicBezTo>
                <a:cubicBezTo>
                  <a:pt x="26" y="217"/>
                  <a:pt x="26" y="217"/>
                  <a:pt x="26" y="217"/>
                </a:cubicBezTo>
                <a:close/>
                <a:moveTo>
                  <a:pt x="32" y="222"/>
                </a:moveTo>
                <a:cubicBezTo>
                  <a:pt x="33" y="222"/>
                  <a:pt x="33" y="222"/>
                  <a:pt x="33" y="221"/>
                </a:cubicBezTo>
                <a:cubicBezTo>
                  <a:pt x="32" y="221"/>
                  <a:pt x="32" y="222"/>
                  <a:pt x="32" y="222"/>
                </a:cubicBezTo>
                <a:close/>
                <a:moveTo>
                  <a:pt x="27" y="218"/>
                </a:moveTo>
                <a:cubicBezTo>
                  <a:pt x="27" y="219"/>
                  <a:pt x="26" y="220"/>
                  <a:pt x="27" y="221"/>
                </a:cubicBezTo>
                <a:cubicBezTo>
                  <a:pt x="27" y="220"/>
                  <a:pt x="27" y="220"/>
                  <a:pt x="28" y="219"/>
                </a:cubicBezTo>
                <a:cubicBezTo>
                  <a:pt x="28" y="219"/>
                  <a:pt x="28" y="218"/>
                  <a:pt x="27" y="218"/>
                </a:cubicBezTo>
                <a:close/>
                <a:moveTo>
                  <a:pt x="32" y="225"/>
                </a:moveTo>
                <a:cubicBezTo>
                  <a:pt x="33" y="224"/>
                  <a:pt x="33" y="224"/>
                  <a:pt x="34" y="223"/>
                </a:cubicBezTo>
                <a:cubicBezTo>
                  <a:pt x="33" y="223"/>
                  <a:pt x="33" y="223"/>
                  <a:pt x="33" y="223"/>
                </a:cubicBezTo>
                <a:cubicBezTo>
                  <a:pt x="32" y="223"/>
                  <a:pt x="32" y="224"/>
                  <a:pt x="32" y="225"/>
                </a:cubicBezTo>
                <a:close/>
                <a:moveTo>
                  <a:pt x="23" y="221"/>
                </a:moveTo>
                <a:cubicBezTo>
                  <a:pt x="24" y="220"/>
                  <a:pt x="25" y="219"/>
                  <a:pt x="26" y="217"/>
                </a:cubicBezTo>
                <a:cubicBezTo>
                  <a:pt x="25" y="219"/>
                  <a:pt x="24" y="220"/>
                  <a:pt x="23" y="221"/>
                </a:cubicBezTo>
                <a:close/>
                <a:moveTo>
                  <a:pt x="57" y="242"/>
                </a:moveTo>
                <a:cubicBezTo>
                  <a:pt x="58" y="243"/>
                  <a:pt x="58" y="243"/>
                  <a:pt x="58" y="243"/>
                </a:cubicBezTo>
                <a:cubicBezTo>
                  <a:pt x="59" y="243"/>
                  <a:pt x="58" y="242"/>
                  <a:pt x="58" y="241"/>
                </a:cubicBezTo>
                <a:lnTo>
                  <a:pt x="57" y="242"/>
                </a:lnTo>
                <a:close/>
                <a:moveTo>
                  <a:pt x="25" y="220"/>
                </a:moveTo>
                <a:cubicBezTo>
                  <a:pt x="26" y="220"/>
                  <a:pt x="26" y="219"/>
                  <a:pt x="26" y="218"/>
                </a:cubicBezTo>
                <a:cubicBezTo>
                  <a:pt x="26" y="218"/>
                  <a:pt x="25" y="219"/>
                  <a:pt x="25" y="220"/>
                </a:cubicBezTo>
                <a:close/>
                <a:moveTo>
                  <a:pt x="44" y="234"/>
                </a:moveTo>
                <a:cubicBezTo>
                  <a:pt x="44" y="234"/>
                  <a:pt x="45" y="233"/>
                  <a:pt x="45" y="233"/>
                </a:cubicBezTo>
                <a:cubicBezTo>
                  <a:pt x="44" y="233"/>
                  <a:pt x="43" y="233"/>
                  <a:pt x="44" y="234"/>
                </a:cubicBezTo>
                <a:close/>
                <a:moveTo>
                  <a:pt x="49" y="243"/>
                </a:moveTo>
                <a:cubicBezTo>
                  <a:pt x="50" y="242"/>
                  <a:pt x="52" y="240"/>
                  <a:pt x="52" y="239"/>
                </a:cubicBezTo>
                <a:cubicBezTo>
                  <a:pt x="51" y="241"/>
                  <a:pt x="49" y="241"/>
                  <a:pt x="49" y="243"/>
                </a:cubicBezTo>
                <a:close/>
                <a:moveTo>
                  <a:pt x="31" y="225"/>
                </a:moveTo>
                <a:cubicBezTo>
                  <a:pt x="32" y="225"/>
                  <a:pt x="31" y="226"/>
                  <a:pt x="31" y="226"/>
                </a:cubicBezTo>
                <a:cubicBezTo>
                  <a:pt x="32" y="226"/>
                  <a:pt x="32" y="226"/>
                  <a:pt x="32" y="225"/>
                </a:cubicBezTo>
                <a:cubicBezTo>
                  <a:pt x="32" y="225"/>
                  <a:pt x="32" y="225"/>
                  <a:pt x="31" y="225"/>
                </a:cubicBezTo>
                <a:close/>
                <a:moveTo>
                  <a:pt x="42" y="242"/>
                </a:moveTo>
                <a:cubicBezTo>
                  <a:pt x="43" y="241"/>
                  <a:pt x="45" y="239"/>
                  <a:pt x="46" y="236"/>
                </a:cubicBezTo>
                <a:cubicBezTo>
                  <a:pt x="46" y="237"/>
                  <a:pt x="46" y="238"/>
                  <a:pt x="47" y="237"/>
                </a:cubicBezTo>
                <a:cubicBezTo>
                  <a:pt x="47" y="236"/>
                  <a:pt x="46" y="236"/>
                  <a:pt x="46" y="235"/>
                </a:cubicBezTo>
                <a:cubicBezTo>
                  <a:pt x="45" y="238"/>
                  <a:pt x="42" y="240"/>
                  <a:pt x="42" y="242"/>
                </a:cubicBezTo>
                <a:close/>
                <a:moveTo>
                  <a:pt x="23" y="220"/>
                </a:moveTo>
                <a:cubicBezTo>
                  <a:pt x="23" y="220"/>
                  <a:pt x="22" y="220"/>
                  <a:pt x="23" y="219"/>
                </a:cubicBezTo>
                <a:cubicBezTo>
                  <a:pt x="22" y="219"/>
                  <a:pt x="22" y="219"/>
                  <a:pt x="22" y="219"/>
                </a:cubicBezTo>
                <a:cubicBezTo>
                  <a:pt x="22" y="219"/>
                  <a:pt x="22" y="221"/>
                  <a:pt x="23" y="220"/>
                </a:cubicBezTo>
                <a:close/>
                <a:moveTo>
                  <a:pt x="30" y="227"/>
                </a:moveTo>
                <a:cubicBezTo>
                  <a:pt x="30" y="227"/>
                  <a:pt x="30" y="227"/>
                  <a:pt x="31" y="228"/>
                </a:cubicBezTo>
                <a:cubicBezTo>
                  <a:pt x="31" y="227"/>
                  <a:pt x="31" y="227"/>
                  <a:pt x="31" y="227"/>
                </a:cubicBezTo>
                <a:cubicBezTo>
                  <a:pt x="31" y="226"/>
                  <a:pt x="32" y="227"/>
                  <a:pt x="31" y="226"/>
                </a:cubicBezTo>
                <a:cubicBezTo>
                  <a:pt x="31" y="226"/>
                  <a:pt x="31" y="226"/>
                  <a:pt x="30" y="227"/>
                </a:cubicBezTo>
                <a:close/>
                <a:moveTo>
                  <a:pt x="31" y="230"/>
                </a:moveTo>
                <a:cubicBezTo>
                  <a:pt x="32" y="229"/>
                  <a:pt x="33" y="228"/>
                  <a:pt x="33" y="228"/>
                </a:cubicBezTo>
                <a:cubicBezTo>
                  <a:pt x="32" y="228"/>
                  <a:pt x="31" y="229"/>
                  <a:pt x="31" y="230"/>
                </a:cubicBezTo>
                <a:close/>
                <a:moveTo>
                  <a:pt x="57" y="246"/>
                </a:moveTo>
                <a:cubicBezTo>
                  <a:pt x="57" y="246"/>
                  <a:pt x="57" y="246"/>
                  <a:pt x="58" y="246"/>
                </a:cubicBezTo>
                <a:cubicBezTo>
                  <a:pt x="57" y="246"/>
                  <a:pt x="57" y="246"/>
                  <a:pt x="57" y="246"/>
                </a:cubicBezTo>
                <a:close/>
                <a:moveTo>
                  <a:pt x="21" y="224"/>
                </a:moveTo>
                <a:cubicBezTo>
                  <a:pt x="22" y="224"/>
                  <a:pt x="22" y="223"/>
                  <a:pt x="22" y="223"/>
                </a:cubicBezTo>
                <a:cubicBezTo>
                  <a:pt x="22" y="223"/>
                  <a:pt x="21" y="224"/>
                  <a:pt x="21" y="224"/>
                </a:cubicBezTo>
                <a:close/>
                <a:moveTo>
                  <a:pt x="52" y="249"/>
                </a:moveTo>
                <a:cubicBezTo>
                  <a:pt x="52" y="249"/>
                  <a:pt x="52" y="249"/>
                  <a:pt x="51" y="249"/>
                </a:cubicBezTo>
                <a:cubicBezTo>
                  <a:pt x="52" y="250"/>
                  <a:pt x="52" y="249"/>
                  <a:pt x="52" y="250"/>
                </a:cubicBezTo>
                <a:cubicBezTo>
                  <a:pt x="53" y="248"/>
                  <a:pt x="53" y="248"/>
                  <a:pt x="54" y="247"/>
                </a:cubicBezTo>
                <a:cubicBezTo>
                  <a:pt x="53" y="247"/>
                  <a:pt x="52" y="248"/>
                  <a:pt x="52" y="249"/>
                </a:cubicBezTo>
                <a:close/>
                <a:moveTo>
                  <a:pt x="29" y="230"/>
                </a:moveTo>
                <a:cubicBezTo>
                  <a:pt x="29" y="230"/>
                  <a:pt x="29" y="230"/>
                  <a:pt x="29" y="230"/>
                </a:cubicBezTo>
                <a:cubicBezTo>
                  <a:pt x="29" y="229"/>
                  <a:pt x="28" y="230"/>
                  <a:pt x="29" y="230"/>
                </a:cubicBezTo>
                <a:close/>
                <a:moveTo>
                  <a:pt x="54" y="249"/>
                </a:moveTo>
                <a:cubicBezTo>
                  <a:pt x="55" y="250"/>
                  <a:pt x="54" y="251"/>
                  <a:pt x="55" y="250"/>
                </a:cubicBezTo>
                <a:cubicBezTo>
                  <a:pt x="56" y="251"/>
                  <a:pt x="55" y="250"/>
                  <a:pt x="55" y="251"/>
                </a:cubicBezTo>
                <a:cubicBezTo>
                  <a:pt x="56" y="251"/>
                  <a:pt x="56" y="250"/>
                  <a:pt x="56" y="250"/>
                </a:cubicBezTo>
                <a:cubicBezTo>
                  <a:pt x="55" y="249"/>
                  <a:pt x="55" y="249"/>
                  <a:pt x="54" y="249"/>
                </a:cubicBezTo>
                <a:close/>
                <a:moveTo>
                  <a:pt x="47" y="245"/>
                </a:moveTo>
                <a:cubicBezTo>
                  <a:pt x="47" y="246"/>
                  <a:pt x="46" y="246"/>
                  <a:pt x="47" y="246"/>
                </a:cubicBezTo>
                <a:cubicBezTo>
                  <a:pt x="48" y="245"/>
                  <a:pt x="48" y="245"/>
                  <a:pt x="48" y="245"/>
                </a:cubicBezTo>
                <a:cubicBezTo>
                  <a:pt x="48" y="245"/>
                  <a:pt x="47" y="245"/>
                  <a:pt x="47" y="245"/>
                </a:cubicBezTo>
                <a:close/>
                <a:moveTo>
                  <a:pt x="28" y="231"/>
                </a:moveTo>
                <a:cubicBezTo>
                  <a:pt x="28" y="232"/>
                  <a:pt x="27" y="232"/>
                  <a:pt x="27" y="233"/>
                </a:cubicBezTo>
                <a:cubicBezTo>
                  <a:pt x="28" y="232"/>
                  <a:pt x="28" y="231"/>
                  <a:pt x="28" y="231"/>
                </a:cubicBezTo>
                <a:cubicBezTo>
                  <a:pt x="28" y="231"/>
                  <a:pt x="28" y="230"/>
                  <a:pt x="28" y="231"/>
                </a:cubicBezTo>
                <a:close/>
                <a:moveTo>
                  <a:pt x="28" y="235"/>
                </a:moveTo>
                <a:cubicBezTo>
                  <a:pt x="29" y="234"/>
                  <a:pt x="30" y="233"/>
                  <a:pt x="29" y="232"/>
                </a:cubicBezTo>
                <a:cubicBezTo>
                  <a:pt x="29" y="233"/>
                  <a:pt x="29" y="234"/>
                  <a:pt x="28" y="235"/>
                </a:cubicBezTo>
                <a:close/>
                <a:moveTo>
                  <a:pt x="48" y="247"/>
                </a:moveTo>
                <a:cubicBezTo>
                  <a:pt x="48" y="248"/>
                  <a:pt x="49" y="248"/>
                  <a:pt x="49" y="248"/>
                </a:cubicBezTo>
                <a:cubicBezTo>
                  <a:pt x="49" y="248"/>
                  <a:pt x="49" y="248"/>
                  <a:pt x="49" y="248"/>
                </a:cubicBezTo>
                <a:cubicBezTo>
                  <a:pt x="49" y="248"/>
                  <a:pt x="49" y="247"/>
                  <a:pt x="48" y="247"/>
                </a:cubicBezTo>
                <a:close/>
                <a:moveTo>
                  <a:pt x="17" y="226"/>
                </a:moveTo>
                <a:cubicBezTo>
                  <a:pt x="17" y="226"/>
                  <a:pt x="17" y="227"/>
                  <a:pt x="17" y="227"/>
                </a:cubicBezTo>
                <a:cubicBezTo>
                  <a:pt x="17" y="226"/>
                  <a:pt x="18" y="227"/>
                  <a:pt x="18" y="227"/>
                </a:cubicBezTo>
                <a:cubicBezTo>
                  <a:pt x="18" y="226"/>
                  <a:pt x="17" y="226"/>
                  <a:pt x="17" y="225"/>
                </a:cubicBezTo>
                <a:lnTo>
                  <a:pt x="17" y="226"/>
                </a:lnTo>
                <a:close/>
                <a:moveTo>
                  <a:pt x="41" y="244"/>
                </a:moveTo>
                <a:cubicBezTo>
                  <a:pt x="41" y="244"/>
                  <a:pt x="42" y="243"/>
                  <a:pt x="41" y="243"/>
                </a:cubicBezTo>
                <a:cubicBezTo>
                  <a:pt x="40" y="245"/>
                  <a:pt x="39" y="245"/>
                  <a:pt x="41" y="244"/>
                </a:cubicBezTo>
                <a:close/>
                <a:moveTo>
                  <a:pt x="50" y="252"/>
                </a:moveTo>
                <a:cubicBezTo>
                  <a:pt x="50" y="251"/>
                  <a:pt x="51" y="252"/>
                  <a:pt x="51" y="252"/>
                </a:cubicBezTo>
                <a:cubicBezTo>
                  <a:pt x="50" y="252"/>
                  <a:pt x="51" y="251"/>
                  <a:pt x="51" y="250"/>
                </a:cubicBezTo>
                <a:cubicBezTo>
                  <a:pt x="51" y="252"/>
                  <a:pt x="49" y="251"/>
                  <a:pt x="50" y="252"/>
                </a:cubicBezTo>
                <a:close/>
                <a:moveTo>
                  <a:pt x="42" y="245"/>
                </a:moveTo>
                <a:cubicBezTo>
                  <a:pt x="42" y="246"/>
                  <a:pt x="42" y="246"/>
                  <a:pt x="43" y="246"/>
                </a:cubicBezTo>
                <a:cubicBezTo>
                  <a:pt x="43" y="245"/>
                  <a:pt x="42" y="245"/>
                  <a:pt x="42" y="245"/>
                </a:cubicBezTo>
                <a:close/>
                <a:moveTo>
                  <a:pt x="53" y="255"/>
                </a:moveTo>
                <a:cubicBezTo>
                  <a:pt x="53" y="254"/>
                  <a:pt x="54" y="254"/>
                  <a:pt x="53" y="253"/>
                </a:cubicBezTo>
                <a:cubicBezTo>
                  <a:pt x="53" y="254"/>
                  <a:pt x="52" y="254"/>
                  <a:pt x="53" y="255"/>
                </a:cubicBezTo>
                <a:close/>
                <a:moveTo>
                  <a:pt x="40" y="247"/>
                </a:moveTo>
                <a:cubicBezTo>
                  <a:pt x="41" y="247"/>
                  <a:pt x="42" y="246"/>
                  <a:pt x="41" y="246"/>
                </a:cubicBezTo>
                <a:lnTo>
                  <a:pt x="40" y="247"/>
                </a:lnTo>
                <a:close/>
                <a:moveTo>
                  <a:pt x="43" y="248"/>
                </a:moveTo>
                <a:cubicBezTo>
                  <a:pt x="44" y="249"/>
                  <a:pt x="44" y="249"/>
                  <a:pt x="44" y="249"/>
                </a:cubicBezTo>
                <a:cubicBezTo>
                  <a:pt x="44" y="248"/>
                  <a:pt x="43" y="248"/>
                  <a:pt x="43" y="248"/>
                </a:cubicBezTo>
                <a:close/>
                <a:moveTo>
                  <a:pt x="15" y="234"/>
                </a:moveTo>
                <a:cubicBezTo>
                  <a:pt x="15" y="233"/>
                  <a:pt x="15" y="233"/>
                  <a:pt x="15" y="232"/>
                </a:cubicBezTo>
                <a:cubicBezTo>
                  <a:pt x="15" y="233"/>
                  <a:pt x="15" y="233"/>
                  <a:pt x="15" y="233"/>
                </a:cubicBezTo>
                <a:cubicBezTo>
                  <a:pt x="16" y="234"/>
                  <a:pt x="16" y="234"/>
                  <a:pt x="16" y="234"/>
                </a:cubicBezTo>
                <a:cubicBezTo>
                  <a:pt x="17" y="232"/>
                  <a:pt x="17" y="233"/>
                  <a:pt x="18" y="231"/>
                </a:cubicBezTo>
                <a:cubicBezTo>
                  <a:pt x="18" y="231"/>
                  <a:pt x="17" y="231"/>
                  <a:pt x="17" y="230"/>
                </a:cubicBezTo>
                <a:cubicBezTo>
                  <a:pt x="17" y="230"/>
                  <a:pt x="17" y="231"/>
                  <a:pt x="17" y="230"/>
                </a:cubicBezTo>
                <a:cubicBezTo>
                  <a:pt x="17" y="232"/>
                  <a:pt x="16" y="232"/>
                  <a:pt x="15" y="234"/>
                </a:cubicBezTo>
                <a:close/>
                <a:moveTo>
                  <a:pt x="51" y="255"/>
                </a:moveTo>
                <a:cubicBezTo>
                  <a:pt x="51" y="256"/>
                  <a:pt x="50" y="257"/>
                  <a:pt x="51" y="257"/>
                </a:cubicBezTo>
                <a:cubicBezTo>
                  <a:pt x="51" y="256"/>
                  <a:pt x="52" y="256"/>
                  <a:pt x="52" y="255"/>
                </a:cubicBezTo>
                <a:cubicBezTo>
                  <a:pt x="51" y="255"/>
                  <a:pt x="51" y="255"/>
                  <a:pt x="51" y="255"/>
                </a:cubicBezTo>
                <a:close/>
                <a:moveTo>
                  <a:pt x="20" y="235"/>
                </a:moveTo>
                <a:cubicBezTo>
                  <a:pt x="19" y="235"/>
                  <a:pt x="19" y="236"/>
                  <a:pt x="19" y="236"/>
                </a:cubicBezTo>
                <a:cubicBezTo>
                  <a:pt x="20" y="236"/>
                  <a:pt x="20" y="236"/>
                  <a:pt x="20" y="236"/>
                </a:cubicBezTo>
                <a:cubicBezTo>
                  <a:pt x="20" y="236"/>
                  <a:pt x="21" y="235"/>
                  <a:pt x="21" y="235"/>
                </a:cubicBezTo>
                <a:cubicBezTo>
                  <a:pt x="20" y="235"/>
                  <a:pt x="20" y="236"/>
                  <a:pt x="20" y="235"/>
                </a:cubicBezTo>
                <a:close/>
                <a:moveTo>
                  <a:pt x="21" y="238"/>
                </a:moveTo>
                <a:cubicBezTo>
                  <a:pt x="21" y="237"/>
                  <a:pt x="22" y="237"/>
                  <a:pt x="22" y="236"/>
                </a:cubicBezTo>
                <a:cubicBezTo>
                  <a:pt x="21" y="236"/>
                  <a:pt x="21" y="237"/>
                  <a:pt x="21" y="238"/>
                </a:cubicBezTo>
                <a:close/>
                <a:moveTo>
                  <a:pt x="17" y="236"/>
                </a:moveTo>
                <a:cubicBezTo>
                  <a:pt x="18" y="236"/>
                  <a:pt x="18" y="235"/>
                  <a:pt x="18" y="235"/>
                </a:cubicBezTo>
                <a:cubicBezTo>
                  <a:pt x="18" y="235"/>
                  <a:pt x="17" y="236"/>
                  <a:pt x="17" y="236"/>
                </a:cubicBezTo>
                <a:close/>
                <a:moveTo>
                  <a:pt x="23" y="243"/>
                </a:moveTo>
                <a:cubicBezTo>
                  <a:pt x="24" y="243"/>
                  <a:pt x="25" y="241"/>
                  <a:pt x="26" y="240"/>
                </a:cubicBezTo>
                <a:cubicBezTo>
                  <a:pt x="25" y="240"/>
                  <a:pt x="25" y="240"/>
                  <a:pt x="25" y="240"/>
                </a:cubicBezTo>
                <a:cubicBezTo>
                  <a:pt x="24" y="241"/>
                  <a:pt x="24" y="242"/>
                  <a:pt x="23" y="243"/>
                </a:cubicBezTo>
                <a:close/>
                <a:moveTo>
                  <a:pt x="17" y="238"/>
                </a:moveTo>
                <a:cubicBezTo>
                  <a:pt x="17" y="237"/>
                  <a:pt x="18" y="237"/>
                  <a:pt x="18" y="236"/>
                </a:cubicBezTo>
                <a:cubicBezTo>
                  <a:pt x="17" y="236"/>
                  <a:pt x="16" y="237"/>
                  <a:pt x="17" y="238"/>
                </a:cubicBezTo>
                <a:close/>
                <a:moveTo>
                  <a:pt x="35" y="251"/>
                </a:moveTo>
                <a:cubicBezTo>
                  <a:pt x="35" y="252"/>
                  <a:pt x="36" y="250"/>
                  <a:pt x="36" y="250"/>
                </a:cubicBezTo>
                <a:lnTo>
                  <a:pt x="35" y="251"/>
                </a:lnTo>
                <a:close/>
                <a:moveTo>
                  <a:pt x="38" y="255"/>
                </a:moveTo>
                <a:cubicBezTo>
                  <a:pt x="39" y="254"/>
                  <a:pt x="39" y="254"/>
                  <a:pt x="39" y="254"/>
                </a:cubicBezTo>
                <a:cubicBezTo>
                  <a:pt x="39" y="254"/>
                  <a:pt x="38" y="254"/>
                  <a:pt x="38" y="255"/>
                </a:cubicBezTo>
                <a:close/>
                <a:moveTo>
                  <a:pt x="12" y="236"/>
                </a:moveTo>
                <a:cubicBezTo>
                  <a:pt x="12" y="236"/>
                  <a:pt x="12" y="237"/>
                  <a:pt x="12" y="237"/>
                </a:cubicBezTo>
                <a:cubicBezTo>
                  <a:pt x="13" y="236"/>
                  <a:pt x="13" y="236"/>
                  <a:pt x="13" y="236"/>
                </a:cubicBezTo>
                <a:cubicBezTo>
                  <a:pt x="13" y="236"/>
                  <a:pt x="12" y="236"/>
                  <a:pt x="12" y="236"/>
                </a:cubicBezTo>
                <a:close/>
                <a:moveTo>
                  <a:pt x="38" y="253"/>
                </a:moveTo>
                <a:cubicBezTo>
                  <a:pt x="36" y="252"/>
                  <a:pt x="36" y="252"/>
                  <a:pt x="36" y="252"/>
                </a:cubicBezTo>
                <a:cubicBezTo>
                  <a:pt x="36" y="253"/>
                  <a:pt x="37" y="254"/>
                  <a:pt x="38" y="253"/>
                </a:cubicBezTo>
                <a:close/>
                <a:moveTo>
                  <a:pt x="12" y="239"/>
                </a:moveTo>
                <a:cubicBezTo>
                  <a:pt x="13" y="238"/>
                  <a:pt x="13" y="238"/>
                  <a:pt x="13" y="238"/>
                </a:cubicBezTo>
                <a:cubicBezTo>
                  <a:pt x="13" y="238"/>
                  <a:pt x="13" y="239"/>
                  <a:pt x="13" y="238"/>
                </a:cubicBezTo>
                <a:cubicBezTo>
                  <a:pt x="12" y="238"/>
                  <a:pt x="14" y="237"/>
                  <a:pt x="13" y="237"/>
                </a:cubicBezTo>
                <a:cubicBezTo>
                  <a:pt x="12" y="237"/>
                  <a:pt x="12" y="238"/>
                  <a:pt x="12" y="239"/>
                </a:cubicBezTo>
                <a:close/>
                <a:moveTo>
                  <a:pt x="35" y="256"/>
                </a:moveTo>
                <a:cubicBezTo>
                  <a:pt x="35" y="256"/>
                  <a:pt x="36" y="257"/>
                  <a:pt x="36" y="257"/>
                </a:cubicBezTo>
                <a:cubicBezTo>
                  <a:pt x="36" y="256"/>
                  <a:pt x="35" y="256"/>
                  <a:pt x="35" y="256"/>
                </a:cubicBezTo>
                <a:close/>
                <a:moveTo>
                  <a:pt x="27" y="255"/>
                </a:moveTo>
                <a:cubicBezTo>
                  <a:pt x="27" y="255"/>
                  <a:pt x="28" y="254"/>
                  <a:pt x="28" y="254"/>
                </a:cubicBezTo>
                <a:cubicBezTo>
                  <a:pt x="27" y="254"/>
                  <a:pt x="27" y="254"/>
                  <a:pt x="27" y="255"/>
                </a:cubicBezTo>
                <a:close/>
                <a:moveTo>
                  <a:pt x="8" y="244"/>
                </a:moveTo>
                <a:cubicBezTo>
                  <a:pt x="7" y="244"/>
                  <a:pt x="7" y="244"/>
                  <a:pt x="7" y="244"/>
                </a:cubicBezTo>
                <a:cubicBezTo>
                  <a:pt x="8" y="245"/>
                  <a:pt x="8" y="243"/>
                  <a:pt x="7" y="243"/>
                </a:cubicBezTo>
                <a:cubicBezTo>
                  <a:pt x="7" y="243"/>
                  <a:pt x="7" y="243"/>
                  <a:pt x="8" y="244"/>
                </a:cubicBezTo>
                <a:close/>
                <a:moveTo>
                  <a:pt x="6" y="247"/>
                </a:moveTo>
                <a:cubicBezTo>
                  <a:pt x="7" y="248"/>
                  <a:pt x="9" y="244"/>
                  <a:pt x="8" y="244"/>
                </a:cubicBezTo>
                <a:cubicBezTo>
                  <a:pt x="7" y="245"/>
                  <a:pt x="7" y="246"/>
                  <a:pt x="6" y="247"/>
                </a:cubicBezTo>
                <a:close/>
                <a:moveTo>
                  <a:pt x="11" y="248"/>
                </a:moveTo>
                <a:cubicBezTo>
                  <a:pt x="12" y="248"/>
                  <a:pt x="12" y="247"/>
                  <a:pt x="11" y="247"/>
                </a:cubicBezTo>
                <a:cubicBezTo>
                  <a:pt x="11" y="247"/>
                  <a:pt x="11" y="248"/>
                  <a:pt x="11" y="248"/>
                </a:cubicBezTo>
                <a:close/>
                <a:moveTo>
                  <a:pt x="32" y="264"/>
                </a:moveTo>
                <a:cubicBezTo>
                  <a:pt x="33" y="264"/>
                  <a:pt x="33" y="264"/>
                  <a:pt x="33" y="263"/>
                </a:cubicBezTo>
                <a:cubicBezTo>
                  <a:pt x="32" y="263"/>
                  <a:pt x="32" y="263"/>
                  <a:pt x="32" y="264"/>
                </a:cubicBezTo>
                <a:close/>
                <a:moveTo>
                  <a:pt x="10" y="250"/>
                </a:moveTo>
                <a:cubicBezTo>
                  <a:pt x="10" y="250"/>
                  <a:pt x="11" y="249"/>
                  <a:pt x="11" y="249"/>
                </a:cubicBezTo>
                <a:cubicBezTo>
                  <a:pt x="10" y="248"/>
                  <a:pt x="10" y="248"/>
                  <a:pt x="10" y="248"/>
                </a:cubicBezTo>
                <a:cubicBezTo>
                  <a:pt x="10" y="249"/>
                  <a:pt x="9" y="249"/>
                  <a:pt x="10" y="250"/>
                </a:cubicBezTo>
                <a:close/>
                <a:moveTo>
                  <a:pt x="7" y="252"/>
                </a:moveTo>
                <a:cubicBezTo>
                  <a:pt x="7" y="251"/>
                  <a:pt x="9" y="249"/>
                  <a:pt x="8" y="248"/>
                </a:cubicBezTo>
                <a:cubicBezTo>
                  <a:pt x="8" y="249"/>
                  <a:pt x="6" y="251"/>
                  <a:pt x="7" y="252"/>
                </a:cubicBezTo>
                <a:close/>
                <a:moveTo>
                  <a:pt x="3" y="247"/>
                </a:moveTo>
                <a:cubicBezTo>
                  <a:pt x="3" y="246"/>
                  <a:pt x="4" y="246"/>
                  <a:pt x="4" y="246"/>
                </a:cubicBezTo>
                <a:cubicBezTo>
                  <a:pt x="3" y="246"/>
                  <a:pt x="2" y="246"/>
                  <a:pt x="3" y="247"/>
                </a:cubicBezTo>
                <a:close/>
                <a:moveTo>
                  <a:pt x="0" y="255"/>
                </a:moveTo>
                <a:cubicBezTo>
                  <a:pt x="1" y="253"/>
                  <a:pt x="3" y="253"/>
                  <a:pt x="2" y="251"/>
                </a:cubicBezTo>
                <a:cubicBezTo>
                  <a:pt x="2" y="253"/>
                  <a:pt x="0" y="254"/>
                  <a:pt x="0" y="255"/>
                </a:cubicBezTo>
                <a:close/>
                <a:moveTo>
                  <a:pt x="30" y="271"/>
                </a:moveTo>
                <a:cubicBezTo>
                  <a:pt x="30" y="271"/>
                  <a:pt x="31" y="271"/>
                  <a:pt x="31" y="271"/>
                </a:cubicBezTo>
                <a:cubicBezTo>
                  <a:pt x="31" y="271"/>
                  <a:pt x="30" y="270"/>
                  <a:pt x="30" y="271"/>
                </a:cubicBezTo>
                <a:close/>
                <a:moveTo>
                  <a:pt x="34" y="274"/>
                </a:moveTo>
                <a:cubicBezTo>
                  <a:pt x="35" y="275"/>
                  <a:pt x="34" y="275"/>
                  <a:pt x="35" y="275"/>
                </a:cubicBezTo>
                <a:cubicBezTo>
                  <a:pt x="36" y="275"/>
                  <a:pt x="35" y="275"/>
                  <a:pt x="35" y="274"/>
                </a:cubicBezTo>
                <a:cubicBezTo>
                  <a:pt x="35" y="274"/>
                  <a:pt x="35" y="274"/>
                  <a:pt x="34" y="274"/>
                </a:cubicBezTo>
                <a:close/>
                <a:moveTo>
                  <a:pt x="3" y="254"/>
                </a:moveTo>
                <a:cubicBezTo>
                  <a:pt x="2" y="254"/>
                  <a:pt x="2" y="254"/>
                  <a:pt x="2" y="253"/>
                </a:cubicBezTo>
                <a:cubicBezTo>
                  <a:pt x="2" y="254"/>
                  <a:pt x="2" y="254"/>
                  <a:pt x="2" y="254"/>
                </a:cubicBezTo>
                <a:cubicBezTo>
                  <a:pt x="2" y="254"/>
                  <a:pt x="4" y="254"/>
                  <a:pt x="3" y="253"/>
                </a:cubicBezTo>
                <a:lnTo>
                  <a:pt x="3" y="254"/>
                </a:lnTo>
                <a:close/>
                <a:moveTo>
                  <a:pt x="27" y="271"/>
                </a:moveTo>
                <a:cubicBezTo>
                  <a:pt x="27" y="271"/>
                  <a:pt x="27" y="272"/>
                  <a:pt x="28" y="271"/>
                </a:cubicBezTo>
                <a:cubicBezTo>
                  <a:pt x="28" y="271"/>
                  <a:pt x="27" y="270"/>
                  <a:pt x="27" y="271"/>
                </a:cubicBezTo>
                <a:close/>
                <a:moveTo>
                  <a:pt x="31" y="278"/>
                </a:moveTo>
                <a:cubicBezTo>
                  <a:pt x="31" y="277"/>
                  <a:pt x="30" y="277"/>
                  <a:pt x="30" y="276"/>
                </a:cubicBezTo>
                <a:cubicBezTo>
                  <a:pt x="30" y="277"/>
                  <a:pt x="31" y="277"/>
                  <a:pt x="31" y="278"/>
                </a:cubicBezTo>
                <a:close/>
                <a:moveTo>
                  <a:pt x="31" y="281"/>
                </a:moveTo>
                <a:cubicBezTo>
                  <a:pt x="32" y="281"/>
                  <a:pt x="32" y="281"/>
                  <a:pt x="32" y="281"/>
                </a:cubicBezTo>
                <a:cubicBezTo>
                  <a:pt x="32" y="280"/>
                  <a:pt x="32" y="280"/>
                  <a:pt x="33" y="280"/>
                </a:cubicBezTo>
                <a:cubicBezTo>
                  <a:pt x="33" y="280"/>
                  <a:pt x="33" y="279"/>
                  <a:pt x="33" y="279"/>
                </a:cubicBezTo>
                <a:cubicBezTo>
                  <a:pt x="32" y="280"/>
                  <a:pt x="32" y="281"/>
                  <a:pt x="31" y="281"/>
                </a:cubicBezTo>
                <a:close/>
                <a:moveTo>
                  <a:pt x="782" y="255"/>
                </a:moveTo>
                <a:cubicBezTo>
                  <a:pt x="781" y="255"/>
                  <a:pt x="779" y="253"/>
                  <a:pt x="779" y="256"/>
                </a:cubicBezTo>
                <a:cubicBezTo>
                  <a:pt x="781" y="259"/>
                  <a:pt x="782" y="261"/>
                  <a:pt x="783" y="263"/>
                </a:cubicBezTo>
                <a:cubicBezTo>
                  <a:pt x="781" y="263"/>
                  <a:pt x="777" y="259"/>
                  <a:pt x="774" y="258"/>
                </a:cubicBezTo>
                <a:cubicBezTo>
                  <a:pt x="775" y="259"/>
                  <a:pt x="777" y="263"/>
                  <a:pt x="778" y="264"/>
                </a:cubicBezTo>
                <a:cubicBezTo>
                  <a:pt x="779" y="267"/>
                  <a:pt x="779" y="268"/>
                  <a:pt x="780" y="271"/>
                </a:cubicBezTo>
                <a:cubicBezTo>
                  <a:pt x="779" y="271"/>
                  <a:pt x="779" y="271"/>
                  <a:pt x="779" y="272"/>
                </a:cubicBezTo>
                <a:cubicBezTo>
                  <a:pt x="776" y="269"/>
                  <a:pt x="775" y="267"/>
                  <a:pt x="772" y="264"/>
                </a:cubicBezTo>
                <a:cubicBezTo>
                  <a:pt x="771" y="262"/>
                  <a:pt x="772" y="262"/>
                  <a:pt x="771" y="260"/>
                </a:cubicBezTo>
                <a:cubicBezTo>
                  <a:pt x="770" y="259"/>
                  <a:pt x="767" y="254"/>
                  <a:pt x="766" y="252"/>
                </a:cubicBezTo>
                <a:cubicBezTo>
                  <a:pt x="766" y="254"/>
                  <a:pt x="763" y="249"/>
                  <a:pt x="762" y="246"/>
                </a:cubicBezTo>
                <a:cubicBezTo>
                  <a:pt x="763" y="250"/>
                  <a:pt x="761" y="249"/>
                  <a:pt x="764" y="255"/>
                </a:cubicBezTo>
                <a:cubicBezTo>
                  <a:pt x="763" y="252"/>
                  <a:pt x="764" y="254"/>
                  <a:pt x="765" y="256"/>
                </a:cubicBezTo>
                <a:cubicBezTo>
                  <a:pt x="765" y="257"/>
                  <a:pt x="765" y="255"/>
                  <a:pt x="765" y="255"/>
                </a:cubicBezTo>
                <a:cubicBezTo>
                  <a:pt x="766" y="256"/>
                  <a:pt x="766" y="257"/>
                  <a:pt x="766" y="258"/>
                </a:cubicBezTo>
                <a:cubicBezTo>
                  <a:pt x="767" y="259"/>
                  <a:pt x="768" y="260"/>
                  <a:pt x="770" y="260"/>
                </a:cubicBezTo>
                <a:cubicBezTo>
                  <a:pt x="770" y="262"/>
                  <a:pt x="771" y="264"/>
                  <a:pt x="772" y="267"/>
                </a:cubicBezTo>
                <a:cubicBezTo>
                  <a:pt x="771" y="267"/>
                  <a:pt x="768" y="261"/>
                  <a:pt x="769" y="264"/>
                </a:cubicBezTo>
                <a:cubicBezTo>
                  <a:pt x="768" y="262"/>
                  <a:pt x="766" y="259"/>
                  <a:pt x="766" y="260"/>
                </a:cubicBezTo>
                <a:cubicBezTo>
                  <a:pt x="766" y="259"/>
                  <a:pt x="764" y="256"/>
                  <a:pt x="764" y="255"/>
                </a:cubicBezTo>
                <a:cubicBezTo>
                  <a:pt x="763" y="254"/>
                  <a:pt x="762" y="254"/>
                  <a:pt x="761" y="253"/>
                </a:cubicBezTo>
                <a:cubicBezTo>
                  <a:pt x="761" y="252"/>
                  <a:pt x="762" y="253"/>
                  <a:pt x="762" y="252"/>
                </a:cubicBezTo>
                <a:cubicBezTo>
                  <a:pt x="762" y="251"/>
                  <a:pt x="761" y="249"/>
                  <a:pt x="761" y="249"/>
                </a:cubicBezTo>
                <a:cubicBezTo>
                  <a:pt x="757" y="243"/>
                  <a:pt x="757" y="246"/>
                  <a:pt x="752" y="241"/>
                </a:cubicBezTo>
                <a:cubicBezTo>
                  <a:pt x="752" y="241"/>
                  <a:pt x="755" y="244"/>
                  <a:pt x="755" y="245"/>
                </a:cubicBezTo>
                <a:cubicBezTo>
                  <a:pt x="755" y="246"/>
                  <a:pt x="755" y="245"/>
                  <a:pt x="755" y="244"/>
                </a:cubicBezTo>
                <a:cubicBezTo>
                  <a:pt x="755" y="244"/>
                  <a:pt x="755" y="246"/>
                  <a:pt x="756" y="246"/>
                </a:cubicBezTo>
                <a:cubicBezTo>
                  <a:pt x="757" y="248"/>
                  <a:pt x="756" y="247"/>
                  <a:pt x="757" y="249"/>
                </a:cubicBezTo>
                <a:cubicBezTo>
                  <a:pt x="755" y="246"/>
                  <a:pt x="755" y="248"/>
                  <a:pt x="753" y="248"/>
                </a:cubicBezTo>
                <a:cubicBezTo>
                  <a:pt x="752" y="245"/>
                  <a:pt x="751" y="244"/>
                  <a:pt x="750" y="245"/>
                </a:cubicBezTo>
                <a:cubicBezTo>
                  <a:pt x="748" y="242"/>
                  <a:pt x="747" y="243"/>
                  <a:pt x="745" y="239"/>
                </a:cubicBezTo>
                <a:cubicBezTo>
                  <a:pt x="744" y="239"/>
                  <a:pt x="744" y="239"/>
                  <a:pt x="744" y="239"/>
                </a:cubicBezTo>
                <a:cubicBezTo>
                  <a:pt x="743" y="237"/>
                  <a:pt x="741" y="236"/>
                  <a:pt x="739" y="233"/>
                </a:cubicBezTo>
                <a:cubicBezTo>
                  <a:pt x="739" y="232"/>
                  <a:pt x="739" y="231"/>
                  <a:pt x="740" y="231"/>
                </a:cubicBezTo>
                <a:cubicBezTo>
                  <a:pt x="741" y="233"/>
                  <a:pt x="741" y="234"/>
                  <a:pt x="742" y="234"/>
                </a:cubicBezTo>
                <a:cubicBezTo>
                  <a:pt x="742" y="234"/>
                  <a:pt x="741" y="231"/>
                  <a:pt x="743" y="234"/>
                </a:cubicBezTo>
                <a:cubicBezTo>
                  <a:pt x="743" y="233"/>
                  <a:pt x="742" y="232"/>
                  <a:pt x="741" y="231"/>
                </a:cubicBezTo>
                <a:cubicBezTo>
                  <a:pt x="740" y="230"/>
                  <a:pt x="741" y="231"/>
                  <a:pt x="740" y="231"/>
                </a:cubicBezTo>
                <a:cubicBezTo>
                  <a:pt x="739" y="227"/>
                  <a:pt x="737" y="229"/>
                  <a:pt x="736" y="226"/>
                </a:cubicBezTo>
                <a:cubicBezTo>
                  <a:pt x="736" y="227"/>
                  <a:pt x="735" y="226"/>
                  <a:pt x="733" y="224"/>
                </a:cubicBezTo>
                <a:cubicBezTo>
                  <a:pt x="734" y="226"/>
                  <a:pt x="737" y="229"/>
                  <a:pt x="738" y="231"/>
                </a:cubicBezTo>
                <a:cubicBezTo>
                  <a:pt x="735" y="229"/>
                  <a:pt x="728" y="217"/>
                  <a:pt x="726" y="218"/>
                </a:cubicBezTo>
                <a:cubicBezTo>
                  <a:pt x="724" y="215"/>
                  <a:pt x="723" y="213"/>
                  <a:pt x="721" y="210"/>
                </a:cubicBezTo>
                <a:cubicBezTo>
                  <a:pt x="715" y="205"/>
                  <a:pt x="707" y="195"/>
                  <a:pt x="698" y="186"/>
                </a:cubicBezTo>
                <a:cubicBezTo>
                  <a:pt x="698" y="186"/>
                  <a:pt x="701" y="188"/>
                  <a:pt x="700" y="188"/>
                </a:cubicBezTo>
                <a:cubicBezTo>
                  <a:pt x="696" y="184"/>
                  <a:pt x="693" y="182"/>
                  <a:pt x="688" y="177"/>
                </a:cubicBezTo>
                <a:cubicBezTo>
                  <a:pt x="689" y="178"/>
                  <a:pt x="690" y="178"/>
                  <a:pt x="690" y="177"/>
                </a:cubicBezTo>
                <a:cubicBezTo>
                  <a:pt x="689" y="176"/>
                  <a:pt x="689" y="176"/>
                  <a:pt x="689" y="176"/>
                </a:cubicBezTo>
                <a:cubicBezTo>
                  <a:pt x="687" y="174"/>
                  <a:pt x="689" y="177"/>
                  <a:pt x="688" y="177"/>
                </a:cubicBezTo>
                <a:cubicBezTo>
                  <a:pt x="686" y="175"/>
                  <a:pt x="687" y="175"/>
                  <a:pt x="686" y="174"/>
                </a:cubicBezTo>
                <a:cubicBezTo>
                  <a:pt x="684" y="172"/>
                  <a:pt x="686" y="174"/>
                  <a:pt x="684" y="173"/>
                </a:cubicBezTo>
                <a:cubicBezTo>
                  <a:pt x="683" y="172"/>
                  <a:pt x="682" y="169"/>
                  <a:pt x="681" y="170"/>
                </a:cubicBezTo>
                <a:cubicBezTo>
                  <a:pt x="680" y="169"/>
                  <a:pt x="681" y="169"/>
                  <a:pt x="681" y="169"/>
                </a:cubicBezTo>
                <a:cubicBezTo>
                  <a:pt x="680" y="168"/>
                  <a:pt x="679" y="168"/>
                  <a:pt x="678" y="168"/>
                </a:cubicBezTo>
                <a:cubicBezTo>
                  <a:pt x="676" y="165"/>
                  <a:pt x="672" y="163"/>
                  <a:pt x="672" y="161"/>
                </a:cubicBezTo>
                <a:cubicBezTo>
                  <a:pt x="670" y="160"/>
                  <a:pt x="662" y="154"/>
                  <a:pt x="657" y="149"/>
                </a:cubicBezTo>
                <a:cubicBezTo>
                  <a:pt x="660" y="152"/>
                  <a:pt x="654" y="146"/>
                  <a:pt x="654" y="146"/>
                </a:cubicBezTo>
                <a:cubicBezTo>
                  <a:pt x="653" y="145"/>
                  <a:pt x="653" y="145"/>
                  <a:pt x="652" y="145"/>
                </a:cubicBezTo>
                <a:cubicBezTo>
                  <a:pt x="648" y="142"/>
                  <a:pt x="644" y="139"/>
                  <a:pt x="645" y="138"/>
                </a:cubicBezTo>
                <a:cubicBezTo>
                  <a:pt x="641" y="135"/>
                  <a:pt x="641" y="135"/>
                  <a:pt x="641" y="135"/>
                </a:cubicBezTo>
                <a:cubicBezTo>
                  <a:pt x="642" y="137"/>
                  <a:pt x="641" y="136"/>
                  <a:pt x="640" y="136"/>
                </a:cubicBezTo>
                <a:cubicBezTo>
                  <a:pt x="637" y="133"/>
                  <a:pt x="636" y="133"/>
                  <a:pt x="633" y="130"/>
                </a:cubicBezTo>
                <a:cubicBezTo>
                  <a:pt x="633" y="130"/>
                  <a:pt x="632" y="129"/>
                  <a:pt x="633" y="129"/>
                </a:cubicBezTo>
                <a:cubicBezTo>
                  <a:pt x="629" y="126"/>
                  <a:pt x="631" y="129"/>
                  <a:pt x="629" y="128"/>
                </a:cubicBezTo>
                <a:cubicBezTo>
                  <a:pt x="628" y="126"/>
                  <a:pt x="625" y="124"/>
                  <a:pt x="622" y="123"/>
                </a:cubicBezTo>
                <a:cubicBezTo>
                  <a:pt x="626" y="124"/>
                  <a:pt x="620" y="120"/>
                  <a:pt x="618" y="120"/>
                </a:cubicBezTo>
                <a:cubicBezTo>
                  <a:pt x="618" y="120"/>
                  <a:pt x="620" y="122"/>
                  <a:pt x="621" y="122"/>
                </a:cubicBezTo>
                <a:cubicBezTo>
                  <a:pt x="623" y="124"/>
                  <a:pt x="615" y="119"/>
                  <a:pt x="617" y="119"/>
                </a:cubicBezTo>
                <a:cubicBezTo>
                  <a:pt x="614" y="117"/>
                  <a:pt x="614" y="117"/>
                  <a:pt x="614" y="117"/>
                </a:cubicBezTo>
                <a:cubicBezTo>
                  <a:pt x="613" y="116"/>
                  <a:pt x="614" y="118"/>
                  <a:pt x="611" y="116"/>
                </a:cubicBezTo>
                <a:cubicBezTo>
                  <a:pt x="611" y="116"/>
                  <a:pt x="613" y="116"/>
                  <a:pt x="612" y="115"/>
                </a:cubicBezTo>
                <a:cubicBezTo>
                  <a:pt x="610" y="114"/>
                  <a:pt x="612" y="116"/>
                  <a:pt x="610" y="115"/>
                </a:cubicBezTo>
                <a:cubicBezTo>
                  <a:pt x="607" y="112"/>
                  <a:pt x="602" y="111"/>
                  <a:pt x="596" y="106"/>
                </a:cubicBezTo>
                <a:cubicBezTo>
                  <a:pt x="596" y="106"/>
                  <a:pt x="595" y="106"/>
                  <a:pt x="595" y="105"/>
                </a:cubicBezTo>
                <a:cubicBezTo>
                  <a:pt x="594" y="105"/>
                  <a:pt x="594" y="105"/>
                  <a:pt x="594" y="106"/>
                </a:cubicBezTo>
                <a:cubicBezTo>
                  <a:pt x="587" y="101"/>
                  <a:pt x="583" y="99"/>
                  <a:pt x="576" y="95"/>
                </a:cubicBezTo>
                <a:cubicBezTo>
                  <a:pt x="573" y="94"/>
                  <a:pt x="576" y="96"/>
                  <a:pt x="575" y="96"/>
                </a:cubicBezTo>
                <a:cubicBezTo>
                  <a:pt x="575" y="95"/>
                  <a:pt x="571" y="94"/>
                  <a:pt x="571" y="94"/>
                </a:cubicBezTo>
                <a:cubicBezTo>
                  <a:pt x="568" y="92"/>
                  <a:pt x="566" y="90"/>
                  <a:pt x="562" y="88"/>
                </a:cubicBezTo>
                <a:cubicBezTo>
                  <a:pt x="555" y="85"/>
                  <a:pt x="548" y="82"/>
                  <a:pt x="540" y="79"/>
                </a:cubicBezTo>
                <a:cubicBezTo>
                  <a:pt x="540" y="78"/>
                  <a:pt x="540" y="78"/>
                  <a:pt x="540" y="78"/>
                </a:cubicBezTo>
                <a:cubicBezTo>
                  <a:pt x="537" y="77"/>
                  <a:pt x="535" y="76"/>
                  <a:pt x="533" y="75"/>
                </a:cubicBezTo>
                <a:cubicBezTo>
                  <a:pt x="530" y="74"/>
                  <a:pt x="529" y="74"/>
                  <a:pt x="526" y="73"/>
                </a:cubicBezTo>
                <a:cubicBezTo>
                  <a:pt x="526" y="72"/>
                  <a:pt x="526" y="72"/>
                  <a:pt x="526" y="72"/>
                </a:cubicBezTo>
                <a:cubicBezTo>
                  <a:pt x="521" y="71"/>
                  <a:pt x="517" y="70"/>
                  <a:pt x="514" y="68"/>
                </a:cubicBezTo>
                <a:cubicBezTo>
                  <a:pt x="510" y="68"/>
                  <a:pt x="504" y="65"/>
                  <a:pt x="502" y="64"/>
                </a:cubicBezTo>
                <a:cubicBezTo>
                  <a:pt x="500" y="63"/>
                  <a:pt x="502" y="65"/>
                  <a:pt x="502" y="65"/>
                </a:cubicBezTo>
                <a:cubicBezTo>
                  <a:pt x="497" y="64"/>
                  <a:pt x="493" y="62"/>
                  <a:pt x="488" y="60"/>
                </a:cubicBezTo>
                <a:cubicBezTo>
                  <a:pt x="485" y="60"/>
                  <a:pt x="481" y="60"/>
                  <a:pt x="480" y="59"/>
                </a:cubicBezTo>
                <a:cubicBezTo>
                  <a:pt x="483" y="59"/>
                  <a:pt x="485" y="60"/>
                  <a:pt x="484" y="59"/>
                </a:cubicBezTo>
                <a:cubicBezTo>
                  <a:pt x="482" y="58"/>
                  <a:pt x="480" y="59"/>
                  <a:pt x="480" y="58"/>
                </a:cubicBezTo>
                <a:cubicBezTo>
                  <a:pt x="479" y="58"/>
                  <a:pt x="479" y="58"/>
                  <a:pt x="479" y="59"/>
                </a:cubicBezTo>
                <a:cubicBezTo>
                  <a:pt x="474" y="58"/>
                  <a:pt x="470" y="57"/>
                  <a:pt x="468" y="56"/>
                </a:cubicBezTo>
                <a:cubicBezTo>
                  <a:pt x="466" y="56"/>
                  <a:pt x="469" y="57"/>
                  <a:pt x="464" y="56"/>
                </a:cubicBezTo>
                <a:cubicBezTo>
                  <a:pt x="465" y="55"/>
                  <a:pt x="461" y="54"/>
                  <a:pt x="459" y="54"/>
                </a:cubicBezTo>
                <a:cubicBezTo>
                  <a:pt x="459" y="54"/>
                  <a:pt x="459" y="54"/>
                  <a:pt x="458" y="54"/>
                </a:cubicBezTo>
                <a:cubicBezTo>
                  <a:pt x="458" y="54"/>
                  <a:pt x="459" y="54"/>
                  <a:pt x="461" y="54"/>
                </a:cubicBezTo>
                <a:cubicBezTo>
                  <a:pt x="461" y="53"/>
                  <a:pt x="460" y="53"/>
                  <a:pt x="458" y="53"/>
                </a:cubicBezTo>
                <a:cubicBezTo>
                  <a:pt x="457" y="53"/>
                  <a:pt x="456" y="53"/>
                  <a:pt x="456" y="54"/>
                </a:cubicBezTo>
                <a:cubicBezTo>
                  <a:pt x="453" y="53"/>
                  <a:pt x="452" y="52"/>
                  <a:pt x="450" y="52"/>
                </a:cubicBezTo>
                <a:cubicBezTo>
                  <a:pt x="448" y="51"/>
                  <a:pt x="451" y="52"/>
                  <a:pt x="450" y="52"/>
                </a:cubicBezTo>
                <a:cubicBezTo>
                  <a:pt x="442" y="51"/>
                  <a:pt x="434" y="51"/>
                  <a:pt x="428" y="49"/>
                </a:cubicBezTo>
                <a:cubicBezTo>
                  <a:pt x="426" y="49"/>
                  <a:pt x="429" y="50"/>
                  <a:pt x="427" y="50"/>
                </a:cubicBezTo>
                <a:cubicBezTo>
                  <a:pt x="424" y="50"/>
                  <a:pt x="424" y="49"/>
                  <a:pt x="426" y="49"/>
                </a:cubicBezTo>
                <a:cubicBezTo>
                  <a:pt x="426" y="48"/>
                  <a:pt x="425" y="49"/>
                  <a:pt x="423" y="48"/>
                </a:cubicBezTo>
                <a:cubicBezTo>
                  <a:pt x="423" y="49"/>
                  <a:pt x="423" y="49"/>
                  <a:pt x="423" y="49"/>
                </a:cubicBezTo>
                <a:cubicBezTo>
                  <a:pt x="416" y="48"/>
                  <a:pt x="410" y="48"/>
                  <a:pt x="402" y="48"/>
                </a:cubicBezTo>
                <a:cubicBezTo>
                  <a:pt x="404" y="47"/>
                  <a:pt x="401" y="47"/>
                  <a:pt x="397" y="47"/>
                </a:cubicBezTo>
                <a:cubicBezTo>
                  <a:pt x="397" y="46"/>
                  <a:pt x="397" y="46"/>
                  <a:pt x="397" y="46"/>
                </a:cubicBezTo>
                <a:cubicBezTo>
                  <a:pt x="394" y="47"/>
                  <a:pt x="393" y="46"/>
                  <a:pt x="391" y="46"/>
                </a:cubicBezTo>
                <a:cubicBezTo>
                  <a:pt x="389" y="46"/>
                  <a:pt x="395" y="47"/>
                  <a:pt x="393" y="48"/>
                </a:cubicBezTo>
                <a:cubicBezTo>
                  <a:pt x="390" y="47"/>
                  <a:pt x="390" y="47"/>
                  <a:pt x="388" y="47"/>
                </a:cubicBezTo>
                <a:cubicBezTo>
                  <a:pt x="386" y="47"/>
                  <a:pt x="388" y="47"/>
                  <a:pt x="388" y="48"/>
                </a:cubicBezTo>
                <a:cubicBezTo>
                  <a:pt x="385" y="48"/>
                  <a:pt x="385" y="47"/>
                  <a:pt x="382" y="48"/>
                </a:cubicBezTo>
                <a:cubicBezTo>
                  <a:pt x="382" y="47"/>
                  <a:pt x="383" y="47"/>
                  <a:pt x="384" y="47"/>
                </a:cubicBezTo>
                <a:cubicBezTo>
                  <a:pt x="383" y="47"/>
                  <a:pt x="380" y="48"/>
                  <a:pt x="380" y="47"/>
                </a:cubicBezTo>
                <a:cubicBezTo>
                  <a:pt x="379" y="47"/>
                  <a:pt x="380" y="48"/>
                  <a:pt x="377" y="48"/>
                </a:cubicBezTo>
                <a:cubicBezTo>
                  <a:pt x="376" y="47"/>
                  <a:pt x="377" y="47"/>
                  <a:pt x="376" y="47"/>
                </a:cubicBezTo>
                <a:cubicBezTo>
                  <a:pt x="375" y="47"/>
                  <a:pt x="371" y="48"/>
                  <a:pt x="375" y="48"/>
                </a:cubicBezTo>
                <a:cubicBezTo>
                  <a:pt x="374" y="48"/>
                  <a:pt x="373" y="49"/>
                  <a:pt x="371" y="49"/>
                </a:cubicBezTo>
                <a:cubicBezTo>
                  <a:pt x="372" y="48"/>
                  <a:pt x="370" y="48"/>
                  <a:pt x="371" y="47"/>
                </a:cubicBezTo>
                <a:cubicBezTo>
                  <a:pt x="370" y="47"/>
                  <a:pt x="367" y="48"/>
                  <a:pt x="368" y="47"/>
                </a:cubicBezTo>
                <a:cubicBezTo>
                  <a:pt x="365" y="48"/>
                  <a:pt x="363" y="48"/>
                  <a:pt x="361" y="48"/>
                </a:cubicBezTo>
                <a:cubicBezTo>
                  <a:pt x="361" y="47"/>
                  <a:pt x="362" y="47"/>
                  <a:pt x="363" y="47"/>
                </a:cubicBezTo>
                <a:cubicBezTo>
                  <a:pt x="363" y="47"/>
                  <a:pt x="361" y="47"/>
                  <a:pt x="359" y="47"/>
                </a:cubicBezTo>
                <a:cubicBezTo>
                  <a:pt x="358" y="48"/>
                  <a:pt x="355" y="48"/>
                  <a:pt x="351" y="48"/>
                </a:cubicBezTo>
                <a:cubicBezTo>
                  <a:pt x="351" y="49"/>
                  <a:pt x="354" y="48"/>
                  <a:pt x="354" y="49"/>
                </a:cubicBezTo>
                <a:cubicBezTo>
                  <a:pt x="350" y="50"/>
                  <a:pt x="351" y="49"/>
                  <a:pt x="348" y="49"/>
                </a:cubicBezTo>
                <a:cubicBezTo>
                  <a:pt x="350" y="50"/>
                  <a:pt x="344" y="50"/>
                  <a:pt x="342" y="50"/>
                </a:cubicBezTo>
                <a:cubicBezTo>
                  <a:pt x="340" y="50"/>
                  <a:pt x="343" y="50"/>
                  <a:pt x="341" y="51"/>
                </a:cubicBezTo>
                <a:cubicBezTo>
                  <a:pt x="336" y="52"/>
                  <a:pt x="334" y="52"/>
                  <a:pt x="332" y="51"/>
                </a:cubicBezTo>
                <a:cubicBezTo>
                  <a:pt x="334" y="50"/>
                  <a:pt x="335" y="51"/>
                  <a:pt x="335" y="51"/>
                </a:cubicBezTo>
                <a:cubicBezTo>
                  <a:pt x="336" y="51"/>
                  <a:pt x="336" y="51"/>
                  <a:pt x="336" y="51"/>
                </a:cubicBezTo>
                <a:cubicBezTo>
                  <a:pt x="336" y="50"/>
                  <a:pt x="334" y="51"/>
                  <a:pt x="335" y="50"/>
                </a:cubicBezTo>
                <a:cubicBezTo>
                  <a:pt x="331" y="51"/>
                  <a:pt x="331" y="51"/>
                  <a:pt x="331" y="52"/>
                </a:cubicBezTo>
                <a:cubicBezTo>
                  <a:pt x="330" y="51"/>
                  <a:pt x="326" y="51"/>
                  <a:pt x="326" y="52"/>
                </a:cubicBezTo>
                <a:cubicBezTo>
                  <a:pt x="323" y="53"/>
                  <a:pt x="325" y="52"/>
                  <a:pt x="326" y="51"/>
                </a:cubicBezTo>
                <a:cubicBezTo>
                  <a:pt x="326" y="51"/>
                  <a:pt x="322" y="52"/>
                  <a:pt x="321" y="53"/>
                </a:cubicBezTo>
                <a:cubicBezTo>
                  <a:pt x="321" y="53"/>
                  <a:pt x="322" y="53"/>
                  <a:pt x="323" y="53"/>
                </a:cubicBezTo>
                <a:cubicBezTo>
                  <a:pt x="321" y="53"/>
                  <a:pt x="315" y="54"/>
                  <a:pt x="316" y="55"/>
                </a:cubicBezTo>
                <a:cubicBezTo>
                  <a:pt x="314" y="56"/>
                  <a:pt x="314" y="55"/>
                  <a:pt x="312" y="55"/>
                </a:cubicBezTo>
                <a:cubicBezTo>
                  <a:pt x="313" y="55"/>
                  <a:pt x="314" y="54"/>
                  <a:pt x="315" y="54"/>
                </a:cubicBezTo>
                <a:cubicBezTo>
                  <a:pt x="317" y="53"/>
                  <a:pt x="317" y="53"/>
                  <a:pt x="320" y="52"/>
                </a:cubicBezTo>
                <a:cubicBezTo>
                  <a:pt x="319" y="52"/>
                  <a:pt x="314" y="54"/>
                  <a:pt x="313" y="54"/>
                </a:cubicBezTo>
                <a:cubicBezTo>
                  <a:pt x="310" y="54"/>
                  <a:pt x="314" y="54"/>
                  <a:pt x="312" y="55"/>
                </a:cubicBezTo>
                <a:cubicBezTo>
                  <a:pt x="308" y="56"/>
                  <a:pt x="308" y="56"/>
                  <a:pt x="304" y="57"/>
                </a:cubicBezTo>
                <a:cubicBezTo>
                  <a:pt x="305" y="57"/>
                  <a:pt x="307" y="57"/>
                  <a:pt x="307" y="56"/>
                </a:cubicBezTo>
                <a:cubicBezTo>
                  <a:pt x="305" y="56"/>
                  <a:pt x="302" y="58"/>
                  <a:pt x="302" y="58"/>
                </a:cubicBezTo>
                <a:cubicBezTo>
                  <a:pt x="299" y="59"/>
                  <a:pt x="304" y="57"/>
                  <a:pt x="301" y="58"/>
                </a:cubicBezTo>
                <a:cubicBezTo>
                  <a:pt x="301" y="57"/>
                  <a:pt x="304" y="57"/>
                  <a:pt x="303" y="57"/>
                </a:cubicBezTo>
                <a:cubicBezTo>
                  <a:pt x="303" y="57"/>
                  <a:pt x="298" y="58"/>
                  <a:pt x="297" y="58"/>
                </a:cubicBezTo>
                <a:cubicBezTo>
                  <a:pt x="298" y="59"/>
                  <a:pt x="301" y="57"/>
                  <a:pt x="301" y="58"/>
                </a:cubicBezTo>
                <a:cubicBezTo>
                  <a:pt x="296" y="59"/>
                  <a:pt x="295" y="60"/>
                  <a:pt x="292" y="60"/>
                </a:cubicBezTo>
                <a:cubicBezTo>
                  <a:pt x="290" y="61"/>
                  <a:pt x="289" y="61"/>
                  <a:pt x="289" y="62"/>
                </a:cubicBezTo>
                <a:cubicBezTo>
                  <a:pt x="288" y="62"/>
                  <a:pt x="283" y="62"/>
                  <a:pt x="283" y="63"/>
                </a:cubicBezTo>
                <a:cubicBezTo>
                  <a:pt x="279" y="65"/>
                  <a:pt x="279" y="64"/>
                  <a:pt x="276" y="65"/>
                </a:cubicBezTo>
                <a:cubicBezTo>
                  <a:pt x="274" y="66"/>
                  <a:pt x="277" y="66"/>
                  <a:pt x="276" y="66"/>
                </a:cubicBezTo>
                <a:cubicBezTo>
                  <a:pt x="273" y="67"/>
                  <a:pt x="273" y="67"/>
                  <a:pt x="273" y="67"/>
                </a:cubicBezTo>
                <a:cubicBezTo>
                  <a:pt x="275" y="65"/>
                  <a:pt x="264" y="71"/>
                  <a:pt x="260" y="71"/>
                </a:cubicBezTo>
                <a:cubicBezTo>
                  <a:pt x="259" y="72"/>
                  <a:pt x="259" y="72"/>
                  <a:pt x="259" y="73"/>
                </a:cubicBezTo>
                <a:cubicBezTo>
                  <a:pt x="257" y="73"/>
                  <a:pt x="254" y="74"/>
                  <a:pt x="253" y="75"/>
                </a:cubicBezTo>
                <a:cubicBezTo>
                  <a:pt x="253" y="75"/>
                  <a:pt x="253" y="75"/>
                  <a:pt x="253" y="74"/>
                </a:cubicBezTo>
                <a:cubicBezTo>
                  <a:pt x="248" y="77"/>
                  <a:pt x="246" y="78"/>
                  <a:pt x="239" y="81"/>
                </a:cubicBezTo>
                <a:cubicBezTo>
                  <a:pt x="240" y="80"/>
                  <a:pt x="244" y="78"/>
                  <a:pt x="245" y="78"/>
                </a:cubicBezTo>
                <a:cubicBezTo>
                  <a:pt x="244" y="78"/>
                  <a:pt x="244" y="76"/>
                  <a:pt x="243" y="77"/>
                </a:cubicBezTo>
                <a:cubicBezTo>
                  <a:pt x="243" y="77"/>
                  <a:pt x="242" y="76"/>
                  <a:pt x="243" y="75"/>
                </a:cubicBezTo>
                <a:cubicBezTo>
                  <a:pt x="244" y="75"/>
                  <a:pt x="244" y="75"/>
                  <a:pt x="245" y="75"/>
                </a:cubicBezTo>
                <a:cubicBezTo>
                  <a:pt x="247" y="74"/>
                  <a:pt x="243" y="74"/>
                  <a:pt x="246" y="73"/>
                </a:cubicBezTo>
                <a:cubicBezTo>
                  <a:pt x="245" y="73"/>
                  <a:pt x="244" y="74"/>
                  <a:pt x="243" y="75"/>
                </a:cubicBezTo>
                <a:cubicBezTo>
                  <a:pt x="243" y="73"/>
                  <a:pt x="250" y="71"/>
                  <a:pt x="252" y="71"/>
                </a:cubicBezTo>
                <a:cubicBezTo>
                  <a:pt x="254" y="70"/>
                  <a:pt x="251" y="70"/>
                  <a:pt x="254" y="69"/>
                </a:cubicBezTo>
                <a:cubicBezTo>
                  <a:pt x="247" y="70"/>
                  <a:pt x="242" y="74"/>
                  <a:pt x="237" y="76"/>
                </a:cubicBezTo>
                <a:cubicBezTo>
                  <a:pt x="236" y="76"/>
                  <a:pt x="237" y="76"/>
                  <a:pt x="237" y="76"/>
                </a:cubicBezTo>
                <a:cubicBezTo>
                  <a:pt x="235" y="77"/>
                  <a:pt x="233" y="78"/>
                  <a:pt x="233" y="78"/>
                </a:cubicBezTo>
                <a:cubicBezTo>
                  <a:pt x="234" y="77"/>
                  <a:pt x="235" y="77"/>
                  <a:pt x="235" y="76"/>
                </a:cubicBezTo>
                <a:cubicBezTo>
                  <a:pt x="232" y="77"/>
                  <a:pt x="234" y="77"/>
                  <a:pt x="231" y="78"/>
                </a:cubicBezTo>
                <a:cubicBezTo>
                  <a:pt x="229" y="78"/>
                  <a:pt x="231" y="77"/>
                  <a:pt x="227" y="79"/>
                </a:cubicBezTo>
                <a:cubicBezTo>
                  <a:pt x="227" y="78"/>
                  <a:pt x="230" y="77"/>
                  <a:pt x="231" y="76"/>
                </a:cubicBezTo>
                <a:cubicBezTo>
                  <a:pt x="229" y="77"/>
                  <a:pt x="228" y="77"/>
                  <a:pt x="224" y="79"/>
                </a:cubicBezTo>
                <a:cubicBezTo>
                  <a:pt x="227" y="76"/>
                  <a:pt x="236" y="73"/>
                  <a:pt x="233" y="72"/>
                </a:cubicBezTo>
                <a:cubicBezTo>
                  <a:pt x="233" y="72"/>
                  <a:pt x="231" y="72"/>
                  <a:pt x="231" y="72"/>
                </a:cubicBezTo>
                <a:cubicBezTo>
                  <a:pt x="229" y="73"/>
                  <a:pt x="233" y="72"/>
                  <a:pt x="230" y="73"/>
                </a:cubicBezTo>
                <a:cubicBezTo>
                  <a:pt x="230" y="73"/>
                  <a:pt x="232" y="73"/>
                  <a:pt x="232" y="73"/>
                </a:cubicBezTo>
                <a:cubicBezTo>
                  <a:pt x="227" y="76"/>
                  <a:pt x="222" y="80"/>
                  <a:pt x="219" y="80"/>
                </a:cubicBezTo>
                <a:cubicBezTo>
                  <a:pt x="223" y="79"/>
                  <a:pt x="216" y="80"/>
                  <a:pt x="222" y="77"/>
                </a:cubicBezTo>
                <a:cubicBezTo>
                  <a:pt x="221" y="76"/>
                  <a:pt x="216" y="78"/>
                  <a:pt x="218" y="76"/>
                </a:cubicBezTo>
                <a:cubicBezTo>
                  <a:pt x="217" y="77"/>
                  <a:pt x="210" y="80"/>
                  <a:pt x="210" y="82"/>
                </a:cubicBezTo>
                <a:cubicBezTo>
                  <a:pt x="205" y="84"/>
                  <a:pt x="210" y="81"/>
                  <a:pt x="203" y="85"/>
                </a:cubicBezTo>
                <a:cubicBezTo>
                  <a:pt x="207" y="83"/>
                  <a:pt x="205" y="85"/>
                  <a:pt x="206" y="85"/>
                </a:cubicBezTo>
                <a:cubicBezTo>
                  <a:pt x="203" y="87"/>
                  <a:pt x="205" y="85"/>
                  <a:pt x="204" y="85"/>
                </a:cubicBezTo>
                <a:cubicBezTo>
                  <a:pt x="202" y="86"/>
                  <a:pt x="201" y="88"/>
                  <a:pt x="199" y="88"/>
                </a:cubicBezTo>
                <a:cubicBezTo>
                  <a:pt x="199" y="89"/>
                  <a:pt x="199" y="89"/>
                  <a:pt x="198" y="89"/>
                </a:cubicBezTo>
                <a:cubicBezTo>
                  <a:pt x="200" y="89"/>
                  <a:pt x="202" y="86"/>
                  <a:pt x="203" y="86"/>
                </a:cubicBezTo>
                <a:cubicBezTo>
                  <a:pt x="204" y="87"/>
                  <a:pt x="202" y="88"/>
                  <a:pt x="201" y="88"/>
                </a:cubicBezTo>
                <a:cubicBezTo>
                  <a:pt x="201" y="89"/>
                  <a:pt x="205" y="87"/>
                  <a:pt x="202" y="89"/>
                </a:cubicBezTo>
                <a:cubicBezTo>
                  <a:pt x="202" y="89"/>
                  <a:pt x="204" y="88"/>
                  <a:pt x="205" y="87"/>
                </a:cubicBezTo>
                <a:cubicBezTo>
                  <a:pt x="203" y="89"/>
                  <a:pt x="198" y="91"/>
                  <a:pt x="198" y="92"/>
                </a:cubicBezTo>
                <a:cubicBezTo>
                  <a:pt x="198" y="92"/>
                  <a:pt x="198" y="91"/>
                  <a:pt x="195" y="93"/>
                </a:cubicBezTo>
                <a:cubicBezTo>
                  <a:pt x="195" y="92"/>
                  <a:pt x="196" y="92"/>
                  <a:pt x="197" y="91"/>
                </a:cubicBezTo>
                <a:cubicBezTo>
                  <a:pt x="196" y="91"/>
                  <a:pt x="194" y="92"/>
                  <a:pt x="192" y="94"/>
                </a:cubicBezTo>
                <a:cubicBezTo>
                  <a:pt x="191" y="94"/>
                  <a:pt x="190" y="94"/>
                  <a:pt x="190" y="93"/>
                </a:cubicBezTo>
                <a:cubicBezTo>
                  <a:pt x="187" y="95"/>
                  <a:pt x="190" y="94"/>
                  <a:pt x="187" y="96"/>
                </a:cubicBezTo>
                <a:cubicBezTo>
                  <a:pt x="189" y="94"/>
                  <a:pt x="184" y="97"/>
                  <a:pt x="184" y="96"/>
                </a:cubicBezTo>
                <a:cubicBezTo>
                  <a:pt x="182" y="98"/>
                  <a:pt x="180" y="99"/>
                  <a:pt x="179" y="100"/>
                </a:cubicBezTo>
                <a:cubicBezTo>
                  <a:pt x="179" y="99"/>
                  <a:pt x="179" y="98"/>
                  <a:pt x="181" y="98"/>
                </a:cubicBezTo>
                <a:cubicBezTo>
                  <a:pt x="184" y="96"/>
                  <a:pt x="180" y="98"/>
                  <a:pt x="180" y="97"/>
                </a:cubicBezTo>
                <a:cubicBezTo>
                  <a:pt x="184" y="95"/>
                  <a:pt x="186" y="93"/>
                  <a:pt x="191" y="90"/>
                </a:cubicBezTo>
                <a:cubicBezTo>
                  <a:pt x="188" y="92"/>
                  <a:pt x="189" y="92"/>
                  <a:pt x="192" y="90"/>
                </a:cubicBezTo>
                <a:cubicBezTo>
                  <a:pt x="194" y="88"/>
                  <a:pt x="194" y="88"/>
                  <a:pt x="198" y="86"/>
                </a:cubicBezTo>
                <a:cubicBezTo>
                  <a:pt x="200" y="85"/>
                  <a:pt x="196" y="86"/>
                  <a:pt x="200" y="84"/>
                </a:cubicBezTo>
                <a:cubicBezTo>
                  <a:pt x="199" y="85"/>
                  <a:pt x="204" y="82"/>
                  <a:pt x="204" y="84"/>
                </a:cubicBezTo>
                <a:cubicBezTo>
                  <a:pt x="204" y="84"/>
                  <a:pt x="206" y="83"/>
                  <a:pt x="208" y="82"/>
                </a:cubicBezTo>
                <a:cubicBezTo>
                  <a:pt x="208" y="81"/>
                  <a:pt x="209" y="81"/>
                  <a:pt x="209" y="81"/>
                </a:cubicBezTo>
                <a:cubicBezTo>
                  <a:pt x="209" y="80"/>
                  <a:pt x="205" y="82"/>
                  <a:pt x="207" y="82"/>
                </a:cubicBezTo>
                <a:cubicBezTo>
                  <a:pt x="205" y="83"/>
                  <a:pt x="203" y="84"/>
                  <a:pt x="203" y="83"/>
                </a:cubicBezTo>
                <a:cubicBezTo>
                  <a:pt x="206" y="81"/>
                  <a:pt x="206" y="81"/>
                  <a:pt x="206" y="81"/>
                </a:cubicBezTo>
                <a:cubicBezTo>
                  <a:pt x="206" y="81"/>
                  <a:pt x="205" y="82"/>
                  <a:pt x="206" y="82"/>
                </a:cubicBezTo>
                <a:cubicBezTo>
                  <a:pt x="208" y="81"/>
                  <a:pt x="207" y="81"/>
                  <a:pt x="207" y="80"/>
                </a:cubicBezTo>
                <a:cubicBezTo>
                  <a:pt x="208" y="79"/>
                  <a:pt x="209" y="80"/>
                  <a:pt x="210" y="79"/>
                </a:cubicBezTo>
                <a:cubicBezTo>
                  <a:pt x="212" y="78"/>
                  <a:pt x="209" y="81"/>
                  <a:pt x="213" y="79"/>
                </a:cubicBezTo>
                <a:cubicBezTo>
                  <a:pt x="215" y="78"/>
                  <a:pt x="214" y="77"/>
                  <a:pt x="216" y="77"/>
                </a:cubicBezTo>
                <a:cubicBezTo>
                  <a:pt x="218" y="75"/>
                  <a:pt x="218" y="73"/>
                  <a:pt x="217" y="73"/>
                </a:cubicBezTo>
                <a:cubicBezTo>
                  <a:pt x="216" y="74"/>
                  <a:pt x="216" y="74"/>
                  <a:pt x="213" y="75"/>
                </a:cubicBezTo>
                <a:cubicBezTo>
                  <a:pt x="213" y="74"/>
                  <a:pt x="213" y="74"/>
                  <a:pt x="213" y="74"/>
                </a:cubicBezTo>
                <a:cubicBezTo>
                  <a:pt x="219" y="70"/>
                  <a:pt x="218" y="72"/>
                  <a:pt x="221" y="70"/>
                </a:cubicBezTo>
                <a:cubicBezTo>
                  <a:pt x="222" y="70"/>
                  <a:pt x="220" y="71"/>
                  <a:pt x="219" y="72"/>
                </a:cubicBezTo>
                <a:cubicBezTo>
                  <a:pt x="218" y="73"/>
                  <a:pt x="221" y="71"/>
                  <a:pt x="219" y="73"/>
                </a:cubicBezTo>
                <a:cubicBezTo>
                  <a:pt x="219" y="73"/>
                  <a:pt x="223" y="71"/>
                  <a:pt x="222" y="72"/>
                </a:cubicBezTo>
                <a:cubicBezTo>
                  <a:pt x="224" y="71"/>
                  <a:pt x="221" y="72"/>
                  <a:pt x="221" y="71"/>
                </a:cubicBezTo>
                <a:cubicBezTo>
                  <a:pt x="224" y="70"/>
                  <a:pt x="221" y="70"/>
                  <a:pt x="224" y="68"/>
                </a:cubicBezTo>
                <a:cubicBezTo>
                  <a:pt x="224" y="68"/>
                  <a:pt x="224" y="68"/>
                  <a:pt x="224" y="68"/>
                </a:cubicBezTo>
                <a:cubicBezTo>
                  <a:pt x="223" y="68"/>
                  <a:pt x="223" y="69"/>
                  <a:pt x="221" y="70"/>
                </a:cubicBezTo>
                <a:cubicBezTo>
                  <a:pt x="224" y="66"/>
                  <a:pt x="231" y="66"/>
                  <a:pt x="235" y="63"/>
                </a:cubicBezTo>
                <a:cubicBezTo>
                  <a:pt x="234" y="63"/>
                  <a:pt x="233" y="64"/>
                  <a:pt x="234" y="62"/>
                </a:cubicBezTo>
                <a:cubicBezTo>
                  <a:pt x="231" y="63"/>
                  <a:pt x="234" y="63"/>
                  <a:pt x="231" y="64"/>
                </a:cubicBezTo>
                <a:cubicBezTo>
                  <a:pt x="233" y="63"/>
                  <a:pt x="232" y="63"/>
                  <a:pt x="234" y="61"/>
                </a:cubicBezTo>
                <a:cubicBezTo>
                  <a:pt x="236" y="60"/>
                  <a:pt x="235" y="61"/>
                  <a:pt x="234" y="61"/>
                </a:cubicBezTo>
                <a:cubicBezTo>
                  <a:pt x="235" y="61"/>
                  <a:pt x="236" y="61"/>
                  <a:pt x="236" y="62"/>
                </a:cubicBezTo>
                <a:cubicBezTo>
                  <a:pt x="239" y="60"/>
                  <a:pt x="239" y="60"/>
                  <a:pt x="241" y="59"/>
                </a:cubicBezTo>
                <a:cubicBezTo>
                  <a:pt x="240" y="60"/>
                  <a:pt x="244" y="58"/>
                  <a:pt x="245" y="58"/>
                </a:cubicBezTo>
                <a:cubicBezTo>
                  <a:pt x="248" y="57"/>
                  <a:pt x="244" y="57"/>
                  <a:pt x="247" y="57"/>
                </a:cubicBezTo>
                <a:cubicBezTo>
                  <a:pt x="249" y="55"/>
                  <a:pt x="249" y="56"/>
                  <a:pt x="249" y="56"/>
                </a:cubicBezTo>
                <a:cubicBezTo>
                  <a:pt x="248" y="58"/>
                  <a:pt x="246" y="58"/>
                  <a:pt x="244" y="59"/>
                </a:cubicBezTo>
                <a:cubicBezTo>
                  <a:pt x="245" y="59"/>
                  <a:pt x="246" y="59"/>
                  <a:pt x="244" y="61"/>
                </a:cubicBezTo>
                <a:cubicBezTo>
                  <a:pt x="244" y="61"/>
                  <a:pt x="245" y="60"/>
                  <a:pt x="245" y="61"/>
                </a:cubicBezTo>
                <a:cubicBezTo>
                  <a:pt x="245" y="60"/>
                  <a:pt x="245" y="60"/>
                  <a:pt x="246" y="59"/>
                </a:cubicBezTo>
                <a:cubicBezTo>
                  <a:pt x="247" y="59"/>
                  <a:pt x="248" y="59"/>
                  <a:pt x="248" y="59"/>
                </a:cubicBezTo>
                <a:cubicBezTo>
                  <a:pt x="250" y="58"/>
                  <a:pt x="245" y="59"/>
                  <a:pt x="246" y="59"/>
                </a:cubicBezTo>
                <a:cubicBezTo>
                  <a:pt x="248" y="57"/>
                  <a:pt x="253" y="56"/>
                  <a:pt x="253" y="55"/>
                </a:cubicBezTo>
                <a:cubicBezTo>
                  <a:pt x="255" y="54"/>
                  <a:pt x="255" y="55"/>
                  <a:pt x="257" y="55"/>
                </a:cubicBezTo>
                <a:cubicBezTo>
                  <a:pt x="257" y="54"/>
                  <a:pt x="264" y="50"/>
                  <a:pt x="267" y="50"/>
                </a:cubicBezTo>
                <a:cubicBezTo>
                  <a:pt x="271" y="49"/>
                  <a:pt x="268" y="48"/>
                  <a:pt x="268" y="48"/>
                </a:cubicBezTo>
                <a:cubicBezTo>
                  <a:pt x="266" y="49"/>
                  <a:pt x="263" y="49"/>
                  <a:pt x="263" y="50"/>
                </a:cubicBezTo>
                <a:cubicBezTo>
                  <a:pt x="263" y="50"/>
                  <a:pt x="265" y="50"/>
                  <a:pt x="266" y="49"/>
                </a:cubicBezTo>
                <a:cubicBezTo>
                  <a:pt x="263" y="51"/>
                  <a:pt x="256" y="53"/>
                  <a:pt x="253" y="55"/>
                </a:cubicBezTo>
                <a:cubicBezTo>
                  <a:pt x="253" y="54"/>
                  <a:pt x="252" y="54"/>
                  <a:pt x="254" y="53"/>
                </a:cubicBezTo>
                <a:cubicBezTo>
                  <a:pt x="256" y="52"/>
                  <a:pt x="258" y="52"/>
                  <a:pt x="258" y="51"/>
                </a:cubicBezTo>
                <a:cubicBezTo>
                  <a:pt x="261" y="50"/>
                  <a:pt x="259" y="52"/>
                  <a:pt x="257" y="52"/>
                </a:cubicBezTo>
                <a:cubicBezTo>
                  <a:pt x="261" y="51"/>
                  <a:pt x="263" y="49"/>
                  <a:pt x="267" y="48"/>
                </a:cubicBezTo>
                <a:cubicBezTo>
                  <a:pt x="262" y="49"/>
                  <a:pt x="253" y="52"/>
                  <a:pt x="247" y="55"/>
                </a:cubicBezTo>
                <a:cubicBezTo>
                  <a:pt x="244" y="56"/>
                  <a:pt x="242" y="56"/>
                  <a:pt x="242" y="55"/>
                </a:cubicBezTo>
                <a:cubicBezTo>
                  <a:pt x="240" y="56"/>
                  <a:pt x="242" y="56"/>
                  <a:pt x="242" y="57"/>
                </a:cubicBezTo>
                <a:cubicBezTo>
                  <a:pt x="240" y="57"/>
                  <a:pt x="241" y="58"/>
                  <a:pt x="239" y="58"/>
                </a:cubicBezTo>
                <a:cubicBezTo>
                  <a:pt x="238" y="58"/>
                  <a:pt x="240" y="57"/>
                  <a:pt x="239" y="57"/>
                </a:cubicBezTo>
                <a:cubicBezTo>
                  <a:pt x="238" y="57"/>
                  <a:pt x="236" y="58"/>
                  <a:pt x="234" y="59"/>
                </a:cubicBezTo>
                <a:cubicBezTo>
                  <a:pt x="233" y="60"/>
                  <a:pt x="235" y="59"/>
                  <a:pt x="234" y="60"/>
                </a:cubicBezTo>
                <a:cubicBezTo>
                  <a:pt x="236" y="59"/>
                  <a:pt x="235" y="59"/>
                  <a:pt x="235" y="59"/>
                </a:cubicBezTo>
                <a:cubicBezTo>
                  <a:pt x="237" y="57"/>
                  <a:pt x="237" y="58"/>
                  <a:pt x="239" y="58"/>
                </a:cubicBezTo>
                <a:cubicBezTo>
                  <a:pt x="238" y="59"/>
                  <a:pt x="227" y="63"/>
                  <a:pt x="229" y="64"/>
                </a:cubicBezTo>
                <a:cubicBezTo>
                  <a:pt x="228" y="64"/>
                  <a:pt x="227" y="64"/>
                  <a:pt x="226" y="64"/>
                </a:cubicBezTo>
                <a:cubicBezTo>
                  <a:pt x="229" y="61"/>
                  <a:pt x="225" y="63"/>
                  <a:pt x="223" y="62"/>
                </a:cubicBezTo>
                <a:cubicBezTo>
                  <a:pt x="222" y="63"/>
                  <a:pt x="222" y="63"/>
                  <a:pt x="220" y="64"/>
                </a:cubicBezTo>
                <a:cubicBezTo>
                  <a:pt x="220" y="64"/>
                  <a:pt x="221" y="63"/>
                  <a:pt x="221" y="63"/>
                </a:cubicBezTo>
                <a:cubicBezTo>
                  <a:pt x="216" y="65"/>
                  <a:pt x="222" y="64"/>
                  <a:pt x="217" y="66"/>
                </a:cubicBezTo>
                <a:cubicBezTo>
                  <a:pt x="217" y="65"/>
                  <a:pt x="218" y="65"/>
                  <a:pt x="218" y="64"/>
                </a:cubicBezTo>
                <a:cubicBezTo>
                  <a:pt x="213" y="68"/>
                  <a:pt x="214" y="68"/>
                  <a:pt x="210" y="70"/>
                </a:cubicBezTo>
                <a:cubicBezTo>
                  <a:pt x="209" y="69"/>
                  <a:pt x="209" y="69"/>
                  <a:pt x="209" y="69"/>
                </a:cubicBezTo>
                <a:cubicBezTo>
                  <a:pt x="209" y="69"/>
                  <a:pt x="207" y="71"/>
                  <a:pt x="205" y="72"/>
                </a:cubicBezTo>
                <a:cubicBezTo>
                  <a:pt x="205" y="72"/>
                  <a:pt x="207" y="72"/>
                  <a:pt x="204" y="74"/>
                </a:cubicBezTo>
                <a:cubicBezTo>
                  <a:pt x="204" y="73"/>
                  <a:pt x="205" y="72"/>
                  <a:pt x="203" y="73"/>
                </a:cubicBezTo>
                <a:cubicBezTo>
                  <a:pt x="201" y="75"/>
                  <a:pt x="199" y="76"/>
                  <a:pt x="198" y="77"/>
                </a:cubicBezTo>
                <a:cubicBezTo>
                  <a:pt x="199" y="76"/>
                  <a:pt x="202" y="75"/>
                  <a:pt x="198" y="78"/>
                </a:cubicBezTo>
                <a:cubicBezTo>
                  <a:pt x="199" y="78"/>
                  <a:pt x="201" y="77"/>
                  <a:pt x="203" y="75"/>
                </a:cubicBezTo>
                <a:cubicBezTo>
                  <a:pt x="203" y="76"/>
                  <a:pt x="196" y="80"/>
                  <a:pt x="194" y="81"/>
                </a:cubicBezTo>
                <a:cubicBezTo>
                  <a:pt x="197" y="79"/>
                  <a:pt x="196" y="79"/>
                  <a:pt x="197" y="77"/>
                </a:cubicBezTo>
                <a:cubicBezTo>
                  <a:pt x="194" y="79"/>
                  <a:pt x="195" y="78"/>
                  <a:pt x="192" y="80"/>
                </a:cubicBezTo>
                <a:cubicBezTo>
                  <a:pt x="191" y="80"/>
                  <a:pt x="192" y="80"/>
                  <a:pt x="192" y="81"/>
                </a:cubicBezTo>
                <a:cubicBezTo>
                  <a:pt x="187" y="83"/>
                  <a:pt x="184" y="85"/>
                  <a:pt x="179" y="89"/>
                </a:cubicBezTo>
                <a:cubicBezTo>
                  <a:pt x="179" y="89"/>
                  <a:pt x="180" y="89"/>
                  <a:pt x="180" y="89"/>
                </a:cubicBezTo>
                <a:cubicBezTo>
                  <a:pt x="181" y="88"/>
                  <a:pt x="181" y="88"/>
                  <a:pt x="183" y="87"/>
                </a:cubicBezTo>
                <a:cubicBezTo>
                  <a:pt x="182" y="88"/>
                  <a:pt x="182" y="89"/>
                  <a:pt x="182" y="90"/>
                </a:cubicBezTo>
                <a:cubicBezTo>
                  <a:pt x="179" y="91"/>
                  <a:pt x="178" y="93"/>
                  <a:pt x="177" y="92"/>
                </a:cubicBezTo>
                <a:cubicBezTo>
                  <a:pt x="176" y="94"/>
                  <a:pt x="174" y="95"/>
                  <a:pt x="172" y="96"/>
                </a:cubicBezTo>
                <a:cubicBezTo>
                  <a:pt x="171" y="96"/>
                  <a:pt x="173" y="94"/>
                  <a:pt x="173" y="94"/>
                </a:cubicBezTo>
                <a:cubicBezTo>
                  <a:pt x="169" y="96"/>
                  <a:pt x="172" y="96"/>
                  <a:pt x="171" y="97"/>
                </a:cubicBezTo>
                <a:cubicBezTo>
                  <a:pt x="171" y="97"/>
                  <a:pt x="172" y="96"/>
                  <a:pt x="173" y="95"/>
                </a:cubicBezTo>
                <a:cubicBezTo>
                  <a:pt x="173" y="96"/>
                  <a:pt x="169" y="100"/>
                  <a:pt x="173" y="97"/>
                </a:cubicBezTo>
                <a:cubicBezTo>
                  <a:pt x="171" y="99"/>
                  <a:pt x="166" y="102"/>
                  <a:pt x="166" y="101"/>
                </a:cubicBezTo>
                <a:cubicBezTo>
                  <a:pt x="169" y="98"/>
                  <a:pt x="167" y="98"/>
                  <a:pt x="169" y="97"/>
                </a:cubicBezTo>
                <a:cubicBezTo>
                  <a:pt x="168" y="96"/>
                  <a:pt x="165" y="99"/>
                  <a:pt x="163" y="101"/>
                </a:cubicBezTo>
                <a:cubicBezTo>
                  <a:pt x="163" y="101"/>
                  <a:pt x="162" y="101"/>
                  <a:pt x="162" y="101"/>
                </a:cubicBezTo>
                <a:cubicBezTo>
                  <a:pt x="162" y="101"/>
                  <a:pt x="163" y="100"/>
                  <a:pt x="163" y="100"/>
                </a:cubicBezTo>
                <a:cubicBezTo>
                  <a:pt x="163" y="100"/>
                  <a:pt x="162" y="100"/>
                  <a:pt x="161" y="101"/>
                </a:cubicBezTo>
                <a:cubicBezTo>
                  <a:pt x="162" y="102"/>
                  <a:pt x="162" y="102"/>
                  <a:pt x="158" y="102"/>
                </a:cubicBezTo>
                <a:cubicBezTo>
                  <a:pt x="157" y="104"/>
                  <a:pt x="161" y="102"/>
                  <a:pt x="157" y="105"/>
                </a:cubicBezTo>
                <a:cubicBezTo>
                  <a:pt x="157" y="104"/>
                  <a:pt x="155" y="105"/>
                  <a:pt x="154" y="106"/>
                </a:cubicBezTo>
                <a:cubicBezTo>
                  <a:pt x="157" y="105"/>
                  <a:pt x="154" y="107"/>
                  <a:pt x="154" y="107"/>
                </a:cubicBezTo>
                <a:cubicBezTo>
                  <a:pt x="152" y="109"/>
                  <a:pt x="153" y="108"/>
                  <a:pt x="151" y="109"/>
                </a:cubicBezTo>
                <a:cubicBezTo>
                  <a:pt x="151" y="109"/>
                  <a:pt x="153" y="108"/>
                  <a:pt x="152" y="108"/>
                </a:cubicBezTo>
                <a:cubicBezTo>
                  <a:pt x="152" y="108"/>
                  <a:pt x="152" y="108"/>
                  <a:pt x="151" y="108"/>
                </a:cubicBezTo>
                <a:cubicBezTo>
                  <a:pt x="150" y="109"/>
                  <a:pt x="151" y="109"/>
                  <a:pt x="150" y="110"/>
                </a:cubicBezTo>
                <a:cubicBezTo>
                  <a:pt x="150" y="111"/>
                  <a:pt x="153" y="108"/>
                  <a:pt x="150" y="111"/>
                </a:cubicBezTo>
                <a:cubicBezTo>
                  <a:pt x="151" y="111"/>
                  <a:pt x="154" y="109"/>
                  <a:pt x="154" y="108"/>
                </a:cubicBezTo>
                <a:cubicBezTo>
                  <a:pt x="154" y="109"/>
                  <a:pt x="156" y="108"/>
                  <a:pt x="156" y="108"/>
                </a:cubicBezTo>
                <a:cubicBezTo>
                  <a:pt x="154" y="110"/>
                  <a:pt x="154" y="109"/>
                  <a:pt x="153" y="110"/>
                </a:cubicBezTo>
                <a:cubicBezTo>
                  <a:pt x="152" y="111"/>
                  <a:pt x="149" y="113"/>
                  <a:pt x="149" y="114"/>
                </a:cubicBezTo>
                <a:cubicBezTo>
                  <a:pt x="150" y="113"/>
                  <a:pt x="153" y="110"/>
                  <a:pt x="154" y="111"/>
                </a:cubicBezTo>
                <a:cubicBezTo>
                  <a:pt x="151" y="113"/>
                  <a:pt x="152" y="113"/>
                  <a:pt x="153" y="113"/>
                </a:cubicBezTo>
                <a:cubicBezTo>
                  <a:pt x="153" y="113"/>
                  <a:pt x="152" y="113"/>
                  <a:pt x="152" y="113"/>
                </a:cubicBezTo>
                <a:cubicBezTo>
                  <a:pt x="152" y="113"/>
                  <a:pt x="152" y="114"/>
                  <a:pt x="152" y="114"/>
                </a:cubicBezTo>
                <a:cubicBezTo>
                  <a:pt x="150" y="114"/>
                  <a:pt x="153" y="111"/>
                  <a:pt x="149" y="114"/>
                </a:cubicBezTo>
                <a:cubicBezTo>
                  <a:pt x="149" y="116"/>
                  <a:pt x="146" y="119"/>
                  <a:pt x="150" y="117"/>
                </a:cubicBezTo>
                <a:cubicBezTo>
                  <a:pt x="149" y="118"/>
                  <a:pt x="149" y="118"/>
                  <a:pt x="149" y="118"/>
                </a:cubicBezTo>
                <a:cubicBezTo>
                  <a:pt x="147" y="120"/>
                  <a:pt x="146" y="119"/>
                  <a:pt x="147" y="118"/>
                </a:cubicBezTo>
                <a:cubicBezTo>
                  <a:pt x="144" y="118"/>
                  <a:pt x="140" y="124"/>
                  <a:pt x="138" y="124"/>
                </a:cubicBezTo>
                <a:cubicBezTo>
                  <a:pt x="139" y="124"/>
                  <a:pt x="136" y="126"/>
                  <a:pt x="136" y="127"/>
                </a:cubicBezTo>
                <a:cubicBezTo>
                  <a:pt x="137" y="127"/>
                  <a:pt x="140" y="125"/>
                  <a:pt x="143" y="122"/>
                </a:cubicBezTo>
                <a:cubicBezTo>
                  <a:pt x="143" y="122"/>
                  <a:pt x="143" y="122"/>
                  <a:pt x="143" y="122"/>
                </a:cubicBezTo>
                <a:cubicBezTo>
                  <a:pt x="144" y="121"/>
                  <a:pt x="142" y="123"/>
                  <a:pt x="144" y="123"/>
                </a:cubicBezTo>
                <a:cubicBezTo>
                  <a:pt x="142" y="122"/>
                  <a:pt x="139" y="127"/>
                  <a:pt x="138" y="126"/>
                </a:cubicBezTo>
                <a:cubicBezTo>
                  <a:pt x="135" y="128"/>
                  <a:pt x="135" y="129"/>
                  <a:pt x="134" y="130"/>
                </a:cubicBezTo>
                <a:cubicBezTo>
                  <a:pt x="137" y="129"/>
                  <a:pt x="137" y="128"/>
                  <a:pt x="139" y="127"/>
                </a:cubicBezTo>
                <a:cubicBezTo>
                  <a:pt x="139" y="128"/>
                  <a:pt x="140" y="127"/>
                  <a:pt x="139" y="128"/>
                </a:cubicBezTo>
                <a:cubicBezTo>
                  <a:pt x="140" y="128"/>
                  <a:pt x="141" y="127"/>
                  <a:pt x="141" y="127"/>
                </a:cubicBezTo>
                <a:cubicBezTo>
                  <a:pt x="142" y="126"/>
                  <a:pt x="142" y="126"/>
                  <a:pt x="142" y="126"/>
                </a:cubicBezTo>
                <a:cubicBezTo>
                  <a:pt x="143" y="125"/>
                  <a:pt x="144" y="125"/>
                  <a:pt x="146" y="123"/>
                </a:cubicBezTo>
                <a:cubicBezTo>
                  <a:pt x="147" y="121"/>
                  <a:pt x="151" y="120"/>
                  <a:pt x="154" y="116"/>
                </a:cubicBezTo>
                <a:cubicBezTo>
                  <a:pt x="159" y="114"/>
                  <a:pt x="160" y="110"/>
                  <a:pt x="162" y="111"/>
                </a:cubicBezTo>
                <a:cubicBezTo>
                  <a:pt x="165" y="107"/>
                  <a:pt x="169" y="106"/>
                  <a:pt x="173" y="103"/>
                </a:cubicBezTo>
                <a:cubicBezTo>
                  <a:pt x="175" y="101"/>
                  <a:pt x="172" y="103"/>
                  <a:pt x="174" y="102"/>
                </a:cubicBezTo>
                <a:cubicBezTo>
                  <a:pt x="175" y="101"/>
                  <a:pt x="176" y="101"/>
                  <a:pt x="178" y="100"/>
                </a:cubicBezTo>
                <a:cubicBezTo>
                  <a:pt x="174" y="104"/>
                  <a:pt x="169" y="106"/>
                  <a:pt x="163" y="111"/>
                </a:cubicBezTo>
                <a:cubicBezTo>
                  <a:pt x="166" y="111"/>
                  <a:pt x="178" y="99"/>
                  <a:pt x="183" y="98"/>
                </a:cubicBezTo>
                <a:cubicBezTo>
                  <a:pt x="183" y="98"/>
                  <a:pt x="180" y="101"/>
                  <a:pt x="183" y="99"/>
                </a:cubicBezTo>
                <a:cubicBezTo>
                  <a:pt x="183" y="100"/>
                  <a:pt x="177" y="103"/>
                  <a:pt x="177" y="104"/>
                </a:cubicBezTo>
                <a:cubicBezTo>
                  <a:pt x="173" y="106"/>
                  <a:pt x="172" y="108"/>
                  <a:pt x="168" y="110"/>
                </a:cubicBezTo>
                <a:cubicBezTo>
                  <a:pt x="168" y="111"/>
                  <a:pt x="168" y="111"/>
                  <a:pt x="168" y="111"/>
                </a:cubicBezTo>
                <a:cubicBezTo>
                  <a:pt x="170" y="109"/>
                  <a:pt x="173" y="108"/>
                  <a:pt x="176" y="106"/>
                </a:cubicBezTo>
                <a:cubicBezTo>
                  <a:pt x="175" y="107"/>
                  <a:pt x="175" y="107"/>
                  <a:pt x="176" y="107"/>
                </a:cubicBezTo>
                <a:cubicBezTo>
                  <a:pt x="173" y="109"/>
                  <a:pt x="173" y="109"/>
                  <a:pt x="169" y="112"/>
                </a:cubicBezTo>
                <a:cubicBezTo>
                  <a:pt x="168" y="112"/>
                  <a:pt x="168" y="112"/>
                  <a:pt x="168" y="112"/>
                </a:cubicBezTo>
                <a:cubicBezTo>
                  <a:pt x="166" y="114"/>
                  <a:pt x="163" y="116"/>
                  <a:pt x="159" y="119"/>
                </a:cubicBezTo>
                <a:cubicBezTo>
                  <a:pt x="160" y="120"/>
                  <a:pt x="165" y="115"/>
                  <a:pt x="166" y="114"/>
                </a:cubicBezTo>
                <a:cubicBezTo>
                  <a:pt x="167" y="114"/>
                  <a:pt x="166" y="114"/>
                  <a:pt x="166" y="114"/>
                </a:cubicBezTo>
                <a:cubicBezTo>
                  <a:pt x="164" y="116"/>
                  <a:pt x="168" y="113"/>
                  <a:pt x="168" y="114"/>
                </a:cubicBezTo>
                <a:cubicBezTo>
                  <a:pt x="169" y="112"/>
                  <a:pt x="172" y="111"/>
                  <a:pt x="175" y="108"/>
                </a:cubicBezTo>
                <a:cubicBezTo>
                  <a:pt x="175" y="109"/>
                  <a:pt x="174" y="110"/>
                  <a:pt x="174" y="110"/>
                </a:cubicBezTo>
                <a:cubicBezTo>
                  <a:pt x="176" y="108"/>
                  <a:pt x="181" y="104"/>
                  <a:pt x="183" y="104"/>
                </a:cubicBezTo>
                <a:cubicBezTo>
                  <a:pt x="185" y="102"/>
                  <a:pt x="189" y="100"/>
                  <a:pt x="190" y="98"/>
                </a:cubicBezTo>
                <a:cubicBezTo>
                  <a:pt x="191" y="98"/>
                  <a:pt x="196" y="95"/>
                  <a:pt x="199" y="93"/>
                </a:cubicBezTo>
                <a:cubicBezTo>
                  <a:pt x="199" y="93"/>
                  <a:pt x="198" y="94"/>
                  <a:pt x="198" y="94"/>
                </a:cubicBezTo>
                <a:cubicBezTo>
                  <a:pt x="203" y="90"/>
                  <a:pt x="208" y="88"/>
                  <a:pt x="215" y="83"/>
                </a:cubicBezTo>
                <a:cubicBezTo>
                  <a:pt x="214" y="84"/>
                  <a:pt x="214" y="85"/>
                  <a:pt x="215" y="84"/>
                </a:cubicBezTo>
                <a:cubicBezTo>
                  <a:pt x="218" y="83"/>
                  <a:pt x="214" y="85"/>
                  <a:pt x="215" y="85"/>
                </a:cubicBezTo>
                <a:cubicBezTo>
                  <a:pt x="212" y="86"/>
                  <a:pt x="211" y="87"/>
                  <a:pt x="208" y="88"/>
                </a:cubicBezTo>
                <a:cubicBezTo>
                  <a:pt x="206" y="89"/>
                  <a:pt x="209" y="88"/>
                  <a:pt x="209" y="89"/>
                </a:cubicBezTo>
                <a:cubicBezTo>
                  <a:pt x="204" y="91"/>
                  <a:pt x="202" y="93"/>
                  <a:pt x="200" y="95"/>
                </a:cubicBezTo>
                <a:cubicBezTo>
                  <a:pt x="198" y="95"/>
                  <a:pt x="196" y="97"/>
                  <a:pt x="194" y="98"/>
                </a:cubicBezTo>
                <a:cubicBezTo>
                  <a:pt x="193" y="99"/>
                  <a:pt x="193" y="99"/>
                  <a:pt x="193" y="99"/>
                </a:cubicBezTo>
                <a:cubicBezTo>
                  <a:pt x="190" y="100"/>
                  <a:pt x="188" y="102"/>
                  <a:pt x="184" y="105"/>
                </a:cubicBezTo>
                <a:cubicBezTo>
                  <a:pt x="184" y="104"/>
                  <a:pt x="184" y="104"/>
                  <a:pt x="184" y="104"/>
                </a:cubicBezTo>
                <a:cubicBezTo>
                  <a:pt x="183" y="105"/>
                  <a:pt x="182" y="106"/>
                  <a:pt x="182" y="106"/>
                </a:cubicBezTo>
                <a:cubicBezTo>
                  <a:pt x="182" y="106"/>
                  <a:pt x="175" y="111"/>
                  <a:pt x="170" y="115"/>
                </a:cubicBezTo>
                <a:cubicBezTo>
                  <a:pt x="170" y="115"/>
                  <a:pt x="170" y="115"/>
                  <a:pt x="170" y="115"/>
                </a:cubicBezTo>
                <a:cubicBezTo>
                  <a:pt x="164" y="119"/>
                  <a:pt x="167" y="119"/>
                  <a:pt x="161" y="123"/>
                </a:cubicBezTo>
                <a:cubicBezTo>
                  <a:pt x="162" y="123"/>
                  <a:pt x="161" y="124"/>
                  <a:pt x="162" y="123"/>
                </a:cubicBezTo>
                <a:cubicBezTo>
                  <a:pt x="161" y="124"/>
                  <a:pt x="156" y="128"/>
                  <a:pt x="156" y="128"/>
                </a:cubicBezTo>
                <a:cubicBezTo>
                  <a:pt x="155" y="128"/>
                  <a:pt x="156" y="129"/>
                  <a:pt x="155" y="130"/>
                </a:cubicBezTo>
                <a:cubicBezTo>
                  <a:pt x="152" y="130"/>
                  <a:pt x="154" y="128"/>
                  <a:pt x="154" y="127"/>
                </a:cubicBezTo>
                <a:cubicBezTo>
                  <a:pt x="151" y="129"/>
                  <a:pt x="154" y="128"/>
                  <a:pt x="151" y="131"/>
                </a:cubicBezTo>
                <a:cubicBezTo>
                  <a:pt x="151" y="131"/>
                  <a:pt x="152" y="130"/>
                  <a:pt x="152" y="131"/>
                </a:cubicBezTo>
                <a:cubicBezTo>
                  <a:pt x="149" y="133"/>
                  <a:pt x="150" y="133"/>
                  <a:pt x="148" y="135"/>
                </a:cubicBezTo>
                <a:cubicBezTo>
                  <a:pt x="146" y="136"/>
                  <a:pt x="146" y="137"/>
                  <a:pt x="145" y="138"/>
                </a:cubicBezTo>
                <a:cubicBezTo>
                  <a:pt x="145" y="137"/>
                  <a:pt x="145" y="137"/>
                  <a:pt x="142" y="139"/>
                </a:cubicBezTo>
                <a:cubicBezTo>
                  <a:pt x="140" y="141"/>
                  <a:pt x="144" y="138"/>
                  <a:pt x="143" y="139"/>
                </a:cubicBezTo>
                <a:cubicBezTo>
                  <a:pt x="142" y="140"/>
                  <a:pt x="139" y="142"/>
                  <a:pt x="141" y="141"/>
                </a:cubicBezTo>
                <a:cubicBezTo>
                  <a:pt x="141" y="141"/>
                  <a:pt x="139" y="143"/>
                  <a:pt x="139" y="142"/>
                </a:cubicBezTo>
                <a:cubicBezTo>
                  <a:pt x="138" y="144"/>
                  <a:pt x="137" y="145"/>
                  <a:pt x="135" y="148"/>
                </a:cubicBezTo>
                <a:cubicBezTo>
                  <a:pt x="139" y="145"/>
                  <a:pt x="143" y="141"/>
                  <a:pt x="147" y="137"/>
                </a:cubicBezTo>
                <a:cubicBezTo>
                  <a:pt x="149" y="137"/>
                  <a:pt x="147" y="138"/>
                  <a:pt x="149" y="137"/>
                </a:cubicBezTo>
                <a:cubicBezTo>
                  <a:pt x="151" y="135"/>
                  <a:pt x="151" y="135"/>
                  <a:pt x="151" y="134"/>
                </a:cubicBezTo>
                <a:cubicBezTo>
                  <a:pt x="154" y="132"/>
                  <a:pt x="152" y="134"/>
                  <a:pt x="151" y="135"/>
                </a:cubicBezTo>
                <a:cubicBezTo>
                  <a:pt x="152" y="135"/>
                  <a:pt x="154" y="133"/>
                  <a:pt x="156" y="132"/>
                </a:cubicBezTo>
                <a:cubicBezTo>
                  <a:pt x="153" y="132"/>
                  <a:pt x="159" y="128"/>
                  <a:pt x="161" y="127"/>
                </a:cubicBezTo>
                <a:cubicBezTo>
                  <a:pt x="163" y="125"/>
                  <a:pt x="159" y="129"/>
                  <a:pt x="157" y="130"/>
                </a:cubicBezTo>
                <a:cubicBezTo>
                  <a:pt x="159" y="130"/>
                  <a:pt x="156" y="132"/>
                  <a:pt x="156" y="133"/>
                </a:cubicBezTo>
                <a:cubicBezTo>
                  <a:pt x="155" y="134"/>
                  <a:pt x="150" y="138"/>
                  <a:pt x="150" y="139"/>
                </a:cubicBezTo>
                <a:cubicBezTo>
                  <a:pt x="148" y="140"/>
                  <a:pt x="146" y="141"/>
                  <a:pt x="145" y="143"/>
                </a:cubicBezTo>
                <a:cubicBezTo>
                  <a:pt x="144" y="143"/>
                  <a:pt x="145" y="143"/>
                  <a:pt x="145" y="142"/>
                </a:cubicBezTo>
                <a:cubicBezTo>
                  <a:pt x="144" y="145"/>
                  <a:pt x="143" y="144"/>
                  <a:pt x="141" y="145"/>
                </a:cubicBezTo>
                <a:cubicBezTo>
                  <a:pt x="139" y="147"/>
                  <a:pt x="142" y="145"/>
                  <a:pt x="142" y="146"/>
                </a:cubicBezTo>
                <a:cubicBezTo>
                  <a:pt x="140" y="147"/>
                  <a:pt x="141" y="147"/>
                  <a:pt x="139" y="148"/>
                </a:cubicBezTo>
                <a:cubicBezTo>
                  <a:pt x="138" y="148"/>
                  <a:pt x="138" y="147"/>
                  <a:pt x="140" y="145"/>
                </a:cubicBezTo>
                <a:cubicBezTo>
                  <a:pt x="140" y="145"/>
                  <a:pt x="139" y="145"/>
                  <a:pt x="139" y="145"/>
                </a:cubicBezTo>
                <a:cubicBezTo>
                  <a:pt x="137" y="148"/>
                  <a:pt x="135" y="150"/>
                  <a:pt x="136" y="151"/>
                </a:cubicBezTo>
                <a:cubicBezTo>
                  <a:pt x="134" y="153"/>
                  <a:pt x="135" y="151"/>
                  <a:pt x="133" y="152"/>
                </a:cubicBezTo>
                <a:cubicBezTo>
                  <a:pt x="133" y="153"/>
                  <a:pt x="134" y="153"/>
                  <a:pt x="131" y="156"/>
                </a:cubicBezTo>
                <a:cubicBezTo>
                  <a:pt x="131" y="155"/>
                  <a:pt x="131" y="155"/>
                  <a:pt x="130" y="155"/>
                </a:cubicBezTo>
                <a:cubicBezTo>
                  <a:pt x="130" y="156"/>
                  <a:pt x="129" y="157"/>
                  <a:pt x="129" y="158"/>
                </a:cubicBezTo>
                <a:cubicBezTo>
                  <a:pt x="125" y="161"/>
                  <a:pt x="122" y="164"/>
                  <a:pt x="119" y="167"/>
                </a:cubicBezTo>
                <a:cubicBezTo>
                  <a:pt x="118" y="168"/>
                  <a:pt x="118" y="168"/>
                  <a:pt x="118" y="168"/>
                </a:cubicBezTo>
                <a:cubicBezTo>
                  <a:pt x="116" y="169"/>
                  <a:pt x="117" y="169"/>
                  <a:pt x="115" y="171"/>
                </a:cubicBezTo>
                <a:cubicBezTo>
                  <a:pt x="113" y="171"/>
                  <a:pt x="111" y="174"/>
                  <a:pt x="109" y="175"/>
                </a:cubicBezTo>
                <a:cubicBezTo>
                  <a:pt x="110" y="174"/>
                  <a:pt x="110" y="174"/>
                  <a:pt x="110" y="173"/>
                </a:cubicBezTo>
                <a:cubicBezTo>
                  <a:pt x="114" y="170"/>
                  <a:pt x="118" y="163"/>
                  <a:pt x="121" y="162"/>
                </a:cubicBezTo>
                <a:cubicBezTo>
                  <a:pt x="125" y="157"/>
                  <a:pt x="129" y="153"/>
                  <a:pt x="133" y="151"/>
                </a:cubicBezTo>
                <a:cubicBezTo>
                  <a:pt x="134" y="150"/>
                  <a:pt x="134" y="149"/>
                  <a:pt x="134" y="149"/>
                </a:cubicBezTo>
                <a:cubicBezTo>
                  <a:pt x="134" y="148"/>
                  <a:pt x="130" y="152"/>
                  <a:pt x="130" y="150"/>
                </a:cubicBezTo>
                <a:cubicBezTo>
                  <a:pt x="131" y="150"/>
                  <a:pt x="131" y="150"/>
                  <a:pt x="131" y="150"/>
                </a:cubicBezTo>
                <a:cubicBezTo>
                  <a:pt x="133" y="149"/>
                  <a:pt x="133" y="148"/>
                  <a:pt x="135" y="147"/>
                </a:cubicBezTo>
                <a:cubicBezTo>
                  <a:pt x="126" y="153"/>
                  <a:pt x="125" y="155"/>
                  <a:pt x="119" y="161"/>
                </a:cubicBezTo>
                <a:cubicBezTo>
                  <a:pt x="118" y="160"/>
                  <a:pt x="122" y="157"/>
                  <a:pt x="123" y="155"/>
                </a:cubicBezTo>
                <a:cubicBezTo>
                  <a:pt x="121" y="157"/>
                  <a:pt x="123" y="155"/>
                  <a:pt x="121" y="156"/>
                </a:cubicBezTo>
                <a:cubicBezTo>
                  <a:pt x="121" y="155"/>
                  <a:pt x="123" y="153"/>
                  <a:pt x="123" y="153"/>
                </a:cubicBezTo>
                <a:cubicBezTo>
                  <a:pt x="125" y="151"/>
                  <a:pt x="125" y="153"/>
                  <a:pt x="123" y="155"/>
                </a:cubicBezTo>
                <a:cubicBezTo>
                  <a:pt x="123" y="155"/>
                  <a:pt x="127" y="151"/>
                  <a:pt x="125" y="153"/>
                </a:cubicBezTo>
                <a:cubicBezTo>
                  <a:pt x="128" y="151"/>
                  <a:pt x="128" y="151"/>
                  <a:pt x="131" y="148"/>
                </a:cubicBezTo>
                <a:cubicBezTo>
                  <a:pt x="132" y="145"/>
                  <a:pt x="130" y="145"/>
                  <a:pt x="125" y="149"/>
                </a:cubicBezTo>
                <a:cubicBezTo>
                  <a:pt x="120" y="156"/>
                  <a:pt x="111" y="162"/>
                  <a:pt x="106" y="170"/>
                </a:cubicBezTo>
                <a:cubicBezTo>
                  <a:pt x="104" y="170"/>
                  <a:pt x="103" y="171"/>
                  <a:pt x="102" y="172"/>
                </a:cubicBezTo>
                <a:cubicBezTo>
                  <a:pt x="101" y="173"/>
                  <a:pt x="100" y="174"/>
                  <a:pt x="100" y="174"/>
                </a:cubicBezTo>
                <a:cubicBezTo>
                  <a:pt x="100" y="175"/>
                  <a:pt x="100" y="175"/>
                  <a:pt x="99" y="176"/>
                </a:cubicBezTo>
                <a:cubicBezTo>
                  <a:pt x="100" y="176"/>
                  <a:pt x="100" y="176"/>
                  <a:pt x="100" y="175"/>
                </a:cubicBezTo>
                <a:cubicBezTo>
                  <a:pt x="101" y="176"/>
                  <a:pt x="99" y="176"/>
                  <a:pt x="100" y="177"/>
                </a:cubicBezTo>
                <a:cubicBezTo>
                  <a:pt x="99" y="176"/>
                  <a:pt x="98" y="175"/>
                  <a:pt x="97" y="175"/>
                </a:cubicBezTo>
                <a:cubicBezTo>
                  <a:pt x="97" y="175"/>
                  <a:pt x="97" y="176"/>
                  <a:pt x="97" y="176"/>
                </a:cubicBezTo>
                <a:cubicBezTo>
                  <a:pt x="97" y="175"/>
                  <a:pt x="96" y="177"/>
                  <a:pt x="96" y="176"/>
                </a:cubicBezTo>
                <a:cubicBezTo>
                  <a:pt x="97" y="175"/>
                  <a:pt x="97" y="174"/>
                  <a:pt x="98" y="175"/>
                </a:cubicBezTo>
                <a:cubicBezTo>
                  <a:pt x="98" y="174"/>
                  <a:pt x="97" y="174"/>
                  <a:pt x="98" y="174"/>
                </a:cubicBezTo>
                <a:cubicBezTo>
                  <a:pt x="97" y="173"/>
                  <a:pt x="96" y="175"/>
                  <a:pt x="95" y="176"/>
                </a:cubicBezTo>
                <a:cubicBezTo>
                  <a:pt x="95" y="176"/>
                  <a:pt x="95" y="177"/>
                  <a:pt x="94" y="177"/>
                </a:cubicBezTo>
                <a:cubicBezTo>
                  <a:pt x="95" y="178"/>
                  <a:pt x="95" y="177"/>
                  <a:pt x="96" y="177"/>
                </a:cubicBezTo>
                <a:cubicBezTo>
                  <a:pt x="95" y="178"/>
                  <a:pt x="95" y="178"/>
                  <a:pt x="94" y="178"/>
                </a:cubicBezTo>
                <a:cubicBezTo>
                  <a:pt x="94" y="179"/>
                  <a:pt x="95" y="179"/>
                  <a:pt x="95" y="179"/>
                </a:cubicBezTo>
                <a:cubicBezTo>
                  <a:pt x="94" y="179"/>
                  <a:pt x="92" y="179"/>
                  <a:pt x="92" y="180"/>
                </a:cubicBezTo>
                <a:cubicBezTo>
                  <a:pt x="92" y="180"/>
                  <a:pt x="92" y="180"/>
                  <a:pt x="93" y="180"/>
                </a:cubicBezTo>
                <a:cubicBezTo>
                  <a:pt x="93" y="180"/>
                  <a:pt x="93" y="181"/>
                  <a:pt x="93" y="181"/>
                </a:cubicBezTo>
                <a:cubicBezTo>
                  <a:pt x="92" y="181"/>
                  <a:pt x="92" y="180"/>
                  <a:pt x="92" y="181"/>
                </a:cubicBezTo>
                <a:cubicBezTo>
                  <a:pt x="91" y="181"/>
                  <a:pt x="92" y="181"/>
                  <a:pt x="92" y="181"/>
                </a:cubicBezTo>
                <a:cubicBezTo>
                  <a:pt x="92" y="182"/>
                  <a:pt x="91" y="181"/>
                  <a:pt x="91" y="182"/>
                </a:cubicBezTo>
                <a:cubicBezTo>
                  <a:pt x="90" y="182"/>
                  <a:pt x="90" y="183"/>
                  <a:pt x="89" y="183"/>
                </a:cubicBezTo>
                <a:cubicBezTo>
                  <a:pt x="89" y="183"/>
                  <a:pt x="90" y="182"/>
                  <a:pt x="90" y="183"/>
                </a:cubicBezTo>
                <a:cubicBezTo>
                  <a:pt x="89" y="183"/>
                  <a:pt x="89" y="183"/>
                  <a:pt x="88" y="183"/>
                </a:cubicBezTo>
                <a:cubicBezTo>
                  <a:pt x="87" y="184"/>
                  <a:pt x="88" y="184"/>
                  <a:pt x="88" y="184"/>
                </a:cubicBezTo>
                <a:cubicBezTo>
                  <a:pt x="87" y="184"/>
                  <a:pt x="87" y="186"/>
                  <a:pt x="86" y="186"/>
                </a:cubicBezTo>
                <a:cubicBezTo>
                  <a:pt x="86" y="186"/>
                  <a:pt x="86" y="186"/>
                  <a:pt x="86" y="186"/>
                </a:cubicBezTo>
                <a:cubicBezTo>
                  <a:pt x="86" y="186"/>
                  <a:pt x="86" y="186"/>
                  <a:pt x="85" y="186"/>
                </a:cubicBezTo>
                <a:cubicBezTo>
                  <a:pt x="85" y="186"/>
                  <a:pt x="86" y="186"/>
                  <a:pt x="86" y="186"/>
                </a:cubicBezTo>
                <a:cubicBezTo>
                  <a:pt x="84" y="188"/>
                  <a:pt x="83" y="190"/>
                  <a:pt x="81" y="192"/>
                </a:cubicBezTo>
                <a:cubicBezTo>
                  <a:pt x="81" y="192"/>
                  <a:pt x="81" y="192"/>
                  <a:pt x="81" y="192"/>
                </a:cubicBezTo>
                <a:cubicBezTo>
                  <a:pt x="81" y="193"/>
                  <a:pt x="82" y="192"/>
                  <a:pt x="81" y="193"/>
                </a:cubicBezTo>
                <a:cubicBezTo>
                  <a:pt x="81" y="193"/>
                  <a:pt x="81" y="193"/>
                  <a:pt x="81" y="193"/>
                </a:cubicBezTo>
                <a:cubicBezTo>
                  <a:pt x="80" y="193"/>
                  <a:pt x="80" y="194"/>
                  <a:pt x="80" y="193"/>
                </a:cubicBezTo>
                <a:cubicBezTo>
                  <a:pt x="79" y="193"/>
                  <a:pt x="81" y="192"/>
                  <a:pt x="80" y="192"/>
                </a:cubicBezTo>
                <a:cubicBezTo>
                  <a:pt x="80" y="191"/>
                  <a:pt x="80" y="192"/>
                  <a:pt x="80" y="192"/>
                </a:cubicBezTo>
                <a:cubicBezTo>
                  <a:pt x="79" y="191"/>
                  <a:pt x="80" y="191"/>
                  <a:pt x="81" y="190"/>
                </a:cubicBezTo>
                <a:cubicBezTo>
                  <a:pt x="81" y="191"/>
                  <a:pt x="80" y="191"/>
                  <a:pt x="81" y="191"/>
                </a:cubicBezTo>
                <a:cubicBezTo>
                  <a:pt x="81" y="191"/>
                  <a:pt x="82" y="191"/>
                  <a:pt x="82" y="190"/>
                </a:cubicBezTo>
                <a:cubicBezTo>
                  <a:pt x="82" y="190"/>
                  <a:pt x="81" y="191"/>
                  <a:pt x="81" y="190"/>
                </a:cubicBezTo>
                <a:cubicBezTo>
                  <a:pt x="81" y="189"/>
                  <a:pt x="82" y="190"/>
                  <a:pt x="82" y="190"/>
                </a:cubicBezTo>
                <a:cubicBezTo>
                  <a:pt x="83" y="189"/>
                  <a:pt x="82" y="189"/>
                  <a:pt x="81" y="189"/>
                </a:cubicBezTo>
                <a:cubicBezTo>
                  <a:pt x="81" y="189"/>
                  <a:pt x="81" y="190"/>
                  <a:pt x="81" y="190"/>
                </a:cubicBezTo>
                <a:cubicBezTo>
                  <a:pt x="80" y="190"/>
                  <a:pt x="82" y="188"/>
                  <a:pt x="82" y="188"/>
                </a:cubicBezTo>
                <a:cubicBezTo>
                  <a:pt x="83" y="188"/>
                  <a:pt x="82" y="189"/>
                  <a:pt x="82" y="189"/>
                </a:cubicBezTo>
                <a:cubicBezTo>
                  <a:pt x="83" y="189"/>
                  <a:pt x="83" y="188"/>
                  <a:pt x="83" y="189"/>
                </a:cubicBezTo>
                <a:cubicBezTo>
                  <a:pt x="83" y="188"/>
                  <a:pt x="83" y="188"/>
                  <a:pt x="83" y="187"/>
                </a:cubicBezTo>
                <a:cubicBezTo>
                  <a:pt x="86" y="183"/>
                  <a:pt x="86" y="183"/>
                  <a:pt x="86" y="183"/>
                </a:cubicBezTo>
                <a:cubicBezTo>
                  <a:pt x="86" y="184"/>
                  <a:pt x="86" y="183"/>
                  <a:pt x="87" y="184"/>
                </a:cubicBezTo>
                <a:cubicBezTo>
                  <a:pt x="87" y="183"/>
                  <a:pt x="87" y="183"/>
                  <a:pt x="86" y="183"/>
                </a:cubicBezTo>
                <a:cubicBezTo>
                  <a:pt x="87" y="183"/>
                  <a:pt x="86" y="182"/>
                  <a:pt x="87" y="182"/>
                </a:cubicBezTo>
                <a:cubicBezTo>
                  <a:pt x="87" y="182"/>
                  <a:pt x="87" y="182"/>
                  <a:pt x="87" y="183"/>
                </a:cubicBezTo>
                <a:cubicBezTo>
                  <a:pt x="88" y="182"/>
                  <a:pt x="87" y="182"/>
                  <a:pt x="87" y="182"/>
                </a:cubicBezTo>
                <a:cubicBezTo>
                  <a:pt x="89" y="179"/>
                  <a:pt x="92" y="175"/>
                  <a:pt x="95" y="172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5" y="172"/>
                  <a:pt x="95" y="171"/>
                  <a:pt x="95" y="171"/>
                </a:cubicBezTo>
                <a:cubicBezTo>
                  <a:pt x="95" y="170"/>
                  <a:pt x="95" y="171"/>
                  <a:pt x="95" y="171"/>
                </a:cubicBezTo>
                <a:cubicBezTo>
                  <a:pt x="95" y="171"/>
                  <a:pt x="95" y="171"/>
                  <a:pt x="95" y="170"/>
                </a:cubicBezTo>
                <a:cubicBezTo>
                  <a:pt x="94" y="170"/>
                  <a:pt x="94" y="170"/>
                  <a:pt x="94" y="171"/>
                </a:cubicBezTo>
                <a:cubicBezTo>
                  <a:pt x="93" y="170"/>
                  <a:pt x="94" y="169"/>
                  <a:pt x="95" y="169"/>
                </a:cubicBezTo>
                <a:cubicBezTo>
                  <a:pt x="95" y="169"/>
                  <a:pt x="94" y="169"/>
                  <a:pt x="95" y="170"/>
                </a:cubicBezTo>
                <a:cubicBezTo>
                  <a:pt x="95" y="170"/>
                  <a:pt x="95" y="169"/>
                  <a:pt x="95" y="169"/>
                </a:cubicBezTo>
                <a:cubicBezTo>
                  <a:pt x="96" y="170"/>
                  <a:pt x="95" y="170"/>
                  <a:pt x="95" y="170"/>
                </a:cubicBezTo>
                <a:cubicBezTo>
                  <a:pt x="96" y="170"/>
                  <a:pt x="96" y="170"/>
                  <a:pt x="96" y="170"/>
                </a:cubicBezTo>
                <a:cubicBezTo>
                  <a:pt x="96" y="168"/>
                  <a:pt x="103" y="164"/>
                  <a:pt x="102" y="163"/>
                </a:cubicBezTo>
                <a:cubicBezTo>
                  <a:pt x="105" y="161"/>
                  <a:pt x="102" y="163"/>
                  <a:pt x="105" y="161"/>
                </a:cubicBezTo>
                <a:cubicBezTo>
                  <a:pt x="107" y="157"/>
                  <a:pt x="113" y="152"/>
                  <a:pt x="118" y="147"/>
                </a:cubicBezTo>
                <a:cubicBezTo>
                  <a:pt x="116" y="151"/>
                  <a:pt x="121" y="145"/>
                  <a:pt x="123" y="143"/>
                </a:cubicBezTo>
                <a:cubicBezTo>
                  <a:pt x="123" y="143"/>
                  <a:pt x="123" y="143"/>
                  <a:pt x="123" y="143"/>
                </a:cubicBezTo>
                <a:cubicBezTo>
                  <a:pt x="124" y="142"/>
                  <a:pt x="124" y="143"/>
                  <a:pt x="126" y="141"/>
                </a:cubicBezTo>
                <a:cubicBezTo>
                  <a:pt x="124" y="141"/>
                  <a:pt x="130" y="137"/>
                  <a:pt x="128" y="138"/>
                </a:cubicBezTo>
                <a:cubicBezTo>
                  <a:pt x="129" y="136"/>
                  <a:pt x="131" y="136"/>
                  <a:pt x="131" y="136"/>
                </a:cubicBezTo>
                <a:cubicBezTo>
                  <a:pt x="132" y="135"/>
                  <a:pt x="131" y="135"/>
                  <a:pt x="131" y="135"/>
                </a:cubicBezTo>
                <a:cubicBezTo>
                  <a:pt x="133" y="134"/>
                  <a:pt x="133" y="133"/>
                  <a:pt x="136" y="131"/>
                </a:cubicBezTo>
                <a:cubicBezTo>
                  <a:pt x="135" y="132"/>
                  <a:pt x="136" y="132"/>
                  <a:pt x="137" y="131"/>
                </a:cubicBezTo>
                <a:cubicBezTo>
                  <a:pt x="141" y="128"/>
                  <a:pt x="136" y="130"/>
                  <a:pt x="139" y="128"/>
                </a:cubicBezTo>
                <a:cubicBezTo>
                  <a:pt x="138" y="128"/>
                  <a:pt x="136" y="130"/>
                  <a:pt x="135" y="130"/>
                </a:cubicBezTo>
                <a:cubicBezTo>
                  <a:pt x="134" y="131"/>
                  <a:pt x="134" y="132"/>
                  <a:pt x="134" y="132"/>
                </a:cubicBezTo>
                <a:cubicBezTo>
                  <a:pt x="130" y="134"/>
                  <a:pt x="128" y="137"/>
                  <a:pt x="123" y="141"/>
                </a:cubicBezTo>
                <a:cubicBezTo>
                  <a:pt x="122" y="141"/>
                  <a:pt x="121" y="143"/>
                  <a:pt x="122" y="141"/>
                </a:cubicBezTo>
                <a:cubicBezTo>
                  <a:pt x="121" y="142"/>
                  <a:pt x="120" y="143"/>
                  <a:pt x="117" y="145"/>
                </a:cubicBezTo>
                <a:cubicBezTo>
                  <a:pt x="121" y="141"/>
                  <a:pt x="127" y="135"/>
                  <a:pt x="130" y="134"/>
                </a:cubicBezTo>
                <a:cubicBezTo>
                  <a:pt x="131" y="133"/>
                  <a:pt x="130" y="132"/>
                  <a:pt x="131" y="132"/>
                </a:cubicBezTo>
                <a:cubicBezTo>
                  <a:pt x="129" y="133"/>
                  <a:pt x="130" y="133"/>
                  <a:pt x="128" y="135"/>
                </a:cubicBezTo>
                <a:cubicBezTo>
                  <a:pt x="131" y="131"/>
                  <a:pt x="126" y="134"/>
                  <a:pt x="127" y="132"/>
                </a:cubicBezTo>
                <a:cubicBezTo>
                  <a:pt x="125" y="133"/>
                  <a:pt x="125" y="133"/>
                  <a:pt x="125" y="133"/>
                </a:cubicBezTo>
                <a:cubicBezTo>
                  <a:pt x="124" y="134"/>
                  <a:pt x="127" y="133"/>
                  <a:pt x="125" y="13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12" y="146"/>
                  <a:pt x="112" y="146"/>
                  <a:pt x="113" y="145"/>
                </a:cubicBezTo>
                <a:cubicBezTo>
                  <a:pt x="111" y="147"/>
                  <a:pt x="111" y="147"/>
                  <a:pt x="111" y="147"/>
                </a:cubicBezTo>
                <a:cubicBezTo>
                  <a:pt x="111" y="148"/>
                  <a:pt x="112" y="146"/>
                  <a:pt x="113" y="146"/>
                </a:cubicBezTo>
                <a:cubicBezTo>
                  <a:pt x="113" y="147"/>
                  <a:pt x="111" y="147"/>
                  <a:pt x="110" y="148"/>
                </a:cubicBezTo>
                <a:cubicBezTo>
                  <a:pt x="106" y="153"/>
                  <a:pt x="106" y="153"/>
                  <a:pt x="106" y="153"/>
                </a:cubicBezTo>
                <a:cubicBezTo>
                  <a:pt x="106" y="150"/>
                  <a:pt x="103" y="155"/>
                  <a:pt x="100" y="157"/>
                </a:cubicBezTo>
                <a:cubicBezTo>
                  <a:pt x="101" y="156"/>
                  <a:pt x="104" y="154"/>
                  <a:pt x="104" y="152"/>
                </a:cubicBezTo>
                <a:cubicBezTo>
                  <a:pt x="108" y="149"/>
                  <a:pt x="109" y="148"/>
                  <a:pt x="111" y="145"/>
                </a:cubicBezTo>
                <a:cubicBezTo>
                  <a:pt x="110" y="145"/>
                  <a:pt x="109" y="147"/>
                  <a:pt x="108" y="148"/>
                </a:cubicBezTo>
                <a:cubicBezTo>
                  <a:pt x="108" y="145"/>
                  <a:pt x="106" y="148"/>
                  <a:pt x="103" y="152"/>
                </a:cubicBezTo>
                <a:cubicBezTo>
                  <a:pt x="105" y="150"/>
                  <a:pt x="103" y="150"/>
                  <a:pt x="101" y="151"/>
                </a:cubicBezTo>
                <a:cubicBezTo>
                  <a:pt x="103" y="149"/>
                  <a:pt x="103" y="149"/>
                  <a:pt x="104" y="149"/>
                </a:cubicBezTo>
                <a:cubicBezTo>
                  <a:pt x="105" y="148"/>
                  <a:pt x="105" y="147"/>
                  <a:pt x="107" y="145"/>
                </a:cubicBezTo>
                <a:cubicBezTo>
                  <a:pt x="108" y="144"/>
                  <a:pt x="108" y="146"/>
                  <a:pt x="109" y="144"/>
                </a:cubicBezTo>
                <a:cubicBezTo>
                  <a:pt x="111" y="142"/>
                  <a:pt x="109" y="141"/>
                  <a:pt x="113" y="139"/>
                </a:cubicBezTo>
                <a:cubicBezTo>
                  <a:pt x="113" y="139"/>
                  <a:pt x="111" y="141"/>
                  <a:pt x="111" y="141"/>
                </a:cubicBezTo>
                <a:cubicBezTo>
                  <a:pt x="114" y="139"/>
                  <a:pt x="114" y="138"/>
                  <a:pt x="113" y="138"/>
                </a:cubicBezTo>
                <a:cubicBezTo>
                  <a:pt x="115" y="136"/>
                  <a:pt x="115" y="137"/>
                  <a:pt x="115" y="137"/>
                </a:cubicBezTo>
                <a:cubicBezTo>
                  <a:pt x="115" y="136"/>
                  <a:pt x="118" y="134"/>
                  <a:pt x="118" y="133"/>
                </a:cubicBezTo>
                <a:cubicBezTo>
                  <a:pt x="118" y="133"/>
                  <a:pt x="116" y="134"/>
                  <a:pt x="115" y="135"/>
                </a:cubicBezTo>
                <a:cubicBezTo>
                  <a:pt x="116" y="134"/>
                  <a:pt x="116" y="134"/>
                  <a:pt x="117" y="132"/>
                </a:cubicBezTo>
                <a:cubicBezTo>
                  <a:pt x="115" y="134"/>
                  <a:pt x="115" y="134"/>
                  <a:pt x="116" y="132"/>
                </a:cubicBezTo>
                <a:cubicBezTo>
                  <a:pt x="115" y="132"/>
                  <a:pt x="115" y="132"/>
                  <a:pt x="115" y="132"/>
                </a:cubicBezTo>
                <a:cubicBezTo>
                  <a:pt x="114" y="133"/>
                  <a:pt x="113" y="134"/>
                  <a:pt x="112" y="135"/>
                </a:cubicBezTo>
                <a:cubicBezTo>
                  <a:pt x="111" y="136"/>
                  <a:pt x="112" y="134"/>
                  <a:pt x="109" y="137"/>
                </a:cubicBezTo>
                <a:cubicBezTo>
                  <a:pt x="111" y="135"/>
                  <a:pt x="109" y="136"/>
                  <a:pt x="110" y="134"/>
                </a:cubicBezTo>
                <a:cubicBezTo>
                  <a:pt x="112" y="133"/>
                  <a:pt x="110" y="133"/>
                  <a:pt x="111" y="133"/>
                </a:cubicBezTo>
                <a:cubicBezTo>
                  <a:pt x="112" y="131"/>
                  <a:pt x="115" y="128"/>
                  <a:pt x="116" y="127"/>
                </a:cubicBezTo>
                <a:cubicBezTo>
                  <a:pt x="118" y="126"/>
                  <a:pt x="119" y="125"/>
                  <a:pt x="120" y="126"/>
                </a:cubicBezTo>
                <a:cubicBezTo>
                  <a:pt x="121" y="125"/>
                  <a:pt x="121" y="124"/>
                  <a:pt x="121" y="124"/>
                </a:cubicBezTo>
                <a:cubicBezTo>
                  <a:pt x="121" y="124"/>
                  <a:pt x="119" y="125"/>
                  <a:pt x="119" y="124"/>
                </a:cubicBezTo>
                <a:cubicBezTo>
                  <a:pt x="122" y="121"/>
                  <a:pt x="125" y="119"/>
                  <a:pt x="126" y="117"/>
                </a:cubicBezTo>
                <a:cubicBezTo>
                  <a:pt x="127" y="116"/>
                  <a:pt x="127" y="116"/>
                  <a:pt x="128" y="116"/>
                </a:cubicBezTo>
                <a:cubicBezTo>
                  <a:pt x="142" y="104"/>
                  <a:pt x="148" y="99"/>
                  <a:pt x="162" y="88"/>
                </a:cubicBezTo>
                <a:cubicBezTo>
                  <a:pt x="163" y="89"/>
                  <a:pt x="163" y="89"/>
                  <a:pt x="164" y="88"/>
                </a:cubicBezTo>
                <a:cubicBezTo>
                  <a:pt x="166" y="86"/>
                  <a:pt x="163" y="88"/>
                  <a:pt x="163" y="88"/>
                </a:cubicBezTo>
                <a:cubicBezTo>
                  <a:pt x="175" y="79"/>
                  <a:pt x="184" y="73"/>
                  <a:pt x="197" y="65"/>
                </a:cubicBezTo>
                <a:cubicBezTo>
                  <a:pt x="197" y="65"/>
                  <a:pt x="196" y="65"/>
                  <a:pt x="195" y="66"/>
                </a:cubicBezTo>
                <a:cubicBezTo>
                  <a:pt x="196" y="65"/>
                  <a:pt x="197" y="65"/>
                  <a:pt x="199" y="63"/>
                </a:cubicBezTo>
                <a:cubicBezTo>
                  <a:pt x="199" y="64"/>
                  <a:pt x="199" y="64"/>
                  <a:pt x="201" y="63"/>
                </a:cubicBezTo>
                <a:cubicBezTo>
                  <a:pt x="202" y="63"/>
                  <a:pt x="201" y="62"/>
                  <a:pt x="201" y="62"/>
                </a:cubicBezTo>
                <a:cubicBezTo>
                  <a:pt x="203" y="61"/>
                  <a:pt x="203" y="61"/>
                  <a:pt x="203" y="62"/>
                </a:cubicBezTo>
                <a:cubicBezTo>
                  <a:pt x="207" y="60"/>
                  <a:pt x="211" y="58"/>
                  <a:pt x="214" y="56"/>
                </a:cubicBezTo>
                <a:cubicBezTo>
                  <a:pt x="213" y="56"/>
                  <a:pt x="212" y="57"/>
                  <a:pt x="210" y="57"/>
                </a:cubicBezTo>
                <a:cubicBezTo>
                  <a:pt x="214" y="54"/>
                  <a:pt x="214" y="57"/>
                  <a:pt x="222" y="53"/>
                </a:cubicBezTo>
                <a:cubicBezTo>
                  <a:pt x="222" y="52"/>
                  <a:pt x="218" y="54"/>
                  <a:pt x="217" y="54"/>
                </a:cubicBezTo>
                <a:cubicBezTo>
                  <a:pt x="219" y="52"/>
                  <a:pt x="216" y="54"/>
                  <a:pt x="216" y="53"/>
                </a:cubicBezTo>
                <a:cubicBezTo>
                  <a:pt x="215" y="53"/>
                  <a:pt x="214" y="54"/>
                  <a:pt x="214" y="54"/>
                </a:cubicBezTo>
                <a:cubicBezTo>
                  <a:pt x="212" y="54"/>
                  <a:pt x="215" y="53"/>
                  <a:pt x="210" y="56"/>
                </a:cubicBezTo>
                <a:cubicBezTo>
                  <a:pt x="211" y="54"/>
                  <a:pt x="217" y="52"/>
                  <a:pt x="219" y="50"/>
                </a:cubicBezTo>
                <a:cubicBezTo>
                  <a:pt x="220" y="50"/>
                  <a:pt x="219" y="51"/>
                  <a:pt x="221" y="50"/>
                </a:cubicBezTo>
                <a:cubicBezTo>
                  <a:pt x="227" y="46"/>
                  <a:pt x="237" y="41"/>
                  <a:pt x="245" y="39"/>
                </a:cubicBezTo>
                <a:cubicBezTo>
                  <a:pt x="246" y="40"/>
                  <a:pt x="242" y="40"/>
                  <a:pt x="241" y="41"/>
                </a:cubicBezTo>
                <a:cubicBezTo>
                  <a:pt x="242" y="41"/>
                  <a:pt x="244" y="40"/>
                  <a:pt x="245" y="40"/>
                </a:cubicBezTo>
                <a:cubicBezTo>
                  <a:pt x="247" y="39"/>
                  <a:pt x="249" y="39"/>
                  <a:pt x="254" y="37"/>
                </a:cubicBezTo>
                <a:cubicBezTo>
                  <a:pt x="252" y="37"/>
                  <a:pt x="247" y="38"/>
                  <a:pt x="253" y="36"/>
                </a:cubicBezTo>
                <a:cubicBezTo>
                  <a:pt x="252" y="36"/>
                  <a:pt x="250" y="37"/>
                  <a:pt x="251" y="36"/>
                </a:cubicBezTo>
                <a:cubicBezTo>
                  <a:pt x="252" y="36"/>
                  <a:pt x="254" y="35"/>
                  <a:pt x="255" y="35"/>
                </a:cubicBezTo>
                <a:cubicBezTo>
                  <a:pt x="257" y="35"/>
                  <a:pt x="255" y="34"/>
                  <a:pt x="258" y="33"/>
                </a:cubicBezTo>
                <a:cubicBezTo>
                  <a:pt x="259" y="34"/>
                  <a:pt x="259" y="34"/>
                  <a:pt x="259" y="34"/>
                </a:cubicBezTo>
                <a:cubicBezTo>
                  <a:pt x="263" y="32"/>
                  <a:pt x="265" y="32"/>
                  <a:pt x="267" y="31"/>
                </a:cubicBezTo>
                <a:cubicBezTo>
                  <a:pt x="273" y="28"/>
                  <a:pt x="273" y="30"/>
                  <a:pt x="279" y="27"/>
                </a:cubicBezTo>
                <a:cubicBezTo>
                  <a:pt x="280" y="27"/>
                  <a:pt x="279" y="27"/>
                  <a:pt x="279" y="28"/>
                </a:cubicBezTo>
                <a:cubicBezTo>
                  <a:pt x="282" y="27"/>
                  <a:pt x="285" y="26"/>
                  <a:pt x="285" y="25"/>
                </a:cubicBezTo>
                <a:cubicBezTo>
                  <a:pt x="288" y="26"/>
                  <a:pt x="294" y="23"/>
                  <a:pt x="301" y="22"/>
                </a:cubicBezTo>
                <a:cubicBezTo>
                  <a:pt x="301" y="21"/>
                  <a:pt x="301" y="21"/>
                  <a:pt x="301" y="21"/>
                </a:cubicBezTo>
                <a:cubicBezTo>
                  <a:pt x="301" y="21"/>
                  <a:pt x="297" y="22"/>
                  <a:pt x="296" y="22"/>
                </a:cubicBezTo>
                <a:cubicBezTo>
                  <a:pt x="298" y="21"/>
                  <a:pt x="297" y="22"/>
                  <a:pt x="298" y="21"/>
                </a:cubicBezTo>
                <a:cubicBezTo>
                  <a:pt x="301" y="20"/>
                  <a:pt x="301" y="20"/>
                  <a:pt x="301" y="20"/>
                </a:cubicBezTo>
                <a:cubicBezTo>
                  <a:pt x="301" y="20"/>
                  <a:pt x="297" y="21"/>
                  <a:pt x="297" y="21"/>
                </a:cubicBezTo>
                <a:cubicBezTo>
                  <a:pt x="300" y="19"/>
                  <a:pt x="301" y="19"/>
                  <a:pt x="305" y="18"/>
                </a:cubicBezTo>
                <a:cubicBezTo>
                  <a:pt x="305" y="19"/>
                  <a:pt x="307" y="18"/>
                  <a:pt x="306" y="19"/>
                </a:cubicBezTo>
                <a:cubicBezTo>
                  <a:pt x="308" y="18"/>
                  <a:pt x="309" y="17"/>
                  <a:pt x="309" y="18"/>
                </a:cubicBezTo>
                <a:cubicBezTo>
                  <a:pt x="316" y="16"/>
                  <a:pt x="316" y="16"/>
                  <a:pt x="322" y="15"/>
                </a:cubicBezTo>
                <a:cubicBezTo>
                  <a:pt x="325" y="15"/>
                  <a:pt x="325" y="14"/>
                  <a:pt x="327" y="13"/>
                </a:cubicBezTo>
                <a:cubicBezTo>
                  <a:pt x="329" y="12"/>
                  <a:pt x="329" y="13"/>
                  <a:pt x="330" y="13"/>
                </a:cubicBezTo>
                <a:cubicBezTo>
                  <a:pt x="332" y="13"/>
                  <a:pt x="332" y="12"/>
                  <a:pt x="334" y="12"/>
                </a:cubicBezTo>
                <a:cubicBezTo>
                  <a:pt x="336" y="12"/>
                  <a:pt x="338" y="11"/>
                  <a:pt x="338" y="12"/>
                </a:cubicBezTo>
                <a:cubicBezTo>
                  <a:pt x="337" y="12"/>
                  <a:pt x="338" y="12"/>
                  <a:pt x="337" y="12"/>
                </a:cubicBezTo>
                <a:cubicBezTo>
                  <a:pt x="337" y="12"/>
                  <a:pt x="336" y="12"/>
                  <a:pt x="336" y="12"/>
                </a:cubicBezTo>
                <a:cubicBezTo>
                  <a:pt x="336" y="13"/>
                  <a:pt x="340" y="11"/>
                  <a:pt x="341" y="12"/>
                </a:cubicBezTo>
                <a:cubicBezTo>
                  <a:pt x="343" y="12"/>
                  <a:pt x="337" y="12"/>
                  <a:pt x="340" y="11"/>
                </a:cubicBezTo>
                <a:cubicBezTo>
                  <a:pt x="342" y="11"/>
                  <a:pt x="342" y="11"/>
                  <a:pt x="342" y="11"/>
                </a:cubicBezTo>
                <a:cubicBezTo>
                  <a:pt x="344" y="11"/>
                  <a:pt x="344" y="11"/>
                  <a:pt x="345" y="11"/>
                </a:cubicBezTo>
                <a:cubicBezTo>
                  <a:pt x="346" y="10"/>
                  <a:pt x="340" y="11"/>
                  <a:pt x="342" y="10"/>
                </a:cubicBezTo>
                <a:cubicBezTo>
                  <a:pt x="347" y="10"/>
                  <a:pt x="347" y="10"/>
                  <a:pt x="347" y="10"/>
                </a:cubicBezTo>
                <a:cubicBezTo>
                  <a:pt x="347" y="9"/>
                  <a:pt x="347" y="9"/>
                  <a:pt x="345" y="9"/>
                </a:cubicBezTo>
                <a:cubicBezTo>
                  <a:pt x="349" y="8"/>
                  <a:pt x="350" y="10"/>
                  <a:pt x="354" y="10"/>
                </a:cubicBezTo>
                <a:cubicBezTo>
                  <a:pt x="356" y="10"/>
                  <a:pt x="358" y="9"/>
                  <a:pt x="360" y="9"/>
                </a:cubicBezTo>
                <a:cubicBezTo>
                  <a:pt x="361" y="9"/>
                  <a:pt x="359" y="9"/>
                  <a:pt x="361" y="9"/>
                </a:cubicBezTo>
                <a:cubicBezTo>
                  <a:pt x="360" y="9"/>
                  <a:pt x="359" y="9"/>
                  <a:pt x="358" y="9"/>
                </a:cubicBezTo>
                <a:cubicBezTo>
                  <a:pt x="355" y="8"/>
                  <a:pt x="363" y="8"/>
                  <a:pt x="360" y="8"/>
                </a:cubicBezTo>
                <a:cubicBezTo>
                  <a:pt x="361" y="7"/>
                  <a:pt x="362" y="9"/>
                  <a:pt x="364" y="8"/>
                </a:cubicBezTo>
                <a:cubicBezTo>
                  <a:pt x="367" y="8"/>
                  <a:pt x="362" y="8"/>
                  <a:pt x="363" y="7"/>
                </a:cubicBezTo>
                <a:cubicBezTo>
                  <a:pt x="364" y="7"/>
                  <a:pt x="365" y="7"/>
                  <a:pt x="365" y="7"/>
                </a:cubicBezTo>
                <a:cubicBezTo>
                  <a:pt x="366" y="7"/>
                  <a:pt x="367" y="8"/>
                  <a:pt x="367" y="8"/>
                </a:cubicBezTo>
                <a:cubicBezTo>
                  <a:pt x="367" y="9"/>
                  <a:pt x="370" y="8"/>
                  <a:pt x="371" y="9"/>
                </a:cubicBezTo>
                <a:cubicBezTo>
                  <a:pt x="374" y="8"/>
                  <a:pt x="371" y="8"/>
                  <a:pt x="372" y="8"/>
                </a:cubicBezTo>
                <a:cubicBezTo>
                  <a:pt x="372" y="7"/>
                  <a:pt x="371" y="8"/>
                  <a:pt x="371" y="8"/>
                </a:cubicBezTo>
                <a:cubicBezTo>
                  <a:pt x="371" y="7"/>
                  <a:pt x="379" y="9"/>
                  <a:pt x="381" y="7"/>
                </a:cubicBezTo>
                <a:cubicBezTo>
                  <a:pt x="384" y="7"/>
                  <a:pt x="386" y="8"/>
                  <a:pt x="390" y="7"/>
                </a:cubicBezTo>
                <a:cubicBezTo>
                  <a:pt x="390" y="7"/>
                  <a:pt x="389" y="7"/>
                  <a:pt x="390" y="7"/>
                </a:cubicBezTo>
                <a:cubicBezTo>
                  <a:pt x="387" y="6"/>
                  <a:pt x="389" y="6"/>
                  <a:pt x="386" y="5"/>
                </a:cubicBezTo>
                <a:cubicBezTo>
                  <a:pt x="388" y="6"/>
                  <a:pt x="389" y="7"/>
                  <a:pt x="391" y="6"/>
                </a:cubicBezTo>
                <a:cubicBezTo>
                  <a:pt x="392" y="6"/>
                  <a:pt x="392" y="7"/>
                  <a:pt x="394" y="7"/>
                </a:cubicBezTo>
                <a:cubicBezTo>
                  <a:pt x="395" y="7"/>
                  <a:pt x="395" y="6"/>
                  <a:pt x="395" y="6"/>
                </a:cubicBezTo>
                <a:cubicBezTo>
                  <a:pt x="396" y="6"/>
                  <a:pt x="399" y="6"/>
                  <a:pt x="397" y="6"/>
                </a:cubicBezTo>
                <a:cubicBezTo>
                  <a:pt x="401" y="5"/>
                  <a:pt x="402" y="7"/>
                  <a:pt x="401" y="7"/>
                </a:cubicBezTo>
                <a:cubicBezTo>
                  <a:pt x="408" y="7"/>
                  <a:pt x="400" y="5"/>
                  <a:pt x="400" y="4"/>
                </a:cubicBezTo>
                <a:cubicBezTo>
                  <a:pt x="402" y="5"/>
                  <a:pt x="404" y="4"/>
                  <a:pt x="401" y="4"/>
                </a:cubicBezTo>
                <a:cubicBezTo>
                  <a:pt x="406" y="3"/>
                  <a:pt x="402" y="5"/>
                  <a:pt x="407" y="5"/>
                </a:cubicBezTo>
                <a:cubicBezTo>
                  <a:pt x="411" y="4"/>
                  <a:pt x="406" y="3"/>
                  <a:pt x="410" y="3"/>
                </a:cubicBezTo>
                <a:cubicBezTo>
                  <a:pt x="408" y="2"/>
                  <a:pt x="400" y="3"/>
                  <a:pt x="399" y="2"/>
                </a:cubicBezTo>
                <a:cubicBezTo>
                  <a:pt x="400" y="1"/>
                  <a:pt x="404" y="2"/>
                  <a:pt x="404" y="2"/>
                </a:cubicBezTo>
                <a:cubicBezTo>
                  <a:pt x="407" y="2"/>
                  <a:pt x="407" y="1"/>
                  <a:pt x="412" y="2"/>
                </a:cubicBezTo>
                <a:cubicBezTo>
                  <a:pt x="411" y="2"/>
                  <a:pt x="413" y="2"/>
                  <a:pt x="412" y="3"/>
                </a:cubicBezTo>
                <a:cubicBezTo>
                  <a:pt x="415" y="3"/>
                  <a:pt x="415" y="1"/>
                  <a:pt x="419" y="1"/>
                </a:cubicBezTo>
                <a:cubicBezTo>
                  <a:pt x="417" y="2"/>
                  <a:pt x="416" y="2"/>
                  <a:pt x="421" y="2"/>
                </a:cubicBezTo>
                <a:cubicBezTo>
                  <a:pt x="420" y="3"/>
                  <a:pt x="417" y="3"/>
                  <a:pt x="417" y="2"/>
                </a:cubicBezTo>
                <a:cubicBezTo>
                  <a:pt x="416" y="2"/>
                  <a:pt x="416" y="3"/>
                  <a:pt x="415" y="3"/>
                </a:cubicBezTo>
                <a:cubicBezTo>
                  <a:pt x="414" y="3"/>
                  <a:pt x="417" y="3"/>
                  <a:pt x="417" y="4"/>
                </a:cubicBezTo>
                <a:cubicBezTo>
                  <a:pt x="419" y="4"/>
                  <a:pt x="418" y="3"/>
                  <a:pt x="416" y="3"/>
                </a:cubicBezTo>
                <a:cubicBezTo>
                  <a:pt x="417" y="3"/>
                  <a:pt x="421" y="3"/>
                  <a:pt x="421" y="4"/>
                </a:cubicBezTo>
                <a:cubicBezTo>
                  <a:pt x="418" y="4"/>
                  <a:pt x="427" y="5"/>
                  <a:pt x="424" y="5"/>
                </a:cubicBezTo>
                <a:cubicBezTo>
                  <a:pt x="427" y="5"/>
                  <a:pt x="427" y="6"/>
                  <a:pt x="430" y="6"/>
                </a:cubicBezTo>
                <a:cubicBezTo>
                  <a:pt x="426" y="5"/>
                  <a:pt x="427" y="5"/>
                  <a:pt x="425" y="4"/>
                </a:cubicBezTo>
                <a:cubicBezTo>
                  <a:pt x="426" y="4"/>
                  <a:pt x="428" y="4"/>
                  <a:pt x="430" y="4"/>
                </a:cubicBezTo>
                <a:cubicBezTo>
                  <a:pt x="427" y="4"/>
                  <a:pt x="430" y="4"/>
                  <a:pt x="428" y="4"/>
                </a:cubicBezTo>
                <a:cubicBezTo>
                  <a:pt x="429" y="5"/>
                  <a:pt x="432" y="5"/>
                  <a:pt x="433" y="5"/>
                </a:cubicBezTo>
                <a:cubicBezTo>
                  <a:pt x="434" y="5"/>
                  <a:pt x="431" y="5"/>
                  <a:pt x="431" y="4"/>
                </a:cubicBezTo>
                <a:cubicBezTo>
                  <a:pt x="432" y="4"/>
                  <a:pt x="438" y="5"/>
                  <a:pt x="438" y="5"/>
                </a:cubicBezTo>
                <a:cubicBezTo>
                  <a:pt x="442" y="6"/>
                  <a:pt x="445" y="6"/>
                  <a:pt x="453" y="7"/>
                </a:cubicBezTo>
                <a:cubicBezTo>
                  <a:pt x="453" y="7"/>
                  <a:pt x="452" y="7"/>
                  <a:pt x="451" y="7"/>
                </a:cubicBezTo>
                <a:cubicBezTo>
                  <a:pt x="451" y="7"/>
                  <a:pt x="453" y="7"/>
                  <a:pt x="453" y="7"/>
                </a:cubicBezTo>
                <a:cubicBezTo>
                  <a:pt x="452" y="8"/>
                  <a:pt x="450" y="7"/>
                  <a:pt x="447" y="6"/>
                </a:cubicBezTo>
                <a:cubicBezTo>
                  <a:pt x="447" y="7"/>
                  <a:pt x="447" y="7"/>
                  <a:pt x="447" y="7"/>
                </a:cubicBezTo>
                <a:cubicBezTo>
                  <a:pt x="448" y="7"/>
                  <a:pt x="453" y="8"/>
                  <a:pt x="453" y="9"/>
                </a:cubicBezTo>
                <a:cubicBezTo>
                  <a:pt x="454" y="8"/>
                  <a:pt x="456" y="7"/>
                  <a:pt x="453" y="6"/>
                </a:cubicBezTo>
                <a:cubicBezTo>
                  <a:pt x="454" y="6"/>
                  <a:pt x="457" y="7"/>
                  <a:pt x="455" y="6"/>
                </a:cubicBezTo>
                <a:cubicBezTo>
                  <a:pt x="456" y="6"/>
                  <a:pt x="458" y="7"/>
                  <a:pt x="460" y="7"/>
                </a:cubicBezTo>
                <a:cubicBezTo>
                  <a:pt x="460" y="7"/>
                  <a:pt x="459" y="7"/>
                  <a:pt x="458" y="6"/>
                </a:cubicBezTo>
                <a:cubicBezTo>
                  <a:pt x="460" y="6"/>
                  <a:pt x="465" y="7"/>
                  <a:pt x="465" y="6"/>
                </a:cubicBezTo>
                <a:cubicBezTo>
                  <a:pt x="466" y="7"/>
                  <a:pt x="466" y="7"/>
                  <a:pt x="465" y="7"/>
                </a:cubicBezTo>
                <a:cubicBezTo>
                  <a:pt x="466" y="7"/>
                  <a:pt x="469" y="8"/>
                  <a:pt x="468" y="8"/>
                </a:cubicBezTo>
                <a:cubicBezTo>
                  <a:pt x="466" y="8"/>
                  <a:pt x="466" y="8"/>
                  <a:pt x="463" y="7"/>
                </a:cubicBezTo>
                <a:cubicBezTo>
                  <a:pt x="463" y="8"/>
                  <a:pt x="464" y="8"/>
                  <a:pt x="464" y="8"/>
                </a:cubicBezTo>
                <a:cubicBezTo>
                  <a:pt x="468" y="9"/>
                  <a:pt x="467" y="8"/>
                  <a:pt x="470" y="9"/>
                </a:cubicBezTo>
                <a:cubicBezTo>
                  <a:pt x="470" y="8"/>
                  <a:pt x="473" y="8"/>
                  <a:pt x="477" y="9"/>
                </a:cubicBezTo>
                <a:cubicBezTo>
                  <a:pt x="476" y="10"/>
                  <a:pt x="474" y="9"/>
                  <a:pt x="471" y="9"/>
                </a:cubicBezTo>
                <a:cubicBezTo>
                  <a:pt x="472" y="9"/>
                  <a:pt x="472" y="10"/>
                  <a:pt x="472" y="10"/>
                </a:cubicBezTo>
                <a:cubicBezTo>
                  <a:pt x="473" y="10"/>
                  <a:pt x="475" y="10"/>
                  <a:pt x="476" y="10"/>
                </a:cubicBezTo>
                <a:cubicBezTo>
                  <a:pt x="478" y="10"/>
                  <a:pt x="478" y="11"/>
                  <a:pt x="478" y="11"/>
                </a:cubicBezTo>
                <a:cubicBezTo>
                  <a:pt x="479" y="11"/>
                  <a:pt x="481" y="11"/>
                  <a:pt x="483" y="12"/>
                </a:cubicBezTo>
                <a:cubicBezTo>
                  <a:pt x="483" y="11"/>
                  <a:pt x="484" y="11"/>
                  <a:pt x="482" y="11"/>
                </a:cubicBezTo>
                <a:cubicBezTo>
                  <a:pt x="483" y="10"/>
                  <a:pt x="485" y="11"/>
                  <a:pt x="484" y="12"/>
                </a:cubicBezTo>
                <a:cubicBezTo>
                  <a:pt x="485" y="12"/>
                  <a:pt x="486" y="11"/>
                  <a:pt x="487" y="12"/>
                </a:cubicBezTo>
                <a:cubicBezTo>
                  <a:pt x="487" y="12"/>
                  <a:pt x="485" y="10"/>
                  <a:pt x="490" y="11"/>
                </a:cubicBezTo>
                <a:cubicBezTo>
                  <a:pt x="490" y="10"/>
                  <a:pt x="485" y="10"/>
                  <a:pt x="484" y="9"/>
                </a:cubicBezTo>
                <a:cubicBezTo>
                  <a:pt x="482" y="9"/>
                  <a:pt x="481" y="9"/>
                  <a:pt x="482" y="9"/>
                </a:cubicBezTo>
                <a:cubicBezTo>
                  <a:pt x="480" y="9"/>
                  <a:pt x="481" y="9"/>
                  <a:pt x="478" y="8"/>
                </a:cubicBezTo>
                <a:cubicBezTo>
                  <a:pt x="478" y="8"/>
                  <a:pt x="482" y="9"/>
                  <a:pt x="481" y="7"/>
                </a:cubicBezTo>
                <a:cubicBezTo>
                  <a:pt x="484" y="8"/>
                  <a:pt x="482" y="8"/>
                  <a:pt x="482" y="8"/>
                </a:cubicBezTo>
                <a:cubicBezTo>
                  <a:pt x="486" y="9"/>
                  <a:pt x="486" y="9"/>
                  <a:pt x="489" y="9"/>
                </a:cubicBezTo>
                <a:cubicBezTo>
                  <a:pt x="489" y="9"/>
                  <a:pt x="487" y="9"/>
                  <a:pt x="487" y="8"/>
                </a:cubicBezTo>
                <a:cubicBezTo>
                  <a:pt x="491" y="9"/>
                  <a:pt x="493" y="10"/>
                  <a:pt x="496" y="11"/>
                </a:cubicBezTo>
                <a:cubicBezTo>
                  <a:pt x="495" y="11"/>
                  <a:pt x="495" y="10"/>
                  <a:pt x="495" y="11"/>
                </a:cubicBezTo>
                <a:cubicBezTo>
                  <a:pt x="496" y="11"/>
                  <a:pt x="499" y="12"/>
                  <a:pt x="499" y="11"/>
                </a:cubicBezTo>
                <a:cubicBezTo>
                  <a:pt x="500" y="12"/>
                  <a:pt x="500" y="12"/>
                  <a:pt x="501" y="13"/>
                </a:cubicBezTo>
                <a:cubicBezTo>
                  <a:pt x="505" y="13"/>
                  <a:pt x="510" y="15"/>
                  <a:pt x="512" y="16"/>
                </a:cubicBezTo>
                <a:cubicBezTo>
                  <a:pt x="514" y="17"/>
                  <a:pt x="512" y="15"/>
                  <a:pt x="510" y="14"/>
                </a:cubicBezTo>
                <a:cubicBezTo>
                  <a:pt x="510" y="14"/>
                  <a:pt x="516" y="16"/>
                  <a:pt x="514" y="16"/>
                </a:cubicBezTo>
                <a:cubicBezTo>
                  <a:pt x="516" y="17"/>
                  <a:pt x="519" y="18"/>
                  <a:pt x="520" y="18"/>
                </a:cubicBezTo>
                <a:cubicBezTo>
                  <a:pt x="519" y="17"/>
                  <a:pt x="518" y="17"/>
                  <a:pt x="517" y="17"/>
                </a:cubicBezTo>
                <a:cubicBezTo>
                  <a:pt x="520" y="17"/>
                  <a:pt x="527" y="19"/>
                  <a:pt x="532" y="21"/>
                </a:cubicBezTo>
                <a:cubicBezTo>
                  <a:pt x="529" y="19"/>
                  <a:pt x="537" y="22"/>
                  <a:pt x="537" y="22"/>
                </a:cubicBezTo>
                <a:cubicBezTo>
                  <a:pt x="539" y="22"/>
                  <a:pt x="538" y="23"/>
                  <a:pt x="540" y="23"/>
                </a:cubicBezTo>
                <a:cubicBezTo>
                  <a:pt x="539" y="23"/>
                  <a:pt x="538" y="23"/>
                  <a:pt x="536" y="22"/>
                </a:cubicBezTo>
                <a:cubicBezTo>
                  <a:pt x="536" y="23"/>
                  <a:pt x="543" y="25"/>
                  <a:pt x="545" y="25"/>
                </a:cubicBezTo>
                <a:cubicBezTo>
                  <a:pt x="545" y="25"/>
                  <a:pt x="542" y="25"/>
                  <a:pt x="540" y="24"/>
                </a:cubicBezTo>
                <a:cubicBezTo>
                  <a:pt x="543" y="24"/>
                  <a:pt x="547" y="25"/>
                  <a:pt x="551" y="27"/>
                </a:cubicBezTo>
                <a:cubicBezTo>
                  <a:pt x="551" y="27"/>
                  <a:pt x="550" y="27"/>
                  <a:pt x="552" y="28"/>
                </a:cubicBezTo>
                <a:cubicBezTo>
                  <a:pt x="551" y="28"/>
                  <a:pt x="549" y="26"/>
                  <a:pt x="549" y="27"/>
                </a:cubicBezTo>
                <a:cubicBezTo>
                  <a:pt x="550" y="28"/>
                  <a:pt x="552" y="28"/>
                  <a:pt x="552" y="29"/>
                </a:cubicBezTo>
                <a:cubicBezTo>
                  <a:pt x="554" y="30"/>
                  <a:pt x="550" y="28"/>
                  <a:pt x="551" y="29"/>
                </a:cubicBezTo>
                <a:cubicBezTo>
                  <a:pt x="555" y="29"/>
                  <a:pt x="555" y="30"/>
                  <a:pt x="558" y="30"/>
                </a:cubicBezTo>
                <a:cubicBezTo>
                  <a:pt x="562" y="32"/>
                  <a:pt x="569" y="34"/>
                  <a:pt x="569" y="35"/>
                </a:cubicBezTo>
                <a:cubicBezTo>
                  <a:pt x="571" y="36"/>
                  <a:pt x="570" y="35"/>
                  <a:pt x="571" y="35"/>
                </a:cubicBezTo>
                <a:cubicBezTo>
                  <a:pt x="572" y="36"/>
                  <a:pt x="575" y="37"/>
                  <a:pt x="573" y="37"/>
                </a:cubicBezTo>
                <a:cubicBezTo>
                  <a:pt x="575" y="38"/>
                  <a:pt x="575" y="38"/>
                  <a:pt x="577" y="39"/>
                </a:cubicBezTo>
                <a:cubicBezTo>
                  <a:pt x="577" y="39"/>
                  <a:pt x="575" y="39"/>
                  <a:pt x="576" y="39"/>
                </a:cubicBezTo>
                <a:cubicBezTo>
                  <a:pt x="578" y="40"/>
                  <a:pt x="578" y="39"/>
                  <a:pt x="579" y="39"/>
                </a:cubicBezTo>
                <a:cubicBezTo>
                  <a:pt x="579" y="38"/>
                  <a:pt x="576" y="38"/>
                  <a:pt x="576" y="38"/>
                </a:cubicBezTo>
                <a:cubicBezTo>
                  <a:pt x="576" y="37"/>
                  <a:pt x="580" y="39"/>
                  <a:pt x="579" y="39"/>
                </a:cubicBezTo>
                <a:cubicBezTo>
                  <a:pt x="581" y="40"/>
                  <a:pt x="581" y="40"/>
                  <a:pt x="583" y="40"/>
                </a:cubicBezTo>
                <a:cubicBezTo>
                  <a:pt x="586" y="42"/>
                  <a:pt x="586" y="42"/>
                  <a:pt x="589" y="44"/>
                </a:cubicBezTo>
                <a:cubicBezTo>
                  <a:pt x="587" y="43"/>
                  <a:pt x="587" y="42"/>
                  <a:pt x="586" y="42"/>
                </a:cubicBezTo>
                <a:cubicBezTo>
                  <a:pt x="585" y="40"/>
                  <a:pt x="593" y="44"/>
                  <a:pt x="594" y="45"/>
                </a:cubicBezTo>
                <a:cubicBezTo>
                  <a:pt x="594" y="45"/>
                  <a:pt x="591" y="43"/>
                  <a:pt x="590" y="43"/>
                </a:cubicBezTo>
                <a:cubicBezTo>
                  <a:pt x="592" y="45"/>
                  <a:pt x="596" y="46"/>
                  <a:pt x="598" y="48"/>
                </a:cubicBezTo>
                <a:cubicBezTo>
                  <a:pt x="600" y="49"/>
                  <a:pt x="597" y="46"/>
                  <a:pt x="599" y="47"/>
                </a:cubicBezTo>
                <a:cubicBezTo>
                  <a:pt x="600" y="48"/>
                  <a:pt x="601" y="49"/>
                  <a:pt x="603" y="50"/>
                </a:cubicBezTo>
                <a:cubicBezTo>
                  <a:pt x="603" y="50"/>
                  <a:pt x="606" y="52"/>
                  <a:pt x="606" y="51"/>
                </a:cubicBezTo>
                <a:cubicBezTo>
                  <a:pt x="612" y="54"/>
                  <a:pt x="615" y="56"/>
                  <a:pt x="620" y="59"/>
                </a:cubicBezTo>
                <a:cubicBezTo>
                  <a:pt x="619" y="58"/>
                  <a:pt x="619" y="59"/>
                  <a:pt x="619" y="59"/>
                </a:cubicBezTo>
                <a:cubicBezTo>
                  <a:pt x="624" y="60"/>
                  <a:pt x="634" y="67"/>
                  <a:pt x="640" y="71"/>
                </a:cubicBezTo>
                <a:cubicBezTo>
                  <a:pt x="642" y="72"/>
                  <a:pt x="641" y="71"/>
                  <a:pt x="643" y="73"/>
                </a:cubicBezTo>
                <a:cubicBezTo>
                  <a:pt x="643" y="73"/>
                  <a:pt x="643" y="73"/>
                  <a:pt x="644" y="73"/>
                </a:cubicBezTo>
                <a:cubicBezTo>
                  <a:pt x="644" y="73"/>
                  <a:pt x="643" y="72"/>
                  <a:pt x="642" y="72"/>
                </a:cubicBezTo>
                <a:cubicBezTo>
                  <a:pt x="645" y="73"/>
                  <a:pt x="651" y="78"/>
                  <a:pt x="653" y="78"/>
                </a:cubicBezTo>
                <a:cubicBezTo>
                  <a:pt x="655" y="80"/>
                  <a:pt x="658" y="83"/>
                  <a:pt x="661" y="84"/>
                </a:cubicBezTo>
                <a:cubicBezTo>
                  <a:pt x="665" y="87"/>
                  <a:pt x="675" y="94"/>
                  <a:pt x="680" y="98"/>
                </a:cubicBezTo>
                <a:cubicBezTo>
                  <a:pt x="680" y="98"/>
                  <a:pt x="679" y="97"/>
                  <a:pt x="679" y="98"/>
                </a:cubicBezTo>
                <a:cubicBezTo>
                  <a:pt x="681" y="99"/>
                  <a:pt x="682" y="100"/>
                  <a:pt x="684" y="102"/>
                </a:cubicBezTo>
                <a:cubicBezTo>
                  <a:pt x="685" y="102"/>
                  <a:pt x="683" y="101"/>
                  <a:pt x="684" y="101"/>
                </a:cubicBezTo>
                <a:cubicBezTo>
                  <a:pt x="688" y="104"/>
                  <a:pt x="693" y="109"/>
                  <a:pt x="699" y="114"/>
                </a:cubicBezTo>
                <a:cubicBezTo>
                  <a:pt x="698" y="114"/>
                  <a:pt x="698" y="114"/>
                  <a:pt x="699" y="115"/>
                </a:cubicBezTo>
                <a:cubicBezTo>
                  <a:pt x="701" y="117"/>
                  <a:pt x="702" y="118"/>
                  <a:pt x="703" y="118"/>
                </a:cubicBezTo>
                <a:cubicBezTo>
                  <a:pt x="705" y="120"/>
                  <a:pt x="704" y="119"/>
                  <a:pt x="705" y="120"/>
                </a:cubicBezTo>
                <a:cubicBezTo>
                  <a:pt x="707" y="122"/>
                  <a:pt x="704" y="119"/>
                  <a:pt x="705" y="119"/>
                </a:cubicBezTo>
                <a:cubicBezTo>
                  <a:pt x="707" y="121"/>
                  <a:pt x="707" y="121"/>
                  <a:pt x="709" y="123"/>
                </a:cubicBezTo>
                <a:cubicBezTo>
                  <a:pt x="705" y="121"/>
                  <a:pt x="715" y="129"/>
                  <a:pt x="718" y="132"/>
                </a:cubicBezTo>
                <a:cubicBezTo>
                  <a:pt x="716" y="131"/>
                  <a:pt x="717" y="131"/>
                  <a:pt x="716" y="129"/>
                </a:cubicBezTo>
                <a:cubicBezTo>
                  <a:pt x="716" y="129"/>
                  <a:pt x="717" y="130"/>
                  <a:pt x="717" y="130"/>
                </a:cubicBezTo>
                <a:cubicBezTo>
                  <a:pt x="722" y="135"/>
                  <a:pt x="722" y="134"/>
                  <a:pt x="723" y="137"/>
                </a:cubicBezTo>
                <a:cubicBezTo>
                  <a:pt x="724" y="138"/>
                  <a:pt x="723" y="136"/>
                  <a:pt x="724" y="136"/>
                </a:cubicBezTo>
                <a:cubicBezTo>
                  <a:pt x="727" y="139"/>
                  <a:pt x="727" y="140"/>
                  <a:pt x="728" y="141"/>
                </a:cubicBezTo>
                <a:cubicBezTo>
                  <a:pt x="729" y="142"/>
                  <a:pt x="732" y="144"/>
                  <a:pt x="732" y="145"/>
                </a:cubicBezTo>
                <a:cubicBezTo>
                  <a:pt x="732" y="146"/>
                  <a:pt x="735" y="148"/>
                  <a:pt x="734" y="148"/>
                </a:cubicBezTo>
                <a:cubicBezTo>
                  <a:pt x="736" y="149"/>
                  <a:pt x="736" y="149"/>
                  <a:pt x="737" y="150"/>
                </a:cubicBezTo>
                <a:cubicBezTo>
                  <a:pt x="738" y="150"/>
                  <a:pt x="735" y="148"/>
                  <a:pt x="734" y="147"/>
                </a:cubicBezTo>
                <a:cubicBezTo>
                  <a:pt x="736" y="147"/>
                  <a:pt x="734" y="144"/>
                  <a:pt x="736" y="144"/>
                </a:cubicBezTo>
                <a:cubicBezTo>
                  <a:pt x="739" y="150"/>
                  <a:pt x="741" y="155"/>
                  <a:pt x="745" y="161"/>
                </a:cubicBezTo>
                <a:cubicBezTo>
                  <a:pt x="747" y="163"/>
                  <a:pt x="742" y="157"/>
                  <a:pt x="747" y="162"/>
                </a:cubicBezTo>
                <a:cubicBezTo>
                  <a:pt x="747" y="161"/>
                  <a:pt x="745" y="159"/>
                  <a:pt x="746" y="160"/>
                </a:cubicBezTo>
                <a:cubicBezTo>
                  <a:pt x="744" y="157"/>
                  <a:pt x="744" y="158"/>
                  <a:pt x="743" y="156"/>
                </a:cubicBezTo>
                <a:cubicBezTo>
                  <a:pt x="743" y="156"/>
                  <a:pt x="745" y="158"/>
                  <a:pt x="746" y="159"/>
                </a:cubicBezTo>
                <a:cubicBezTo>
                  <a:pt x="746" y="159"/>
                  <a:pt x="745" y="156"/>
                  <a:pt x="747" y="158"/>
                </a:cubicBezTo>
                <a:cubicBezTo>
                  <a:pt x="746" y="156"/>
                  <a:pt x="744" y="153"/>
                  <a:pt x="745" y="154"/>
                </a:cubicBezTo>
                <a:cubicBezTo>
                  <a:pt x="747" y="156"/>
                  <a:pt x="748" y="158"/>
                  <a:pt x="749" y="159"/>
                </a:cubicBezTo>
                <a:cubicBezTo>
                  <a:pt x="749" y="160"/>
                  <a:pt x="752" y="165"/>
                  <a:pt x="750" y="164"/>
                </a:cubicBezTo>
                <a:cubicBezTo>
                  <a:pt x="752" y="166"/>
                  <a:pt x="751" y="167"/>
                  <a:pt x="751" y="167"/>
                </a:cubicBezTo>
                <a:cubicBezTo>
                  <a:pt x="753" y="170"/>
                  <a:pt x="756" y="173"/>
                  <a:pt x="757" y="174"/>
                </a:cubicBezTo>
                <a:cubicBezTo>
                  <a:pt x="757" y="173"/>
                  <a:pt x="755" y="172"/>
                  <a:pt x="754" y="170"/>
                </a:cubicBezTo>
                <a:cubicBezTo>
                  <a:pt x="754" y="168"/>
                  <a:pt x="759" y="172"/>
                  <a:pt x="756" y="168"/>
                </a:cubicBezTo>
                <a:cubicBezTo>
                  <a:pt x="757" y="169"/>
                  <a:pt x="757" y="170"/>
                  <a:pt x="759" y="173"/>
                </a:cubicBezTo>
                <a:cubicBezTo>
                  <a:pt x="759" y="174"/>
                  <a:pt x="757" y="173"/>
                  <a:pt x="760" y="177"/>
                </a:cubicBezTo>
                <a:cubicBezTo>
                  <a:pt x="759" y="176"/>
                  <a:pt x="759" y="175"/>
                  <a:pt x="758" y="175"/>
                </a:cubicBezTo>
                <a:cubicBezTo>
                  <a:pt x="760" y="177"/>
                  <a:pt x="760" y="179"/>
                  <a:pt x="762" y="181"/>
                </a:cubicBezTo>
                <a:cubicBezTo>
                  <a:pt x="762" y="182"/>
                  <a:pt x="762" y="181"/>
                  <a:pt x="764" y="182"/>
                </a:cubicBezTo>
                <a:cubicBezTo>
                  <a:pt x="765" y="184"/>
                  <a:pt x="766" y="187"/>
                  <a:pt x="767" y="186"/>
                </a:cubicBezTo>
                <a:cubicBezTo>
                  <a:pt x="768" y="186"/>
                  <a:pt x="765" y="183"/>
                  <a:pt x="764" y="182"/>
                </a:cubicBezTo>
                <a:cubicBezTo>
                  <a:pt x="762" y="178"/>
                  <a:pt x="767" y="183"/>
                  <a:pt x="764" y="178"/>
                </a:cubicBezTo>
                <a:cubicBezTo>
                  <a:pt x="766" y="180"/>
                  <a:pt x="766" y="181"/>
                  <a:pt x="766" y="179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70" y="185"/>
                  <a:pt x="768" y="190"/>
                  <a:pt x="774" y="194"/>
                </a:cubicBezTo>
                <a:cubicBezTo>
                  <a:pt x="773" y="192"/>
                  <a:pt x="774" y="192"/>
                  <a:pt x="776" y="194"/>
                </a:cubicBezTo>
                <a:cubicBezTo>
                  <a:pt x="775" y="192"/>
                  <a:pt x="774" y="188"/>
                  <a:pt x="776" y="190"/>
                </a:cubicBezTo>
                <a:cubicBezTo>
                  <a:pt x="782" y="200"/>
                  <a:pt x="774" y="198"/>
                  <a:pt x="781" y="209"/>
                </a:cubicBezTo>
                <a:cubicBezTo>
                  <a:pt x="782" y="211"/>
                  <a:pt x="782" y="210"/>
                  <a:pt x="784" y="211"/>
                </a:cubicBezTo>
                <a:cubicBezTo>
                  <a:pt x="782" y="207"/>
                  <a:pt x="785" y="207"/>
                  <a:pt x="785" y="203"/>
                </a:cubicBezTo>
                <a:cubicBezTo>
                  <a:pt x="789" y="210"/>
                  <a:pt x="784" y="206"/>
                  <a:pt x="788" y="212"/>
                </a:cubicBezTo>
                <a:cubicBezTo>
                  <a:pt x="786" y="212"/>
                  <a:pt x="788" y="216"/>
                  <a:pt x="786" y="217"/>
                </a:cubicBezTo>
                <a:cubicBezTo>
                  <a:pt x="787" y="218"/>
                  <a:pt x="788" y="218"/>
                  <a:pt x="789" y="220"/>
                </a:cubicBezTo>
                <a:cubicBezTo>
                  <a:pt x="788" y="220"/>
                  <a:pt x="787" y="218"/>
                  <a:pt x="787" y="219"/>
                </a:cubicBezTo>
                <a:cubicBezTo>
                  <a:pt x="788" y="221"/>
                  <a:pt x="789" y="223"/>
                  <a:pt x="791" y="226"/>
                </a:cubicBezTo>
                <a:cubicBezTo>
                  <a:pt x="793" y="227"/>
                  <a:pt x="790" y="222"/>
                  <a:pt x="793" y="224"/>
                </a:cubicBezTo>
                <a:cubicBezTo>
                  <a:pt x="792" y="220"/>
                  <a:pt x="793" y="220"/>
                  <a:pt x="795" y="221"/>
                </a:cubicBezTo>
                <a:cubicBezTo>
                  <a:pt x="798" y="227"/>
                  <a:pt x="796" y="231"/>
                  <a:pt x="795" y="230"/>
                </a:cubicBezTo>
                <a:cubicBezTo>
                  <a:pt x="795" y="231"/>
                  <a:pt x="796" y="233"/>
                  <a:pt x="796" y="234"/>
                </a:cubicBezTo>
                <a:cubicBezTo>
                  <a:pt x="793" y="231"/>
                  <a:pt x="796" y="239"/>
                  <a:pt x="792" y="235"/>
                </a:cubicBezTo>
                <a:cubicBezTo>
                  <a:pt x="794" y="238"/>
                  <a:pt x="793" y="237"/>
                  <a:pt x="792" y="236"/>
                </a:cubicBezTo>
                <a:cubicBezTo>
                  <a:pt x="794" y="240"/>
                  <a:pt x="794" y="243"/>
                  <a:pt x="797" y="248"/>
                </a:cubicBezTo>
                <a:cubicBezTo>
                  <a:pt x="797" y="246"/>
                  <a:pt x="797" y="245"/>
                  <a:pt x="799" y="248"/>
                </a:cubicBezTo>
                <a:cubicBezTo>
                  <a:pt x="799" y="247"/>
                  <a:pt x="798" y="246"/>
                  <a:pt x="798" y="245"/>
                </a:cubicBezTo>
                <a:cubicBezTo>
                  <a:pt x="798" y="244"/>
                  <a:pt x="799" y="247"/>
                  <a:pt x="800" y="247"/>
                </a:cubicBezTo>
                <a:cubicBezTo>
                  <a:pt x="800" y="246"/>
                  <a:pt x="799" y="246"/>
                  <a:pt x="798" y="244"/>
                </a:cubicBezTo>
                <a:cubicBezTo>
                  <a:pt x="799" y="244"/>
                  <a:pt x="800" y="246"/>
                  <a:pt x="800" y="246"/>
                </a:cubicBezTo>
                <a:cubicBezTo>
                  <a:pt x="802" y="250"/>
                  <a:pt x="800" y="249"/>
                  <a:pt x="801" y="252"/>
                </a:cubicBezTo>
                <a:cubicBezTo>
                  <a:pt x="799" y="250"/>
                  <a:pt x="800" y="252"/>
                  <a:pt x="799" y="251"/>
                </a:cubicBezTo>
                <a:cubicBezTo>
                  <a:pt x="800" y="252"/>
                  <a:pt x="801" y="254"/>
                  <a:pt x="802" y="256"/>
                </a:cubicBezTo>
                <a:cubicBezTo>
                  <a:pt x="800" y="254"/>
                  <a:pt x="800" y="256"/>
                  <a:pt x="799" y="255"/>
                </a:cubicBezTo>
                <a:cubicBezTo>
                  <a:pt x="799" y="256"/>
                  <a:pt x="800" y="257"/>
                  <a:pt x="800" y="258"/>
                </a:cubicBezTo>
                <a:cubicBezTo>
                  <a:pt x="798" y="257"/>
                  <a:pt x="797" y="261"/>
                  <a:pt x="794" y="257"/>
                </a:cubicBezTo>
                <a:cubicBezTo>
                  <a:pt x="794" y="258"/>
                  <a:pt x="795" y="260"/>
                  <a:pt x="794" y="260"/>
                </a:cubicBezTo>
                <a:cubicBezTo>
                  <a:pt x="792" y="255"/>
                  <a:pt x="791" y="256"/>
                  <a:pt x="790" y="256"/>
                </a:cubicBezTo>
                <a:cubicBezTo>
                  <a:pt x="792" y="259"/>
                  <a:pt x="794" y="261"/>
                  <a:pt x="795" y="265"/>
                </a:cubicBezTo>
                <a:cubicBezTo>
                  <a:pt x="793" y="262"/>
                  <a:pt x="795" y="266"/>
                  <a:pt x="793" y="262"/>
                </a:cubicBezTo>
                <a:cubicBezTo>
                  <a:pt x="792" y="267"/>
                  <a:pt x="790" y="268"/>
                  <a:pt x="787" y="266"/>
                </a:cubicBezTo>
                <a:cubicBezTo>
                  <a:pt x="786" y="263"/>
                  <a:pt x="784" y="260"/>
                  <a:pt x="784" y="259"/>
                </a:cubicBezTo>
                <a:cubicBezTo>
                  <a:pt x="784" y="258"/>
                  <a:pt x="783" y="258"/>
                  <a:pt x="783" y="257"/>
                </a:cubicBezTo>
                <a:cubicBezTo>
                  <a:pt x="783" y="257"/>
                  <a:pt x="783" y="258"/>
                  <a:pt x="784" y="259"/>
                </a:cubicBezTo>
                <a:cubicBezTo>
                  <a:pt x="783" y="258"/>
                  <a:pt x="782" y="256"/>
                  <a:pt x="782" y="255"/>
                </a:cubicBezTo>
                <a:close/>
                <a:moveTo>
                  <a:pt x="340" y="50"/>
                </a:moveTo>
                <a:cubicBezTo>
                  <a:pt x="338" y="51"/>
                  <a:pt x="336" y="51"/>
                  <a:pt x="336" y="51"/>
                </a:cubicBezTo>
                <a:cubicBezTo>
                  <a:pt x="338" y="51"/>
                  <a:pt x="340" y="51"/>
                  <a:pt x="340" y="50"/>
                </a:cubicBezTo>
                <a:close/>
                <a:moveTo>
                  <a:pt x="236" y="74"/>
                </a:moveTo>
                <a:cubicBezTo>
                  <a:pt x="236" y="74"/>
                  <a:pt x="235" y="75"/>
                  <a:pt x="235" y="74"/>
                </a:cubicBezTo>
                <a:cubicBezTo>
                  <a:pt x="234" y="75"/>
                  <a:pt x="233" y="75"/>
                  <a:pt x="233" y="76"/>
                </a:cubicBezTo>
                <a:cubicBezTo>
                  <a:pt x="236" y="75"/>
                  <a:pt x="230" y="77"/>
                  <a:pt x="232" y="77"/>
                </a:cubicBezTo>
                <a:cubicBezTo>
                  <a:pt x="234" y="76"/>
                  <a:pt x="235" y="75"/>
                  <a:pt x="236" y="74"/>
                </a:cubicBezTo>
                <a:close/>
                <a:moveTo>
                  <a:pt x="231" y="76"/>
                </a:moveTo>
                <a:cubicBezTo>
                  <a:pt x="232" y="75"/>
                  <a:pt x="233" y="76"/>
                  <a:pt x="234" y="74"/>
                </a:cubicBezTo>
                <a:cubicBezTo>
                  <a:pt x="234" y="75"/>
                  <a:pt x="236" y="72"/>
                  <a:pt x="237" y="71"/>
                </a:cubicBezTo>
                <a:cubicBezTo>
                  <a:pt x="233" y="73"/>
                  <a:pt x="233" y="74"/>
                  <a:pt x="231" y="76"/>
                </a:cubicBezTo>
                <a:close/>
                <a:moveTo>
                  <a:pt x="162" y="116"/>
                </a:moveTo>
                <a:cubicBezTo>
                  <a:pt x="164" y="115"/>
                  <a:pt x="164" y="115"/>
                  <a:pt x="164" y="115"/>
                </a:cubicBezTo>
                <a:cubicBezTo>
                  <a:pt x="162" y="115"/>
                  <a:pt x="165" y="114"/>
                  <a:pt x="167" y="112"/>
                </a:cubicBezTo>
                <a:cubicBezTo>
                  <a:pt x="165" y="113"/>
                  <a:pt x="164" y="114"/>
                  <a:pt x="164" y="114"/>
                </a:cubicBezTo>
                <a:cubicBezTo>
                  <a:pt x="167" y="111"/>
                  <a:pt x="164" y="113"/>
                  <a:pt x="165" y="111"/>
                </a:cubicBezTo>
                <a:cubicBezTo>
                  <a:pt x="164" y="112"/>
                  <a:pt x="162" y="113"/>
                  <a:pt x="162" y="114"/>
                </a:cubicBezTo>
                <a:cubicBezTo>
                  <a:pt x="168" y="110"/>
                  <a:pt x="160" y="115"/>
                  <a:pt x="162" y="114"/>
                </a:cubicBezTo>
                <a:cubicBezTo>
                  <a:pt x="166" y="112"/>
                  <a:pt x="161" y="116"/>
                  <a:pt x="162" y="116"/>
                </a:cubicBezTo>
                <a:close/>
                <a:moveTo>
                  <a:pt x="132" y="113"/>
                </a:moveTo>
                <a:cubicBezTo>
                  <a:pt x="134" y="112"/>
                  <a:pt x="135" y="111"/>
                  <a:pt x="134" y="111"/>
                </a:cubicBezTo>
                <a:cubicBezTo>
                  <a:pt x="132" y="113"/>
                  <a:pt x="132" y="113"/>
                  <a:pt x="132" y="113"/>
                </a:cubicBezTo>
                <a:close/>
                <a:moveTo>
                  <a:pt x="788" y="254"/>
                </a:moveTo>
                <a:cubicBezTo>
                  <a:pt x="788" y="256"/>
                  <a:pt x="790" y="259"/>
                  <a:pt x="791" y="260"/>
                </a:cubicBezTo>
                <a:cubicBezTo>
                  <a:pt x="790" y="258"/>
                  <a:pt x="789" y="255"/>
                  <a:pt x="788" y="254"/>
                </a:cubicBezTo>
                <a:close/>
                <a:moveTo>
                  <a:pt x="792" y="242"/>
                </a:moveTo>
                <a:cubicBezTo>
                  <a:pt x="793" y="245"/>
                  <a:pt x="794" y="247"/>
                  <a:pt x="796" y="250"/>
                </a:cubicBezTo>
                <a:cubicBezTo>
                  <a:pt x="797" y="249"/>
                  <a:pt x="792" y="240"/>
                  <a:pt x="790" y="237"/>
                </a:cubicBezTo>
                <a:cubicBezTo>
                  <a:pt x="790" y="239"/>
                  <a:pt x="794" y="244"/>
                  <a:pt x="795" y="246"/>
                </a:cubicBezTo>
                <a:cubicBezTo>
                  <a:pt x="794" y="246"/>
                  <a:pt x="793" y="243"/>
                  <a:pt x="792" y="242"/>
                </a:cubicBezTo>
                <a:close/>
                <a:moveTo>
                  <a:pt x="787" y="245"/>
                </a:moveTo>
                <a:cubicBezTo>
                  <a:pt x="787" y="245"/>
                  <a:pt x="787" y="247"/>
                  <a:pt x="786" y="246"/>
                </a:cubicBezTo>
                <a:cubicBezTo>
                  <a:pt x="788" y="248"/>
                  <a:pt x="789" y="252"/>
                  <a:pt x="790" y="253"/>
                </a:cubicBezTo>
                <a:cubicBezTo>
                  <a:pt x="789" y="250"/>
                  <a:pt x="788" y="247"/>
                  <a:pt x="787" y="245"/>
                </a:cubicBezTo>
                <a:close/>
                <a:moveTo>
                  <a:pt x="779" y="256"/>
                </a:moveTo>
                <a:cubicBezTo>
                  <a:pt x="779" y="256"/>
                  <a:pt x="776" y="252"/>
                  <a:pt x="777" y="255"/>
                </a:cubicBezTo>
                <a:cubicBezTo>
                  <a:pt x="778" y="255"/>
                  <a:pt x="778" y="255"/>
                  <a:pt x="779" y="257"/>
                </a:cubicBezTo>
                <a:cubicBezTo>
                  <a:pt x="779" y="258"/>
                  <a:pt x="779" y="258"/>
                  <a:pt x="779" y="258"/>
                </a:cubicBezTo>
                <a:cubicBezTo>
                  <a:pt x="780" y="258"/>
                  <a:pt x="780" y="258"/>
                  <a:pt x="779" y="256"/>
                </a:cubicBezTo>
                <a:close/>
                <a:moveTo>
                  <a:pt x="785" y="244"/>
                </a:moveTo>
                <a:cubicBezTo>
                  <a:pt x="787" y="249"/>
                  <a:pt x="783" y="241"/>
                  <a:pt x="784" y="244"/>
                </a:cubicBezTo>
                <a:cubicBezTo>
                  <a:pt x="786" y="246"/>
                  <a:pt x="784" y="246"/>
                  <a:pt x="785" y="247"/>
                </a:cubicBezTo>
                <a:cubicBezTo>
                  <a:pt x="785" y="246"/>
                  <a:pt x="787" y="249"/>
                  <a:pt x="787" y="249"/>
                </a:cubicBezTo>
                <a:cubicBezTo>
                  <a:pt x="786" y="247"/>
                  <a:pt x="786" y="245"/>
                  <a:pt x="785" y="244"/>
                </a:cubicBezTo>
                <a:close/>
                <a:moveTo>
                  <a:pt x="789" y="230"/>
                </a:moveTo>
                <a:cubicBezTo>
                  <a:pt x="790" y="231"/>
                  <a:pt x="791" y="232"/>
                  <a:pt x="792" y="233"/>
                </a:cubicBezTo>
                <a:cubicBezTo>
                  <a:pt x="790" y="230"/>
                  <a:pt x="789" y="228"/>
                  <a:pt x="790" y="229"/>
                </a:cubicBezTo>
                <a:cubicBezTo>
                  <a:pt x="788" y="225"/>
                  <a:pt x="789" y="224"/>
                  <a:pt x="787" y="222"/>
                </a:cubicBezTo>
                <a:cubicBezTo>
                  <a:pt x="787" y="222"/>
                  <a:pt x="787" y="224"/>
                  <a:pt x="786" y="224"/>
                </a:cubicBezTo>
                <a:cubicBezTo>
                  <a:pt x="788" y="225"/>
                  <a:pt x="788" y="226"/>
                  <a:pt x="789" y="227"/>
                </a:cubicBezTo>
                <a:cubicBezTo>
                  <a:pt x="789" y="228"/>
                  <a:pt x="789" y="229"/>
                  <a:pt x="789" y="229"/>
                </a:cubicBezTo>
                <a:cubicBezTo>
                  <a:pt x="788" y="226"/>
                  <a:pt x="787" y="226"/>
                  <a:pt x="785" y="224"/>
                </a:cubicBezTo>
                <a:cubicBezTo>
                  <a:pt x="787" y="227"/>
                  <a:pt x="786" y="227"/>
                  <a:pt x="785" y="226"/>
                </a:cubicBezTo>
                <a:cubicBezTo>
                  <a:pt x="787" y="230"/>
                  <a:pt x="786" y="228"/>
                  <a:pt x="787" y="231"/>
                </a:cubicBezTo>
                <a:cubicBezTo>
                  <a:pt x="788" y="231"/>
                  <a:pt x="789" y="234"/>
                  <a:pt x="790" y="235"/>
                </a:cubicBezTo>
                <a:cubicBezTo>
                  <a:pt x="790" y="235"/>
                  <a:pt x="792" y="237"/>
                  <a:pt x="791" y="235"/>
                </a:cubicBezTo>
                <a:cubicBezTo>
                  <a:pt x="790" y="235"/>
                  <a:pt x="790" y="233"/>
                  <a:pt x="789" y="232"/>
                </a:cubicBezTo>
                <a:cubicBezTo>
                  <a:pt x="789" y="232"/>
                  <a:pt x="790" y="235"/>
                  <a:pt x="789" y="233"/>
                </a:cubicBezTo>
                <a:cubicBezTo>
                  <a:pt x="789" y="233"/>
                  <a:pt x="787" y="230"/>
                  <a:pt x="788" y="230"/>
                </a:cubicBezTo>
                <a:cubicBezTo>
                  <a:pt x="789" y="232"/>
                  <a:pt x="790" y="234"/>
                  <a:pt x="792" y="235"/>
                </a:cubicBezTo>
                <a:cubicBezTo>
                  <a:pt x="791" y="234"/>
                  <a:pt x="789" y="231"/>
                  <a:pt x="789" y="230"/>
                </a:cubicBezTo>
                <a:close/>
                <a:moveTo>
                  <a:pt x="788" y="235"/>
                </a:moveTo>
                <a:cubicBezTo>
                  <a:pt x="788" y="233"/>
                  <a:pt x="786" y="229"/>
                  <a:pt x="785" y="229"/>
                </a:cubicBezTo>
                <a:cubicBezTo>
                  <a:pt x="787" y="231"/>
                  <a:pt x="787" y="234"/>
                  <a:pt x="788" y="235"/>
                </a:cubicBezTo>
                <a:close/>
                <a:moveTo>
                  <a:pt x="756" y="236"/>
                </a:moveTo>
                <a:cubicBezTo>
                  <a:pt x="755" y="236"/>
                  <a:pt x="757" y="239"/>
                  <a:pt x="758" y="240"/>
                </a:cubicBezTo>
                <a:cubicBezTo>
                  <a:pt x="760" y="241"/>
                  <a:pt x="759" y="242"/>
                  <a:pt x="760" y="244"/>
                </a:cubicBezTo>
                <a:cubicBezTo>
                  <a:pt x="760" y="243"/>
                  <a:pt x="762" y="245"/>
                  <a:pt x="761" y="242"/>
                </a:cubicBezTo>
                <a:cubicBezTo>
                  <a:pt x="759" y="241"/>
                  <a:pt x="759" y="241"/>
                  <a:pt x="756" y="236"/>
                </a:cubicBezTo>
                <a:close/>
                <a:moveTo>
                  <a:pt x="780" y="220"/>
                </a:moveTo>
                <a:cubicBezTo>
                  <a:pt x="781" y="222"/>
                  <a:pt x="781" y="223"/>
                  <a:pt x="782" y="225"/>
                </a:cubicBezTo>
                <a:cubicBezTo>
                  <a:pt x="783" y="226"/>
                  <a:pt x="784" y="227"/>
                  <a:pt x="785" y="228"/>
                </a:cubicBezTo>
                <a:cubicBezTo>
                  <a:pt x="783" y="225"/>
                  <a:pt x="782" y="222"/>
                  <a:pt x="780" y="220"/>
                </a:cubicBezTo>
                <a:close/>
                <a:moveTo>
                  <a:pt x="787" y="219"/>
                </a:moveTo>
                <a:cubicBezTo>
                  <a:pt x="786" y="219"/>
                  <a:pt x="786" y="220"/>
                  <a:pt x="787" y="221"/>
                </a:cubicBezTo>
                <a:cubicBezTo>
                  <a:pt x="787" y="221"/>
                  <a:pt x="789" y="225"/>
                  <a:pt x="789" y="223"/>
                </a:cubicBezTo>
                <a:cubicBezTo>
                  <a:pt x="787" y="221"/>
                  <a:pt x="787" y="220"/>
                  <a:pt x="787" y="219"/>
                </a:cubicBezTo>
                <a:close/>
                <a:moveTo>
                  <a:pt x="781" y="226"/>
                </a:moveTo>
                <a:cubicBezTo>
                  <a:pt x="781" y="227"/>
                  <a:pt x="780" y="223"/>
                  <a:pt x="779" y="224"/>
                </a:cubicBezTo>
                <a:cubicBezTo>
                  <a:pt x="780" y="224"/>
                  <a:pt x="780" y="225"/>
                  <a:pt x="779" y="225"/>
                </a:cubicBezTo>
                <a:cubicBezTo>
                  <a:pt x="781" y="228"/>
                  <a:pt x="783" y="228"/>
                  <a:pt x="781" y="226"/>
                </a:cubicBezTo>
                <a:close/>
                <a:moveTo>
                  <a:pt x="760" y="233"/>
                </a:moveTo>
                <a:cubicBezTo>
                  <a:pt x="761" y="237"/>
                  <a:pt x="756" y="230"/>
                  <a:pt x="756" y="233"/>
                </a:cubicBezTo>
                <a:cubicBezTo>
                  <a:pt x="758" y="234"/>
                  <a:pt x="760" y="235"/>
                  <a:pt x="762" y="237"/>
                </a:cubicBezTo>
                <a:cubicBezTo>
                  <a:pt x="761" y="235"/>
                  <a:pt x="761" y="233"/>
                  <a:pt x="760" y="233"/>
                </a:cubicBezTo>
                <a:close/>
                <a:moveTo>
                  <a:pt x="754" y="232"/>
                </a:moveTo>
                <a:cubicBezTo>
                  <a:pt x="755" y="231"/>
                  <a:pt x="756" y="235"/>
                  <a:pt x="757" y="236"/>
                </a:cubicBezTo>
                <a:cubicBezTo>
                  <a:pt x="757" y="234"/>
                  <a:pt x="753" y="229"/>
                  <a:pt x="754" y="232"/>
                </a:cubicBezTo>
                <a:close/>
                <a:moveTo>
                  <a:pt x="747" y="236"/>
                </a:moveTo>
                <a:cubicBezTo>
                  <a:pt x="746" y="236"/>
                  <a:pt x="748" y="238"/>
                  <a:pt x="748" y="239"/>
                </a:cubicBezTo>
                <a:cubicBezTo>
                  <a:pt x="749" y="239"/>
                  <a:pt x="749" y="240"/>
                  <a:pt x="749" y="239"/>
                </a:cubicBezTo>
                <a:cubicBezTo>
                  <a:pt x="748" y="239"/>
                  <a:pt x="748" y="237"/>
                  <a:pt x="747" y="236"/>
                </a:cubicBezTo>
                <a:close/>
                <a:moveTo>
                  <a:pt x="753" y="170"/>
                </a:moveTo>
                <a:cubicBezTo>
                  <a:pt x="752" y="170"/>
                  <a:pt x="752" y="170"/>
                  <a:pt x="753" y="172"/>
                </a:cubicBezTo>
                <a:cubicBezTo>
                  <a:pt x="754" y="172"/>
                  <a:pt x="755" y="172"/>
                  <a:pt x="756" y="173"/>
                </a:cubicBezTo>
                <a:cubicBezTo>
                  <a:pt x="754" y="172"/>
                  <a:pt x="753" y="171"/>
                  <a:pt x="753" y="170"/>
                </a:cubicBezTo>
                <a:close/>
                <a:moveTo>
                  <a:pt x="747" y="163"/>
                </a:moveTo>
                <a:cubicBezTo>
                  <a:pt x="746" y="162"/>
                  <a:pt x="745" y="163"/>
                  <a:pt x="746" y="165"/>
                </a:cubicBezTo>
                <a:cubicBezTo>
                  <a:pt x="746" y="164"/>
                  <a:pt x="749" y="168"/>
                  <a:pt x="749" y="167"/>
                </a:cubicBezTo>
                <a:cubicBezTo>
                  <a:pt x="746" y="163"/>
                  <a:pt x="748" y="165"/>
                  <a:pt x="747" y="163"/>
                </a:cubicBezTo>
                <a:close/>
                <a:moveTo>
                  <a:pt x="726" y="156"/>
                </a:moveTo>
                <a:cubicBezTo>
                  <a:pt x="725" y="156"/>
                  <a:pt x="728" y="159"/>
                  <a:pt x="729" y="160"/>
                </a:cubicBezTo>
                <a:cubicBezTo>
                  <a:pt x="730" y="160"/>
                  <a:pt x="728" y="158"/>
                  <a:pt x="726" y="156"/>
                </a:cubicBezTo>
                <a:close/>
                <a:moveTo>
                  <a:pt x="723" y="152"/>
                </a:moveTo>
                <a:cubicBezTo>
                  <a:pt x="722" y="152"/>
                  <a:pt x="721" y="151"/>
                  <a:pt x="721" y="150"/>
                </a:cubicBezTo>
                <a:cubicBezTo>
                  <a:pt x="720" y="150"/>
                  <a:pt x="720" y="151"/>
                  <a:pt x="721" y="152"/>
                </a:cubicBezTo>
                <a:cubicBezTo>
                  <a:pt x="722" y="151"/>
                  <a:pt x="725" y="155"/>
                  <a:pt x="724" y="153"/>
                </a:cubicBezTo>
                <a:cubicBezTo>
                  <a:pt x="723" y="153"/>
                  <a:pt x="723" y="153"/>
                  <a:pt x="723" y="152"/>
                </a:cubicBezTo>
                <a:close/>
                <a:moveTo>
                  <a:pt x="726" y="146"/>
                </a:moveTo>
                <a:cubicBezTo>
                  <a:pt x="727" y="147"/>
                  <a:pt x="726" y="147"/>
                  <a:pt x="728" y="149"/>
                </a:cubicBezTo>
                <a:cubicBezTo>
                  <a:pt x="729" y="150"/>
                  <a:pt x="727" y="147"/>
                  <a:pt x="726" y="146"/>
                </a:cubicBezTo>
                <a:close/>
                <a:moveTo>
                  <a:pt x="717" y="154"/>
                </a:moveTo>
                <a:cubicBezTo>
                  <a:pt x="718" y="156"/>
                  <a:pt x="715" y="152"/>
                  <a:pt x="714" y="152"/>
                </a:cubicBezTo>
                <a:cubicBezTo>
                  <a:pt x="714" y="153"/>
                  <a:pt x="716" y="154"/>
                  <a:pt x="717" y="156"/>
                </a:cubicBezTo>
                <a:cubicBezTo>
                  <a:pt x="718" y="156"/>
                  <a:pt x="718" y="155"/>
                  <a:pt x="717" y="154"/>
                </a:cubicBezTo>
                <a:close/>
                <a:moveTo>
                  <a:pt x="723" y="138"/>
                </a:moveTo>
                <a:cubicBezTo>
                  <a:pt x="726" y="140"/>
                  <a:pt x="727" y="142"/>
                  <a:pt x="728" y="143"/>
                </a:cubicBezTo>
                <a:cubicBezTo>
                  <a:pt x="727" y="141"/>
                  <a:pt x="725" y="139"/>
                  <a:pt x="723" y="138"/>
                </a:cubicBezTo>
                <a:close/>
                <a:moveTo>
                  <a:pt x="723" y="139"/>
                </a:moveTo>
                <a:cubicBezTo>
                  <a:pt x="723" y="138"/>
                  <a:pt x="722" y="137"/>
                  <a:pt x="721" y="137"/>
                </a:cubicBezTo>
                <a:cubicBezTo>
                  <a:pt x="720" y="136"/>
                  <a:pt x="720" y="136"/>
                  <a:pt x="720" y="137"/>
                </a:cubicBezTo>
                <a:cubicBezTo>
                  <a:pt x="721" y="139"/>
                  <a:pt x="722" y="140"/>
                  <a:pt x="723" y="141"/>
                </a:cubicBezTo>
                <a:cubicBezTo>
                  <a:pt x="722" y="139"/>
                  <a:pt x="720" y="138"/>
                  <a:pt x="721" y="137"/>
                </a:cubicBezTo>
                <a:cubicBezTo>
                  <a:pt x="723" y="139"/>
                  <a:pt x="724" y="140"/>
                  <a:pt x="725" y="140"/>
                </a:cubicBezTo>
                <a:cubicBezTo>
                  <a:pt x="724" y="139"/>
                  <a:pt x="724" y="139"/>
                  <a:pt x="723" y="139"/>
                </a:cubicBezTo>
                <a:close/>
                <a:moveTo>
                  <a:pt x="722" y="140"/>
                </a:moveTo>
                <a:cubicBezTo>
                  <a:pt x="719" y="137"/>
                  <a:pt x="719" y="137"/>
                  <a:pt x="719" y="137"/>
                </a:cubicBezTo>
                <a:cubicBezTo>
                  <a:pt x="718" y="137"/>
                  <a:pt x="720" y="140"/>
                  <a:pt x="721" y="141"/>
                </a:cubicBezTo>
                <a:cubicBezTo>
                  <a:pt x="722" y="141"/>
                  <a:pt x="722" y="141"/>
                  <a:pt x="722" y="140"/>
                </a:cubicBezTo>
                <a:close/>
                <a:moveTo>
                  <a:pt x="721" y="134"/>
                </a:moveTo>
                <a:cubicBezTo>
                  <a:pt x="720" y="134"/>
                  <a:pt x="719" y="134"/>
                  <a:pt x="719" y="134"/>
                </a:cubicBezTo>
                <a:cubicBezTo>
                  <a:pt x="723" y="138"/>
                  <a:pt x="724" y="137"/>
                  <a:pt x="721" y="134"/>
                </a:cubicBezTo>
                <a:close/>
                <a:moveTo>
                  <a:pt x="714" y="136"/>
                </a:moveTo>
                <a:cubicBezTo>
                  <a:pt x="715" y="135"/>
                  <a:pt x="715" y="135"/>
                  <a:pt x="714" y="134"/>
                </a:cubicBezTo>
                <a:cubicBezTo>
                  <a:pt x="713" y="133"/>
                  <a:pt x="712" y="134"/>
                  <a:pt x="714" y="136"/>
                </a:cubicBezTo>
                <a:close/>
                <a:moveTo>
                  <a:pt x="697" y="113"/>
                </a:moveTo>
                <a:cubicBezTo>
                  <a:pt x="698" y="114"/>
                  <a:pt x="698" y="113"/>
                  <a:pt x="697" y="113"/>
                </a:cubicBezTo>
                <a:cubicBezTo>
                  <a:pt x="696" y="113"/>
                  <a:pt x="694" y="110"/>
                  <a:pt x="693" y="110"/>
                </a:cubicBezTo>
                <a:cubicBezTo>
                  <a:pt x="695" y="112"/>
                  <a:pt x="698" y="116"/>
                  <a:pt x="700" y="117"/>
                </a:cubicBezTo>
                <a:cubicBezTo>
                  <a:pt x="699" y="116"/>
                  <a:pt x="696" y="113"/>
                  <a:pt x="697" y="113"/>
                </a:cubicBezTo>
                <a:close/>
                <a:moveTo>
                  <a:pt x="662" y="153"/>
                </a:moveTo>
                <a:cubicBezTo>
                  <a:pt x="663" y="154"/>
                  <a:pt x="665" y="156"/>
                  <a:pt x="666" y="156"/>
                </a:cubicBezTo>
                <a:cubicBezTo>
                  <a:pt x="665" y="155"/>
                  <a:pt x="663" y="152"/>
                  <a:pt x="662" y="153"/>
                </a:cubicBezTo>
                <a:close/>
                <a:moveTo>
                  <a:pt x="685" y="103"/>
                </a:moveTo>
                <a:cubicBezTo>
                  <a:pt x="687" y="104"/>
                  <a:pt x="686" y="104"/>
                  <a:pt x="687" y="105"/>
                </a:cubicBezTo>
                <a:cubicBezTo>
                  <a:pt x="688" y="106"/>
                  <a:pt x="689" y="106"/>
                  <a:pt x="689" y="106"/>
                </a:cubicBezTo>
                <a:cubicBezTo>
                  <a:pt x="688" y="105"/>
                  <a:pt x="687" y="103"/>
                  <a:pt x="685" y="103"/>
                </a:cubicBezTo>
                <a:close/>
                <a:moveTo>
                  <a:pt x="599" y="49"/>
                </a:moveTo>
                <a:cubicBezTo>
                  <a:pt x="600" y="50"/>
                  <a:pt x="603" y="51"/>
                  <a:pt x="603" y="50"/>
                </a:cubicBezTo>
                <a:cubicBezTo>
                  <a:pt x="600" y="49"/>
                  <a:pt x="601" y="50"/>
                  <a:pt x="599" y="49"/>
                </a:cubicBezTo>
                <a:close/>
                <a:moveTo>
                  <a:pt x="579" y="43"/>
                </a:moveTo>
                <a:cubicBezTo>
                  <a:pt x="579" y="42"/>
                  <a:pt x="584" y="44"/>
                  <a:pt x="581" y="43"/>
                </a:cubicBezTo>
                <a:cubicBezTo>
                  <a:pt x="581" y="43"/>
                  <a:pt x="576" y="41"/>
                  <a:pt x="579" y="43"/>
                </a:cubicBezTo>
                <a:close/>
                <a:moveTo>
                  <a:pt x="568" y="37"/>
                </a:moveTo>
                <a:cubicBezTo>
                  <a:pt x="568" y="36"/>
                  <a:pt x="570" y="37"/>
                  <a:pt x="571" y="38"/>
                </a:cubicBezTo>
                <a:cubicBezTo>
                  <a:pt x="573" y="38"/>
                  <a:pt x="568" y="36"/>
                  <a:pt x="567" y="36"/>
                </a:cubicBezTo>
                <a:cubicBezTo>
                  <a:pt x="570" y="37"/>
                  <a:pt x="565" y="36"/>
                  <a:pt x="568" y="37"/>
                </a:cubicBezTo>
                <a:close/>
                <a:moveTo>
                  <a:pt x="562" y="33"/>
                </a:moveTo>
                <a:cubicBezTo>
                  <a:pt x="563" y="34"/>
                  <a:pt x="563" y="33"/>
                  <a:pt x="565" y="33"/>
                </a:cubicBezTo>
                <a:cubicBezTo>
                  <a:pt x="567" y="35"/>
                  <a:pt x="567" y="35"/>
                  <a:pt x="567" y="35"/>
                </a:cubicBezTo>
                <a:cubicBezTo>
                  <a:pt x="570" y="35"/>
                  <a:pt x="558" y="30"/>
                  <a:pt x="562" y="33"/>
                </a:cubicBezTo>
                <a:close/>
                <a:moveTo>
                  <a:pt x="533" y="22"/>
                </a:moveTo>
                <a:cubicBezTo>
                  <a:pt x="531" y="22"/>
                  <a:pt x="527" y="19"/>
                  <a:pt x="523" y="19"/>
                </a:cubicBezTo>
                <a:cubicBezTo>
                  <a:pt x="524" y="20"/>
                  <a:pt x="519" y="18"/>
                  <a:pt x="519" y="19"/>
                </a:cubicBezTo>
                <a:cubicBezTo>
                  <a:pt x="522" y="20"/>
                  <a:pt x="520" y="20"/>
                  <a:pt x="524" y="21"/>
                </a:cubicBezTo>
                <a:cubicBezTo>
                  <a:pt x="522" y="19"/>
                  <a:pt x="526" y="20"/>
                  <a:pt x="528" y="20"/>
                </a:cubicBezTo>
                <a:cubicBezTo>
                  <a:pt x="529" y="21"/>
                  <a:pt x="532" y="22"/>
                  <a:pt x="535" y="23"/>
                </a:cubicBezTo>
                <a:cubicBezTo>
                  <a:pt x="534" y="23"/>
                  <a:pt x="535" y="22"/>
                  <a:pt x="533" y="22"/>
                </a:cubicBezTo>
                <a:close/>
                <a:moveTo>
                  <a:pt x="513" y="21"/>
                </a:moveTo>
                <a:cubicBezTo>
                  <a:pt x="515" y="21"/>
                  <a:pt x="520" y="24"/>
                  <a:pt x="520" y="23"/>
                </a:cubicBezTo>
                <a:cubicBezTo>
                  <a:pt x="516" y="22"/>
                  <a:pt x="514" y="21"/>
                  <a:pt x="513" y="21"/>
                </a:cubicBezTo>
                <a:close/>
                <a:moveTo>
                  <a:pt x="499" y="13"/>
                </a:moveTo>
                <a:cubicBezTo>
                  <a:pt x="501" y="14"/>
                  <a:pt x="499" y="14"/>
                  <a:pt x="502" y="15"/>
                </a:cubicBezTo>
                <a:cubicBezTo>
                  <a:pt x="501" y="14"/>
                  <a:pt x="504" y="14"/>
                  <a:pt x="502" y="14"/>
                </a:cubicBezTo>
                <a:cubicBezTo>
                  <a:pt x="502" y="14"/>
                  <a:pt x="499" y="13"/>
                  <a:pt x="499" y="13"/>
                </a:cubicBezTo>
                <a:close/>
                <a:moveTo>
                  <a:pt x="497" y="13"/>
                </a:moveTo>
                <a:cubicBezTo>
                  <a:pt x="502" y="15"/>
                  <a:pt x="497" y="14"/>
                  <a:pt x="497" y="15"/>
                </a:cubicBezTo>
                <a:cubicBezTo>
                  <a:pt x="499" y="15"/>
                  <a:pt x="500" y="16"/>
                  <a:pt x="501" y="16"/>
                </a:cubicBezTo>
                <a:cubicBezTo>
                  <a:pt x="500" y="15"/>
                  <a:pt x="499" y="13"/>
                  <a:pt x="497" y="13"/>
                </a:cubicBezTo>
                <a:close/>
                <a:moveTo>
                  <a:pt x="494" y="15"/>
                </a:moveTo>
                <a:cubicBezTo>
                  <a:pt x="494" y="14"/>
                  <a:pt x="496" y="15"/>
                  <a:pt x="496" y="14"/>
                </a:cubicBezTo>
                <a:cubicBezTo>
                  <a:pt x="492" y="13"/>
                  <a:pt x="493" y="14"/>
                  <a:pt x="494" y="15"/>
                </a:cubicBezTo>
                <a:close/>
                <a:moveTo>
                  <a:pt x="441" y="7"/>
                </a:moveTo>
                <a:cubicBezTo>
                  <a:pt x="441" y="7"/>
                  <a:pt x="443" y="7"/>
                  <a:pt x="445" y="7"/>
                </a:cubicBezTo>
                <a:cubicBezTo>
                  <a:pt x="444" y="7"/>
                  <a:pt x="445" y="7"/>
                  <a:pt x="444" y="7"/>
                </a:cubicBezTo>
                <a:cubicBezTo>
                  <a:pt x="444" y="7"/>
                  <a:pt x="439" y="7"/>
                  <a:pt x="441" y="7"/>
                </a:cubicBezTo>
                <a:close/>
                <a:moveTo>
                  <a:pt x="436" y="6"/>
                </a:moveTo>
                <a:cubicBezTo>
                  <a:pt x="433" y="6"/>
                  <a:pt x="434" y="5"/>
                  <a:pt x="431" y="6"/>
                </a:cubicBezTo>
                <a:cubicBezTo>
                  <a:pt x="431" y="6"/>
                  <a:pt x="433" y="6"/>
                  <a:pt x="432" y="7"/>
                </a:cubicBezTo>
                <a:cubicBezTo>
                  <a:pt x="434" y="7"/>
                  <a:pt x="436" y="8"/>
                  <a:pt x="437" y="7"/>
                </a:cubicBezTo>
                <a:cubicBezTo>
                  <a:pt x="432" y="7"/>
                  <a:pt x="433" y="6"/>
                  <a:pt x="436" y="6"/>
                </a:cubicBezTo>
                <a:close/>
                <a:moveTo>
                  <a:pt x="424" y="8"/>
                </a:moveTo>
                <a:cubicBezTo>
                  <a:pt x="420" y="7"/>
                  <a:pt x="426" y="6"/>
                  <a:pt x="421" y="7"/>
                </a:cubicBezTo>
                <a:cubicBezTo>
                  <a:pt x="423" y="7"/>
                  <a:pt x="420" y="8"/>
                  <a:pt x="424" y="8"/>
                </a:cubicBezTo>
                <a:close/>
                <a:moveTo>
                  <a:pt x="415" y="4"/>
                </a:moveTo>
                <a:cubicBezTo>
                  <a:pt x="415" y="4"/>
                  <a:pt x="414" y="4"/>
                  <a:pt x="413" y="4"/>
                </a:cubicBezTo>
                <a:cubicBezTo>
                  <a:pt x="415" y="4"/>
                  <a:pt x="417" y="5"/>
                  <a:pt x="420" y="5"/>
                </a:cubicBezTo>
                <a:cubicBezTo>
                  <a:pt x="420" y="4"/>
                  <a:pt x="417" y="4"/>
                  <a:pt x="415" y="4"/>
                </a:cubicBezTo>
                <a:close/>
                <a:moveTo>
                  <a:pt x="417" y="5"/>
                </a:moveTo>
                <a:cubicBezTo>
                  <a:pt x="417" y="6"/>
                  <a:pt x="414" y="6"/>
                  <a:pt x="412" y="5"/>
                </a:cubicBezTo>
                <a:cubicBezTo>
                  <a:pt x="412" y="6"/>
                  <a:pt x="415" y="6"/>
                  <a:pt x="416" y="7"/>
                </a:cubicBezTo>
                <a:cubicBezTo>
                  <a:pt x="416" y="7"/>
                  <a:pt x="417" y="7"/>
                  <a:pt x="418" y="7"/>
                </a:cubicBezTo>
                <a:cubicBezTo>
                  <a:pt x="413" y="6"/>
                  <a:pt x="418" y="6"/>
                  <a:pt x="419" y="6"/>
                </a:cubicBezTo>
                <a:cubicBezTo>
                  <a:pt x="419" y="6"/>
                  <a:pt x="419" y="5"/>
                  <a:pt x="417" y="5"/>
                </a:cubicBezTo>
                <a:close/>
                <a:moveTo>
                  <a:pt x="412" y="4"/>
                </a:moveTo>
                <a:cubicBezTo>
                  <a:pt x="409" y="4"/>
                  <a:pt x="409" y="5"/>
                  <a:pt x="410" y="5"/>
                </a:cubicBezTo>
                <a:cubicBezTo>
                  <a:pt x="409" y="4"/>
                  <a:pt x="414" y="5"/>
                  <a:pt x="413" y="5"/>
                </a:cubicBezTo>
                <a:cubicBezTo>
                  <a:pt x="410" y="4"/>
                  <a:pt x="413" y="4"/>
                  <a:pt x="412" y="4"/>
                </a:cubicBezTo>
                <a:close/>
                <a:moveTo>
                  <a:pt x="409" y="5"/>
                </a:moveTo>
                <a:cubicBezTo>
                  <a:pt x="405" y="5"/>
                  <a:pt x="405" y="5"/>
                  <a:pt x="405" y="5"/>
                </a:cubicBezTo>
                <a:cubicBezTo>
                  <a:pt x="404" y="6"/>
                  <a:pt x="408" y="6"/>
                  <a:pt x="407" y="7"/>
                </a:cubicBezTo>
                <a:cubicBezTo>
                  <a:pt x="409" y="7"/>
                  <a:pt x="409" y="7"/>
                  <a:pt x="412" y="8"/>
                </a:cubicBezTo>
                <a:cubicBezTo>
                  <a:pt x="411" y="7"/>
                  <a:pt x="404" y="6"/>
                  <a:pt x="409" y="5"/>
                </a:cubicBezTo>
                <a:close/>
                <a:moveTo>
                  <a:pt x="391" y="7"/>
                </a:moveTo>
                <a:cubicBezTo>
                  <a:pt x="393" y="7"/>
                  <a:pt x="395" y="7"/>
                  <a:pt x="397" y="7"/>
                </a:cubicBezTo>
                <a:cubicBezTo>
                  <a:pt x="397" y="7"/>
                  <a:pt x="397" y="7"/>
                  <a:pt x="397" y="7"/>
                </a:cubicBezTo>
                <a:cubicBezTo>
                  <a:pt x="395" y="7"/>
                  <a:pt x="393" y="7"/>
                  <a:pt x="391" y="7"/>
                </a:cubicBezTo>
                <a:close/>
                <a:moveTo>
                  <a:pt x="376" y="46"/>
                </a:moveTo>
                <a:cubicBezTo>
                  <a:pt x="376" y="47"/>
                  <a:pt x="379" y="47"/>
                  <a:pt x="380" y="47"/>
                </a:cubicBezTo>
                <a:cubicBezTo>
                  <a:pt x="378" y="47"/>
                  <a:pt x="378" y="46"/>
                  <a:pt x="376" y="46"/>
                </a:cubicBezTo>
                <a:close/>
                <a:moveTo>
                  <a:pt x="354" y="47"/>
                </a:moveTo>
                <a:cubicBezTo>
                  <a:pt x="353" y="48"/>
                  <a:pt x="359" y="47"/>
                  <a:pt x="359" y="47"/>
                </a:cubicBezTo>
                <a:cubicBezTo>
                  <a:pt x="357" y="47"/>
                  <a:pt x="357" y="46"/>
                  <a:pt x="354" y="47"/>
                </a:cubicBezTo>
                <a:close/>
                <a:moveTo>
                  <a:pt x="323" y="15"/>
                </a:moveTo>
                <a:cubicBezTo>
                  <a:pt x="323" y="16"/>
                  <a:pt x="322" y="16"/>
                  <a:pt x="324" y="16"/>
                </a:cubicBezTo>
                <a:cubicBezTo>
                  <a:pt x="326" y="16"/>
                  <a:pt x="326" y="15"/>
                  <a:pt x="323" y="15"/>
                </a:cubicBezTo>
                <a:close/>
                <a:moveTo>
                  <a:pt x="325" y="47"/>
                </a:moveTo>
                <a:cubicBezTo>
                  <a:pt x="324" y="48"/>
                  <a:pt x="328" y="47"/>
                  <a:pt x="329" y="46"/>
                </a:cubicBezTo>
                <a:cubicBezTo>
                  <a:pt x="327" y="47"/>
                  <a:pt x="327" y="46"/>
                  <a:pt x="325" y="47"/>
                </a:cubicBezTo>
                <a:close/>
                <a:moveTo>
                  <a:pt x="321" y="51"/>
                </a:moveTo>
                <a:cubicBezTo>
                  <a:pt x="324" y="50"/>
                  <a:pt x="323" y="50"/>
                  <a:pt x="321" y="51"/>
                </a:cubicBezTo>
                <a:cubicBezTo>
                  <a:pt x="323" y="51"/>
                  <a:pt x="325" y="50"/>
                  <a:pt x="327" y="50"/>
                </a:cubicBezTo>
                <a:cubicBezTo>
                  <a:pt x="328" y="50"/>
                  <a:pt x="328" y="49"/>
                  <a:pt x="328" y="49"/>
                </a:cubicBezTo>
                <a:cubicBezTo>
                  <a:pt x="325" y="50"/>
                  <a:pt x="321" y="49"/>
                  <a:pt x="321" y="51"/>
                </a:cubicBezTo>
                <a:close/>
                <a:moveTo>
                  <a:pt x="316" y="18"/>
                </a:moveTo>
                <a:cubicBezTo>
                  <a:pt x="319" y="17"/>
                  <a:pt x="317" y="18"/>
                  <a:pt x="320" y="18"/>
                </a:cubicBezTo>
                <a:cubicBezTo>
                  <a:pt x="319" y="17"/>
                  <a:pt x="321" y="17"/>
                  <a:pt x="321" y="16"/>
                </a:cubicBezTo>
                <a:cubicBezTo>
                  <a:pt x="318" y="17"/>
                  <a:pt x="319" y="17"/>
                  <a:pt x="317" y="17"/>
                </a:cubicBezTo>
                <a:cubicBezTo>
                  <a:pt x="317" y="17"/>
                  <a:pt x="317" y="17"/>
                  <a:pt x="316" y="18"/>
                </a:cubicBezTo>
                <a:close/>
                <a:moveTo>
                  <a:pt x="311" y="35"/>
                </a:moveTo>
                <a:cubicBezTo>
                  <a:pt x="312" y="34"/>
                  <a:pt x="316" y="34"/>
                  <a:pt x="315" y="34"/>
                </a:cubicBezTo>
                <a:cubicBezTo>
                  <a:pt x="314" y="34"/>
                  <a:pt x="308" y="35"/>
                  <a:pt x="311" y="35"/>
                </a:cubicBezTo>
                <a:close/>
                <a:moveTo>
                  <a:pt x="314" y="49"/>
                </a:moveTo>
                <a:cubicBezTo>
                  <a:pt x="314" y="50"/>
                  <a:pt x="318" y="49"/>
                  <a:pt x="318" y="49"/>
                </a:cubicBezTo>
                <a:lnTo>
                  <a:pt x="314" y="49"/>
                </a:lnTo>
                <a:close/>
                <a:moveTo>
                  <a:pt x="308" y="47"/>
                </a:moveTo>
                <a:cubicBezTo>
                  <a:pt x="308" y="48"/>
                  <a:pt x="314" y="46"/>
                  <a:pt x="315" y="46"/>
                </a:cubicBezTo>
                <a:cubicBezTo>
                  <a:pt x="315" y="46"/>
                  <a:pt x="315" y="45"/>
                  <a:pt x="316" y="45"/>
                </a:cubicBezTo>
                <a:cubicBezTo>
                  <a:pt x="313" y="46"/>
                  <a:pt x="309" y="47"/>
                  <a:pt x="308" y="47"/>
                </a:cubicBezTo>
                <a:close/>
                <a:moveTo>
                  <a:pt x="302" y="21"/>
                </a:moveTo>
                <a:cubicBezTo>
                  <a:pt x="305" y="21"/>
                  <a:pt x="305" y="20"/>
                  <a:pt x="306" y="20"/>
                </a:cubicBezTo>
                <a:cubicBezTo>
                  <a:pt x="306" y="19"/>
                  <a:pt x="307" y="19"/>
                  <a:pt x="307" y="19"/>
                </a:cubicBezTo>
                <a:cubicBezTo>
                  <a:pt x="304" y="20"/>
                  <a:pt x="303" y="20"/>
                  <a:pt x="302" y="21"/>
                </a:cubicBezTo>
                <a:close/>
                <a:moveTo>
                  <a:pt x="314" y="52"/>
                </a:moveTo>
                <a:cubicBezTo>
                  <a:pt x="313" y="52"/>
                  <a:pt x="311" y="53"/>
                  <a:pt x="311" y="53"/>
                </a:cubicBezTo>
                <a:cubicBezTo>
                  <a:pt x="314" y="52"/>
                  <a:pt x="313" y="53"/>
                  <a:pt x="315" y="52"/>
                </a:cubicBezTo>
                <a:cubicBezTo>
                  <a:pt x="315" y="52"/>
                  <a:pt x="315" y="52"/>
                  <a:pt x="314" y="52"/>
                </a:cubicBezTo>
                <a:close/>
                <a:moveTo>
                  <a:pt x="309" y="42"/>
                </a:moveTo>
                <a:cubicBezTo>
                  <a:pt x="307" y="43"/>
                  <a:pt x="305" y="43"/>
                  <a:pt x="304" y="44"/>
                </a:cubicBezTo>
                <a:cubicBezTo>
                  <a:pt x="306" y="44"/>
                  <a:pt x="309" y="43"/>
                  <a:pt x="310" y="42"/>
                </a:cubicBezTo>
                <a:cubicBezTo>
                  <a:pt x="310" y="42"/>
                  <a:pt x="310" y="41"/>
                  <a:pt x="309" y="41"/>
                </a:cubicBezTo>
                <a:lnTo>
                  <a:pt x="309" y="42"/>
                </a:lnTo>
                <a:close/>
                <a:moveTo>
                  <a:pt x="306" y="49"/>
                </a:moveTo>
                <a:cubicBezTo>
                  <a:pt x="308" y="49"/>
                  <a:pt x="309" y="49"/>
                  <a:pt x="310" y="49"/>
                </a:cubicBezTo>
                <a:cubicBezTo>
                  <a:pt x="310" y="48"/>
                  <a:pt x="310" y="48"/>
                  <a:pt x="311" y="48"/>
                </a:cubicBezTo>
                <a:cubicBezTo>
                  <a:pt x="311" y="48"/>
                  <a:pt x="311" y="48"/>
                  <a:pt x="311" y="48"/>
                </a:cubicBezTo>
                <a:cubicBezTo>
                  <a:pt x="308" y="49"/>
                  <a:pt x="307" y="48"/>
                  <a:pt x="306" y="49"/>
                </a:cubicBezTo>
                <a:close/>
                <a:moveTo>
                  <a:pt x="306" y="51"/>
                </a:moveTo>
                <a:cubicBezTo>
                  <a:pt x="307" y="51"/>
                  <a:pt x="308" y="50"/>
                  <a:pt x="309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07" y="50"/>
                  <a:pt x="304" y="51"/>
                  <a:pt x="306" y="51"/>
                </a:cubicBezTo>
                <a:close/>
                <a:moveTo>
                  <a:pt x="307" y="53"/>
                </a:moveTo>
                <a:cubicBezTo>
                  <a:pt x="309" y="53"/>
                  <a:pt x="306" y="54"/>
                  <a:pt x="306" y="54"/>
                </a:cubicBezTo>
                <a:cubicBezTo>
                  <a:pt x="309" y="54"/>
                  <a:pt x="310" y="53"/>
                  <a:pt x="311" y="52"/>
                </a:cubicBezTo>
                <a:cubicBezTo>
                  <a:pt x="310" y="52"/>
                  <a:pt x="308" y="53"/>
                  <a:pt x="307" y="53"/>
                </a:cubicBezTo>
                <a:close/>
                <a:moveTo>
                  <a:pt x="308" y="54"/>
                </a:moveTo>
                <a:cubicBezTo>
                  <a:pt x="305" y="55"/>
                  <a:pt x="306" y="55"/>
                  <a:pt x="305" y="56"/>
                </a:cubicBezTo>
                <a:cubicBezTo>
                  <a:pt x="308" y="55"/>
                  <a:pt x="309" y="56"/>
                  <a:pt x="310" y="55"/>
                </a:cubicBezTo>
                <a:cubicBezTo>
                  <a:pt x="308" y="55"/>
                  <a:pt x="308" y="55"/>
                  <a:pt x="308" y="54"/>
                </a:cubicBezTo>
                <a:close/>
                <a:moveTo>
                  <a:pt x="302" y="38"/>
                </a:moveTo>
                <a:cubicBezTo>
                  <a:pt x="300" y="39"/>
                  <a:pt x="300" y="39"/>
                  <a:pt x="300" y="40"/>
                </a:cubicBezTo>
                <a:cubicBezTo>
                  <a:pt x="303" y="39"/>
                  <a:pt x="303" y="39"/>
                  <a:pt x="302" y="38"/>
                </a:cubicBezTo>
                <a:close/>
                <a:moveTo>
                  <a:pt x="301" y="46"/>
                </a:moveTo>
                <a:cubicBezTo>
                  <a:pt x="300" y="47"/>
                  <a:pt x="300" y="47"/>
                  <a:pt x="299" y="47"/>
                </a:cubicBezTo>
                <a:cubicBezTo>
                  <a:pt x="299" y="47"/>
                  <a:pt x="297" y="48"/>
                  <a:pt x="299" y="48"/>
                </a:cubicBezTo>
                <a:cubicBezTo>
                  <a:pt x="300" y="47"/>
                  <a:pt x="305" y="45"/>
                  <a:pt x="302" y="46"/>
                </a:cubicBezTo>
                <a:cubicBezTo>
                  <a:pt x="302" y="46"/>
                  <a:pt x="301" y="46"/>
                  <a:pt x="301" y="46"/>
                </a:cubicBezTo>
                <a:close/>
                <a:moveTo>
                  <a:pt x="300" y="51"/>
                </a:moveTo>
                <a:cubicBezTo>
                  <a:pt x="300" y="51"/>
                  <a:pt x="303" y="50"/>
                  <a:pt x="303" y="50"/>
                </a:cubicBezTo>
                <a:cubicBezTo>
                  <a:pt x="301" y="50"/>
                  <a:pt x="297" y="52"/>
                  <a:pt x="300" y="51"/>
                </a:cubicBezTo>
                <a:close/>
                <a:moveTo>
                  <a:pt x="296" y="41"/>
                </a:moveTo>
                <a:cubicBezTo>
                  <a:pt x="296" y="40"/>
                  <a:pt x="297" y="40"/>
                  <a:pt x="297" y="40"/>
                </a:cubicBezTo>
                <a:cubicBezTo>
                  <a:pt x="294" y="40"/>
                  <a:pt x="293" y="42"/>
                  <a:pt x="296" y="41"/>
                </a:cubicBezTo>
                <a:close/>
                <a:moveTo>
                  <a:pt x="295" y="49"/>
                </a:moveTo>
                <a:cubicBezTo>
                  <a:pt x="293" y="50"/>
                  <a:pt x="294" y="51"/>
                  <a:pt x="297" y="51"/>
                </a:cubicBezTo>
                <a:cubicBezTo>
                  <a:pt x="298" y="50"/>
                  <a:pt x="294" y="50"/>
                  <a:pt x="297" y="49"/>
                </a:cubicBezTo>
                <a:cubicBezTo>
                  <a:pt x="296" y="49"/>
                  <a:pt x="296" y="49"/>
                  <a:pt x="295" y="49"/>
                </a:cubicBezTo>
                <a:close/>
                <a:moveTo>
                  <a:pt x="296" y="54"/>
                </a:moveTo>
                <a:cubicBezTo>
                  <a:pt x="296" y="55"/>
                  <a:pt x="294" y="55"/>
                  <a:pt x="294" y="55"/>
                </a:cubicBezTo>
                <a:cubicBezTo>
                  <a:pt x="294" y="56"/>
                  <a:pt x="294" y="56"/>
                  <a:pt x="295" y="57"/>
                </a:cubicBezTo>
                <a:cubicBezTo>
                  <a:pt x="293" y="57"/>
                  <a:pt x="293" y="57"/>
                  <a:pt x="293" y="57"/>
                </a:cubicBezTo>
                <a:cubicBezTo>
                  <a:pt x="293" y="58"/>
                  <a:pt x="293" y="58"/>
                  <a:pt x="292" y="58"/>
                </a:cubicBezTo>
                <a:cubicBezTo>
                  <a:pt x="294" y="58"/>
                  <a:pt x="294" y="58"/>
                  <a:pt x="295" y="58"/>
                </a:cubicBezTo>
                <a:cubicBezTo>
                  <a:pt x="293" y="58"/>
                  <a:pt x="293" y="57"/>
                  <a:pt x="297" y="57"/>
                </a:cubicBezTo>
                <a:cubicBezTo>
                  <a:pt x="297" y="56"/>
                  <a:pt x="295" y="56"/>
                  <a:pt x="295" y="56"/>
                </a:cubicBezTo>
                <a:cubicBezTo>
                  <a:pt x="295" y="55"/>
                  <a:pt x="299" y="54"/>
                  <a:pt x="298" y="54"/>
                </a:cubicBezTo>
                <a:cubicBezTo>
                  <a:pt x="297" y="55"/>
                  <a:pt x="297" y="54"/>
                  <a:pt x="296" y="54"/>
                </a:cubicBezTo>
                <a:close/>
                <a:moveTo>
                  <a:pt x="286" y="51"/>
                </a:moveTo>
                <a:cubicBezTo>
                  <a:pt x="286" y="52"/>
                  <a:pt x="282" y="52"/>
                  <a:pt x="282" y="53"/>
                </a:cubicBezTo>
                <a:cubicBezTo>
                  <a:pt x="285" y="52"/>
                  <a:pt x="292" y="51"/>
                  <a:pt x="293" y="49"/>
                </a:cubicBezTo>
                <a:cubicBezTo>
                  <a:pt x="289" y="50"/>
                  <a:pt x="289" y="51"/>
                  <a:pt x="286" y="51"/>
                </a:cubicBezTo>
                <a:close/>
                <a:moveTo>
                  <a:pt x="287" y="58"/>
                </a:moveTo>
                <a:cubicBezTo>
                  <a:pt x="291" y="56"/>
                  <a:pt x="292" y="55"/>
                  <a:pt x="293" y="54"/>
                </a:cubicBezTo>
                <a:cubicBezTo>
                  <a:pt x="288" y="56"/>
                  <a:pt x="290" y="56"/>
                  <a:pt x="287" y="58"/>
                </a:cubicBezTo>
                <a:close/>
                <a:moveTo>
                  <a:pt x="286" y="51"/>
                </a:moveTo>
                <a:cubicBezTo>
                  <a:pt x="288" y="50"/>
                  <a:pt x="291" y="49"/>
                  <a:pt x="291" y="48"/>
                </a:cubicBezTo>
                <a:cubicBezTo>
                  <a:pt x="289" y="49"/>
                  <a:pt x="285" y="51"/>
                  <a:pt x="286" y="51"/>
                </a:cubicBezTo>
                <a:close/>
                <a:moveTo>
                  <a:pt x="288" y="60"/>
                </a:moveTo>
                <a:cubicBezTo>
                  <a:pt x="289" y="60"/>
                  <a:pt x="294" y="59"/>
                  <a:pt x="294" y="59"/>
                </a:cubicBezTo>
                <a:cubicBezTo>
                  <a:pt x="293" y="59"/>
                  <a:pt x="289" y="59"/>
                  <a:pt x="288" y="60"/>
                </a:cubicBezTo>
                <a:close/>
                <a:moveTo>
                  <a:pt x="283" y="27"/>
                </a:moveTo>
                <a:cubicBezTo>
                  <a:pt x="276" y="29"/>
                  <a:pt x="276" y="29"/>
                  <a:pt x="276" y="29"/>
                </a:cubicBezTo>
                <a:cubicBezTo>
                  <a:pt x="277" y="30"/>
                  <a:pt x="274" y="30"/>
                  <a:pt x="274" y="31"/>
                </a:cubicBezTo>
                <a:cubicBezTo>
                  <a:pt x="278" y="29"/>
                  <a:pt x="276" y="29"/>
                  <a:pt x="281" y="28"/>
                </a:cubicBezTo>
                <a:cubicBezTo>
                  <a:pt x="281" y="28"/>
                  <a:pt x="279" y="29"/>
                  <a:pt x="280" y="29"/>
                </a:cubicBezTo>
                <a:cubicBezTo>
                  <a:pt x="282" y="28"/>
                  <a:pt x="282" y="29"/>
                  <a:pt x="284" y="28"/>
                </a:cubicBezTo>
                <a:cubicBezTo>
                  <a:pt x="285" y="27"/>
                  <a:pt x="281" y="28"/>
                  <a:pt x="283" y="27"/>
                </a:cubicBezTo>
                <a:close/>
                <a:moveTo>
                  <a:pt x="291" y="52"/>
                </a:moveTo>
                <a:cubicBezTo>
                  <a:pt x="291" y="51"/>
                  <a:pt x="289" y="52"/>
                  <a:pt x="291" y="51"/>
                </a:cubicBezTo>
                <a:cubicBezTo>
                  <a:pt x="285" y="53"/>
                  <a:pt x="289" y="53"/>
                  <a:pt x="291" y="52"/>
                </a:cubicBezTo>
                <a:close/>
                <a:moveTo>
                  <a:pt x="282" y="46"/>
                </a:moveTo>
                <a:cubicBezTo>
                  <a:pt x="282" y="46"/>
                  <a:pt x="281" y="46"/>
                  <a:pt x="281" y="47"/>
                </a:cubicBezTo>
                <a:cubicBezTo>
                  <a:pt x="283" y="46"/>
                  <a:pt x="285" y="46"/>
                  <a:pt x="286" y="45"/>
                </a:cubicBezTo>
                <a:cubicBezTo>
                  <a:pt x="284" y="45"/>
                  <a:pt x="284" y="45"/>
                  <a:pt x="282" y="46"/>
                </a:cubicBezTo>
                <a:close/>
                <a:moveTo>
                  <a:pt x="275" y="46"/>
                </a:moveTo>
                <a:cubicBezTo>
                  <a:pt x="277" y="46"/>
                  <a:pt x="280" y="44"/>
                  <a:pt x="281" y="44"/>
                </a:cubicBezTo>
                <a:cubicBezTo>
                  <a:pt x="282" y="44"/>
                  <a:pt x="286" y="42"/>
                  <a:pt x="284" y="42"/>
                </a:cubicBezTo>
                <a:cubicBezTo>
                  <a:pt x="283" y="43"/>
                  <a:pt x="276" y="45"/>
                  <a:pt x="275" y="46"/>
                </a:cubicBezTo>
                <a:close/>
                <a:moveTo>
                  <a:pt x="284" y="57"/>
                </a:moveTo>
                <a:cubicBezTo>
                  <a:pt x="285" y="56"/>
                  <a:pt x="283" y="55"/>
                  <a:pt x="287" y="54"/>
                </a:cubicBezTo>
                <a:cubicBezTo>
                  <a:pt x="288" y="53"/>
                  <a:pt x="286" y="54"/>
                  <a:pt x="285" y="54"/>
                </a:cubicBezTo>
                <a:cubicBezTo>
                  <a:pt x="284" y="55"/>
                  <a:pt x="285" y="55"/>
                  <a:pt x="283" y="56"/>
                </a:cubicBezTo>
                <a:cubicBezTo>
                  <a:pt x="282" y="56"/>
                  <a:pt x="285" y="56"/>
                  <a:pt x="281" y="57"/>
                </a:cubicBezTo>
                <a:cubicBezTo>
                  <a:pt x="281" y="58"/>
                  <a:pt x="283" y="57"/>
                  <a:pt x="284" y="57"/>
                </a:cubicBezTo>
                <a:cubicBezTo>
                  <a:pt x="283" y="57"/>
                  <a:pt x="283" y="57"/>
                  <a:pt x="284" y="57"/>
                </a:cubicBezTo>
                <a:close/>
                <a:moveTo>
                  <a:pt x="279" y="43"/>
                </a:moveTo>
                <a:cubicBezTo>
                  <a:pt x="279" y="43"/>
                  <a:pt x="279" y="43"/>
                  <a:pt x="280" y="43"/>
                </a:cubicBezTo>
                <a:cubicBezTo>
                  <a:pt x="280" y="43"/>
                  <a:pt x="283" y="42"/>
                  <a:pt x="283" y="42"/>
                </a:cubicBezTo>
                <a:cubicBezTo>
                  <a:pt x="281" y="42"/>
                  <a:pt x="281" y="42"/>
                  <a:pt x="279" y="43"/>
                </a:cubicBezTo>
                <a:close/>
                <a:moveTo>
                  <a:pt x="273" y="49"/>
                </a:moveTo>
                <a:cubicBezTo>
                  <a:pt x="277" y="47"/>
                  <a:pt x="276" y="49"/>
                  <a:pt x="277" y="48"/>
                </a:cubicBezTo>
                <a:cubicBezTo>
                  <a:pt x="278" y="48"/>
                  <a:pt x="278" y="48"/>
                  <a:pt x="278" y="47"/>
                </a:cubicBezTo>
                <a:cubicBezTo>
                  <a:pt x="276" y="48"/>
                  <a:pt x="274" y="48"/>
                  <a:pt x="273" y="49"/>
                </a:cubicBezTo>
                <a:close/>
                <a:moveTo>
                  <a:pt x="274" y="62"/>
                </a:moveTo>
                <a:cubicBezTo>
                  <a:pt x="273" y="62"/>
                  <a:pt x="272" y="63"/>
                  <a:pt x="272" y="63"/>
                </a:cubicBezTo>
                <a:cubicBezTo>
                  <a:pt x="273" y="62"/>
                  <a:pt x="274" y="63"/>
                  <a:pt x="275" y="62"/>
                </a:cubicBezTo>
                <a:cubicBezTo>
                  <a:pt x="274" y="62"/>
                  <a:pt x="281" y="60"/>
                  <a:pt x="282" y="59"/>
                </a:cubicBezTo>
                <a:cubicBezTo>
                  <a:pt x="281" y="60"/>
                  <a:pt x="280" y="60"/>
                  <a:pt x="280" y="60"/>
                </a:cubicBezTo>
                <a:cubicBezTo>
                  <a:pt x="279" y="60"/>
                  <a:pt x="280" y="59"/>
                  <a:pt x="278" y="59"/>
                </a:cubicBezTo>
                <a:cubicBezTo>
                  <a:pt x="279" y="60"/>
                  <a:pt x="277" y="60"/>
                  <a:pt x="275" y="61"/>
                </a:cubicBezTo>
                <a:cubicBezTo>
                  <a:pt x="276" y="61"/>
                  <a:pt x="275" y="61"/>
                  <a:pt x="274" y="62"/>
                </a:cubicBezTo>
                <a:close/>
                <a:moveTo>
                  <a:pt x="270" y="48"/>
                </a:moveTo>
                <a:cubicBezTo>
                  <a:pt x="270" y="49"/>
                  <a:pt x="273" y="48"/>
                  <a:pt x="276" y="47"/>
                </a:cubicBezTo>
                <a:cubicBezTo>
                  <a:pt x="273" y="47"/>
                  <a:pt x="273" y="46"/>
                  <a:pt x="271" y="47"/>
                </a:cubicBezTo>
                <a:cubicBezTo>
                  <a:pt x="272" y="47"/>
                  <a:pt x="274" y="47"/>
                  <a:pt x="270" y="48"/>
                </a:cubicBezTo>
                <a:close/>
                <a:moveTo>
                  <a:pt x="276" y="60"/>
                </a:moveTo>
                <a:cubicBezTo>
                  <a:pt x="276" y="60"/>
                  <a:pt x="277" y="59"/>
                  <a:pt x="276" y="59"/>
                </a:cubicBezTo>
                <a:cubicBezTo>
                  <a:pt x="270" y="61"/>
                  <a:pt x="269" y="62"/>
                  <a:pt x="276" y="60"/>
                </a:cubicBezTo>
                <a:close/>
                <a:moveTo>
                  <a:pt x="264" y="34"/>
                </a:moveTo>
                <a:cubicBezTo>
                  <a:pt x="262" y="34"/>
                  <a:pt x="261" y="35"/>
                  <a:pt x="261" y="35"/>
                </a:cubicBezTo>
                <a:cubicBezTo>
                  <a:pt x="263" y="35"/>
                  <a:pt x="265" y="34"/>
                  <a:pt x="265" y="34"/>
                </a:cubicBezTo>
                <a:cubicBezTo>
                  <a:pt x="264" y="34"/>
                  <a:pt x="264" y="34"/>
                  <a:pt x="264" y="34"/>
                </a:cubicBezTo>
                <a:close/>
                <a:moveTo>
                  <a:pt x="248" y="40"/>
                </a:moveTo>
                <a:cubicBezTo>
                  <a:pt x="250" y="40"/>
                  <a:pt x="247" y="41"/>
                  <a:pt x="248" y="41"/>
                </a:cubicBezTo>
                <a:cubicBezTo>
                  <a:pt x="251" y="40"/>
                  <a:pt x="250" y="40"/>
                  <a:pt x="252" y="39"/>
                </a:cubicBezTo>
                <a:cubicBezTo>
                  <a:pt x="252" y="39"/>
                  <a:pt x="252" y="40"/>
                  <a:pt x="253" y="39"/>
                </a:cubicBezTo>
                <a:cubicBezTo>
                  <a:pt x="254" y="39"/>
                  <a:pt x="253" y="39"/>
                  <a:pt x="254" y="38"/>
                </a:cubicBezTo>
                <a:cubicBezTo>
                  <a:pt x="257" y="37"/>
                  <a:pt x="256" y="38"/>
                  <a:pt x="259" y="36"/>
                </a:cubicBezTo>
                <a:cubicBezTo>
                  <a:pt x="260" y="36"/>
                  <a:pt x="260" y="36"/>
                  <a:pt x="260" y="35"/>
                </a:cubicBezTo>
                <a:cubicBezTo>
                  <a:pt x="258" y="36"/>
                  <a:pt x="258" y="36"/>
                  <a:pt x="256" y="36"/>
                </a:cubicBezTo>
                <a:cubicBezTo>
                  <a:pt x="258" y="36"/>
                  <a:pt x="253" y="38"/>
                  <a:pt x="254" y="37"/>
                </a:cubicBezTo>
                <a:cubicBezTo>
                  <a:pt x="251" y="38"/>
                  <a:pt x="252" y="39"/>
                  <a:pt x="250" y="40"/>
                </a:cubicBezTo>
                <a:cubicBezTo>
                  <a:pt x="250" y="39"/>
                  <a:pt x="251" y="39"/>
                  <a:pt x="250" y="39"/>
                </a:cubicBezTo>
                <a:cubicBezTo>
                  <a:pt x="245" y="41"/>
                  <a:pt x="242" y="42"/>
                  <a:pt x="238" y="44"/>
                </a:cubicBezTo>
                <a:cubicBezTo>
                  <a:pt x="237" y="45"/>
                  <a:pt x="241" y="44"/>
                  <a:pt x="239" y="45"/>
                </a:cubicBezTo>
                <a:cubicBezTo>
                  <a:pt x="235" y="46"/>
                  <a:pt x="238" y="43"/>
                  <a:pt x="235" y="45"/>
                </a:cubicBezTo>
                <a:cubicBezTo>
                  <a:pt x="236" y="45"/>
                  <a:pt x="236" y="46"/>
                  <a:pt x="238" y="45"/>
                </a:cubicBezTo>
                <a:cubicBezTo>
                  <a:pt x="239" y="44"/>
                  <a:pt x="241" y="44"/>
                  <a:pt x="242" y="44"/>
                </a:cubicBezTo>
                <a:cubicBezTo>
                  <a:pt x="243" y="43"/>
                  <a:pt x="241" y="44"/>
                  <a:pt x="242" y="43"/>
                </a:cubicBezTo>
                <a:cubicBezTo>
                  <a:pt x="245" y="42"/>
                  <a:pt x="246" y="41"/>
                  <a:pt x="248" y="40"/>
                </a:cubicBezTo>
                <a:close/>
                <a:moveTo>
                  <a:pt x="253" y="56"/>
                </a:moveTo>
                <a:cubicBezTo>
                  <a:pt x="253" y="57"/>
                  <a:pt x="253" y="57"/>
                  <a:pt x="254" y="57"/>
                </a:cubicBezTo>
                <a:cubicBezTo>
                  <a:pt x="257" y="55"/>
                  <a:pt x="256" y="56"/>
                  <a:pt x="258" y="55"/>
                </a:cubicBezTo>
                <a:cubicBezTo>
                  <a:pt x="258" y="55"/>
                  <a:pt x="263" y="53"/>
                  <a:pt x="264" y="52"/>
                </a:cubicBezTo>
                <a:cubicBezTo>
                  <a:pt x="260" y="53"/>
                  <a:pt x="255" y="56"/>
                  <a:pt x="253" y="56"/>
                </a:cubicBezTo>
                <a:close/>
                <a:moveTo>
                  <a:pt x="264" y="64"/>
                </a:moveTo>
                <a:cubicBezTo>
                  <a:pt x="267" y="64"/>
                  <a:pt x="264" y="65"/>
                  <a:pt x="263" y="65"/>
                </a:cubicBezTo>
                <a:cubicBezTo>
                  <a:pt x="263" y="66"/>
                  <a:pt x="263" y="66"/>
                  <a:pt x="264" y="66"/>
                </a:cubicBezTo>
                <a:cubicBezTo>
                  <a:pt x="264" y="65"/>
                  <a:pt x="265" y="66"/>
                  <a:pt x="267" y="65"/>
                </a:cubicBezTo>
                <a:cubicBezTo>
                  <a:pt x="268" y="64"/>
                  <a:pt x="268" y="64"/>
                  <a:pt x="268" y="63"/>
                </a:cubicBezTo>
                <a:cubicBezTo>
                  <a:pt x="267" y="64"/>
                  <a:pt x="265" y="63"/>
                  <a:pt x="264" y="64"/>
                </a:cubicBezTo>
                <a:close/>
                <a:moveTo>
                  <a:pt x="261" y="65"/>
                </a:moveTo>
                <a:cubicBezTo>
                  <a:pt x="261" y="65"/>
                  <a:pt x="261" y="65"/>
                  <a:pt x="261" y="65"/>
                </a:cubicBezTo>
                <a:cubicBezTo>
                  <a:pt x="263" y="65"/>
                  <a:pt x="266" y="63"/>
                  <a:pt x="264" y="63"/>
                </a:cubicBezTo>
                <a:cubicBezTo>
                  <a:pt x="264" y="64"/>
                  <a:pt x="263" y="64"/>
                  <a:pt x="261" y="65"/>
                </a:cubicBezTo>
                <a:close/>
                <a:moveTo>
                  <a:pt x="253" y="68"/>
                </a:moveTo>
                <a:cubicBezTo>
                  <a:pt x="255" y="68"/>
                  <a:pt x="258" y="67"/>
                  <a:pt x="259" y="67"/>
                </a:cubicBezTo>
                <a:cubicBezTo>
                  <a:pt x="258" y="67"/>
                  <a:pt x="261" y="66"/>
                  <a:pt x="260" y="66"/>
                </a:cubicBezTo>
                <a:cubicBezTo>
                  <a:pt x="257" y="67"/>
                  <a:pt x="256" y="67"/>
                  <a:pt x="253" y="68"/>
                </a:cubicBezTo>
                <a:close/>
                <a:moveTo>
                  <a:pt x="256" y="64"/>
                </a:moveTo>
                <a:cubicBezTo>
                  <a:pt x="258" y="64"/>
                  <a:pt x="255" y="65"/>
                  <a:pt x="257" y="65"/>
                </a:cubicBezTo>
                <a:cubicBezTo>
                  <a:pt x="258" y="64"/>
                  <a:pt x="257" y="64"/>
                  <a:pt x="258" y="63"/>
                </a:cubicBezTo>
                <a:lnTo>
                  <a:pt x="256" y="64"/>
                </a:lnTo>
                <a:close/>
                <a:moveTo>
                  <a:pt x="249" y="75"/>
                </a:moveTo>
                <a:cubicBezTo>
                  <a:pt x="249" y="75"/>
                  <a:pt x="249" y="75"/>
                  <a:pt x="248" y="75"/>
                </a:cubicBezTo>
                <a:cubicBezTo>
                  <a:pt x="247" y="75"/>
                  <a:pt x="250" y="73"/>
                  <a:pt x="247" y="74"/>
                </a:cubicBezTo>
                <a:cubicBezTo>
                  <a:pt x="250" y="74"/>
                  <a:pt x="243" y="77"/>
                  <a:pt x="246" y="77"/>
                </a:cubicBezTo>
                <a:cubicBezTo>
                  <a:pt x="246" y="77"/>
                  <a:pt x="247" y="76"/>
                  <a:pt x="247" y="76"/>
                </a:cubicBezTo>
                <a:cubicBezTo>
                  <a:pt x="246" y="77"/>
                  <a:pt x="246" y="77"/>
                  <a:pt x="247" y="77"/>
                </a:cubicBezTo>
                <a:cubicBezTo>
                  <a:pt x="249" y="75"/>
                  <a:pt x="255" y="74"/>
                  <a:pt x="257" y="72"/>
                </a:cubicBezTo>
                <a:cubicBezTo>
                  <a:pt x="255" y="72"/>
                  <a:pt x="252" y="74"/>
                  <a:pt x="249" y="75"/>
                </a:cubicBezTo>
                <a:close/>
                <a:moveTo>
                  <a:pt x="248" y="62"/>
                </a:moveTo>
                <a:cubicBezTo>
                  <a:pt x="250" y="61"/>
                  <a:pt x="251" y="61"/>
                  <a:pt x="251" y="60"/>
                </a:cubicBezTo>
                <a:cubicBezTo>
                  <a:pt x="249" y="61"/>
                  <a:pt x="248" y="62"/>
                  <a:pt x="248" y="62"/>
                </a:cubicBezTo>
                <a:close/>
                <a:moveTo>
                  <a:pt x="246" y="67"/>
                </a:moveTo>
                <a:cubicBezTo>
                  <a:pt x="243" y="68"/>
                  <a:pt x="245" y="69"/>
                  <a:pt x="248" y="68"/>
                </a:cubicBezTo>
                <a:cubicBezTo>
                  <a:pt x="248" y="67"/>
                  <a:pt x="246" y="68"/>
                  <a:pt x="246" y="67"/>
                </a:cubicBezTo>
                <a:close/>
                <a:moveTo>
                  <a:pt x="244" y="65"/>
                </a:moveTo>
                <a:cubicBezTo>
                  <a:pt x="243" y="65"/>
                  <a:pt x="245" y="64"/>
                  <a:pt x="245" y="63"/>
                </a:cubicBezTo>
                <a:cubicBezTo>
                  <a:pt x="242" y="64"/>
                  <a:pt x="242" y="66"/>
                  <a:pt x="244" y="65"/>
                </a:cubicBezTo>
                <a:close/>
                <a:moveTo>
                  <a:pt x="241" y="72"/>
                </a:moveTo>
                <a:cubicBezTo>
                  <a:pt x="241" y="72"/>
                  <a:pt x="241" y="71"/>
                  <a:pt x="240" y="71"/>
                </a:cubicBezTo>
                <a:cubicBezTo>
                  <a:pt x="240" y="72"/>
                  <a:pt x="239" y="72"/>
                  <a:pt x="239" y="72"/>
                </a:cubicBezTo>
                <a:cubicBezTo>
                  <a:pt x="239" y="72"/>
                  <a:pt x="238" y="73"/>
                  <a:pt x="238" y="73"/>
                </a:cubicBezTo>
                <a:cubicBezTo>
                  <a:pt x="242" y="71"/>
                  <a:pt x="237" y="74"/>
                  <a:pt x="239" y="74"/>
                </a:cubicBezTo>
                <a:cubicBezTo>
                  <a:pt x="243" y="71"/>
                  <a:pt x="246" y="72"/>
                  <a:pt x="248" y="70"/>
                </a:cubicBezTo>
                <a:cubicBezTo>
                  <a:pt x="245" y="70"/>
                  <a:pt x="241" y="73"/>
                  <a:pt x="239" y="73"/>
                </a:cubicBezTo>
                <a:cubicBezTo>
                  <a:pt x="239" y="73"/>
                  <a:pt x="240" y="72"/>
                  <a:pt x="241" y="72"/>
                </a:cubicBezTo>
                <a:close/>
                <a:moveTo>
                  <a:pt x="239" y="71"/>
                </a:moveTo>
                <a:cubicBezTo>
                  <a:pt x="236" y="72"/>
                  <a:pt x="237" y="73"/>
                  <a:pt x="236" y="74"/>
                </a:cubicBezTo>
                <a:cubicBezTo>
                  <a:pt x="238" y="73"/>
                  <a:pt x="239" y="72"/>
                  <a:pt x="239" y="71"/>
                </a:cubicBezTo>
                <a:close/>
                <a:moveTo>
                  <a:pt x="226" y="49"/>
                </a:moveTo>
                <a:cubicBezTo>
                  <a:pt x="226" y="48"/>
                  <a:pt x="225" y="49"/>
                  <a:pt x="227" y="47"/>
                </a:cubicBezTo>
                <a:cubicBezTo>
                  <a:pt x="225" y="49"/>
                  <a:pt x="222" y="49"/>
                  <a:pt x="221" y="51"/>
                </a:cubicBezTo>
                <a:cubicBezTo>
                  <a:pt x="225" y="49"/>
                  <a:pt x="224" y="50"/>
                  <a:pt x="226" y="50"/>
                </a:cubicBezTo>
                <a:cubicBezTo>
                  <a:pt x="224" y="51"/>
                  <a:pt x="224" y="51"/>
                  <a:pt x="222" y="51"/>
                </a:cubicBezTo>
                <a:cubicBezTo>
                  <a:pt x="223" y="52"/>
                  <a:pt x="227" y="50"/>
                  <a:pt x="230" y="49"/>
                </a:cubicBezTo>
                <a:cubicBezTo>
                  <a:pt x="230" y="48"/>
                  <a:pt x="230" y="48"/>
                  <a:pt x="231" y="47"/>
                </a:cubicBezTo>
                <a:cubicBezTo>
                  <a:pt x="231" y="47"/>
                  <a:pt x="231" y="48"/>
                  <a:pt x="233" y="47"/>
                </a:cubicBezTo>
                <a:cubicBezTo>
                  <a:pt x="233" y="46"/>
                  <a:pt x="233" y="46"/>
                  <a:pt x="233" y="46"/>
                </a:cubicBezTo>
                <a:cubicBezTo>
                  <a:pt x="229" y="48"/>
                  <a:pt x="228" y="48"/>
                  <a:pt x="226" y="49"/>
                </a:cubicBezTo>
                <a:close/>
                <a:moveTo>
                  <a:pt x="235" y="57"/>
                </a:moveTo>
                <a:cubicBezTo>
                  <a:pt x="233" y="58"/>
                  <a:pt x="231" y="59"/>
                  <a:pt x="230" y="59"/>
                </a:cubicBezTo>
                <a:cubicBezTo>
                  <a:pt x="228" y="60"/>
                  <a:pt x="231" y="59"/>
                  <a:pt x="232" y="59"/>
                </a:cubicBezTo>
                <a:cubicBezTo>
                  <a:pt x="232" y="59"/>
                  <a:pt x="231" y="59"/>
                  <a:pt x="233" y="58"/>
                </a:cubicBezTo>
                <a:cubicBezTo>
                  <a:pt x="233" y="58"/>
                  <a:pt x="233" y="59"/>
                  <a:pt x="232" y="59"/>
                </a:cubicBezTo>
                <a:cubicBezTo>
                  <a:pt x="234" y="58"/>
                  <a:pt x="236" y="58"/>
                  <a:pt x="236" y="57"/>
                </a:cubicBezTo>
                <a:cubicBezTo>
                  <a:pt x="235" y="57"/>
                  <a:pt x="235" y="57"/>
                  <a:pt x="235" y="57"/>
                </a:cubicBezTo>
                <a:close/>
                <a:moveTo>
                  <a:pt x="235" y="64"/>
                </a:moveTo>
                <a:cubicBezTo>
                  <a:pt x="237" y="63"/>
                  <a:pt x="235" y="65"/>
                  <a:pt x="235" y="65"/>
                </a:cubicBezTo>
                <a:cubicBezTo>
                  <a:pt x="238" y="64"/>
                  <a:pt x="238" y="64"/>
                  <a:pt x="238" y="63"/>
                </a:cubicBezTo>
                <a:cubicBezTo>
                  <a:pt x="237" y="64"/>
                  <a:pt x="235" y="64"/>
                  <a:pt x="235" y="64"/>
                </a:cubicBezTo>
                <a:close/>
                <a:moveTo>
                  <a:pt x="230" y="61"/>
                </a:moveTo>
                <a:cubicBezTo>
                  <a:pt x="230" y="61"/>
                  <a:pt x="228" y="63"/>
                  <a:pt x="231" y="62"/>
                </a:cubicBezTo>
                <a:cubicBezTo>
                  <a:pt x="230" y="62"/>
                  <a:pt x="232" y="60"/>
                  <a:pt x="232" y="60"/>
                </a:cubicBezTo>
                <a:cubicBezTo>
                  <a:pt x="231" y="60"/>
                  <a:pt x="230" y="61"/>
                  <a:pt x="230" y="61"/>
                </a:cubicBezTo>
                <a:close/>
                <a:moveTo>
                  <a:pt x="227" y="61"/>
                </a:moveTo>
                <a:cubicBezTo>
                  <a:pt x="227" y="62"/>
                  <a:pt x="227" y="62"/>
                  <a:pt x="227" y="62"/>
                </a:cubicBezTo>
                <a:cubicBezTo>
                  <a:pt x="228" y="61"/>
                  <a:pt x="229" y="60"/>
                  <a:pt x="230" y="60"/>
                </a:cubicBezTo>
                <a:cubicBezTo>
                  <a:pt x="230" y="60"/>
                  <a:pt x="229" y="60"/>
                  <a:pt x="227" y="61"/>
                </a:cubicBezTo>
                <a:close/>
                <a:moveTo>
                  <a:pt x="225" y="71"/>
                </a:moveTo>
                <a:cubicBezTo>
                  <a:pt x="228" y="69"/>
                  <a:pt x="229" y="68"/>
                  <a:pt x="232" y="66"/>
                </a:cubicBezTo>
                <a:cubicBezTo>
                  <a:pt x="230" y="67"/>
                  <a:pt x="232" y="66"/>
                  <a:pt x="232" y="65"/>
                </a:cubicBezTo>
                <a:cubicBezTo>
                  <a:pt x="230" y="67"/>
                  <a:pt x="226" y="67"/>
                  <a:pt x="226" y="68"/>
                </a:cubicBezTo>
                <a:cubicBezTo>
                  <a:pt x="227" y="69"/>
                  <a:pt x="228" y="67"/>
                  <a:pt x="230" y="67"/>
                </a:cubicBezTo>
                <a:cubicBezTo>
                  <a:pt x="230" y="67"/>
                  <a:pt x="231" y="67"/>
                  <a:pt x="231" y="67"/>
                </a:cubicBezTo>
                <a:cubicBezTo>
                  <a:pt x="228" y="69"/>
                  <a:pt x="225" y="70"/>
                  <a:pt x="225" y="71"/>
                </a:cubicBezTo>
                <a:close/>
                <a:moveTo>
                  <a:pt x="228" y="73"/>
                </a:moveTo>
                <a:cubicBezTo>
                  <a:pt x="228" y="73"/>
                  <a:pt x="228" y="72"/>
                  <a:pt x="226" y="73"/>
                </a:cubicBezTo>
                <a:cubicBezTo>
                  <a:pt x="227" y="74"/>
                  <a:pt x="227" y="74"/>
                  <a:pt x="227" y="74"/>
                </a:cubicBezTo>
                <a:cubicBezTo>
                  <a:pt x="228" y="73"/>
                  <a:pt x="231" y="72"/>
                  <a:pt x="230" y="72"/>
                </a:cubicBezTo>
                <a:lnTo>
                  <a:pt x="228" y="73"/>
                </a:lnTo>
                <a:close/>
                <a:moveTo>
                  <a:pt x="221" y="77"/>
                </a:moveTo>
                <a:cubicBezTo>
                  <a:pt x="221" y="77"/>
                  <a:pt x="224" y="76"/>
                  <a:pt x="225" y="76"/>
                </a:cubicBezTo>
                <a:cubicBezTo>
                  <a:pt x="224" y="77"/>
                  <a:pt x="222" y="78"/>
                  <a:pt x="221" y="79"/>
                </a:cubicBezTo>
                <a:cubicBezTo>
                  <a:pt x="223" y="78"/>
                  <a:pt x="225" y="77"/>
                  <a:pt x="227" y="76"/>
                </a:cubicBezTo>
                <a:cubicBezTo>
                  <a:pt x="228" y="75"/>
                  <a:pt x="227" y="75"/>
                  <a:pt x="226" y="74"/>
                </a:cubicBezTo>
                <a:cubicBezTo>
                  <a:pt x="224" y="75"/>
                  <a:pt x="223" y="76"/>
                  <a:pt x="222" y="77"/>
                </a:cubicBezTo>
                <a:cubicBezTo>
                  <a:pt x="222" y="76"/>
                  <a:pt x="221" y="76"/>
                  <a:pt x="221" y="77"/>
                </a:cubicBezTo>
                <a:close/>
                <a:moveTo>
                  <a:pt x="224" y="73"/>
                </a:moveTo>
                <a:cubicBezTo>
                  <a:pt x="220" y="76"/>
                  <a:pt x="220" y="76"/>
                  <a:pt x="220" y="76"/>
                </a:cubicBezTo>
                <a:cubicBezTo>
                  <a:pt x="222" y="76"/>
                  <a:pt x="221" y="76"/>
                  <a:pt x="224" y="75"/>
                </a:cubicBezTo>
                <a:cubicBezTo>
                  <a:pt x="223" y="74"/>
                  <a:pt x="226" y="73"/>
                  <a:pt x="224" y="73"/>
                </a:cubicBezTo>
                <a:close/>
                <a:moveTo>
                  <a:pt x="206" y="64"/>
                </a:moveTo>
                <a:cubicBezTo>
                  <a:pt x="207" y="65"/>
                  <a:pt x="208" y="64"/>
                  <a:pt x="207" y="65"/>
                </a:cubicBezTo>
                <a:cubicBezTo>
                  <a:pt x="212" y="62"/>
                  <a:pt x="208" y="64"/>
                  <a:pt x="209" y="63"/>
                </a:cubicBezTo>
                <a:cubicBezTo>
                  <a:pt x="210" y="62"/>
                  <a:pt x="210" y="63"/>
                  <a:pt x="212" y="62"/>
                </a:cubicBezTo>
                <a:cubicBezTo>
                  <a:pt x="212" y="61"/>
                  <a:pt x="209" y="62"/>
                  <a:pt x="206" y="64"/>
                </a:cubicBezTo>
                <a:close/>
                <a:moveTo>
                  <a:pt x="197" y="73"/>
                </a:moveTo>
                <a:cubicBezTo>
                  <a:pt x="198" y="73"/>
                  <a:pt x="198" y="72"/>
                  <a:pt x="198" y="73"/>
                </a:cubicBezTo>
                <a:cubicBezTo>
                  <a:pt x="199" y="72"/>
                  <a:pt x="200" y="71"/>
                  <a:pt x="200" y="71"/>
                </a:cubicBezTo>
                <a:cubicBezTo>
                  <a:pt x="198" y="72"/>
                  <a:pt x="201" y="70"/>
                  <a:pt x="200" y="70"/>
                </a:cubicBezTo>
                <a:cubicBezTo>
                  <a:pt x="197" y="72"/>
                  <a:pt x="200" y="72"/>
                  <a:pt x="197" y="73"/>
                </a:cubicBezTo>
                <a:close/>
                <a:moveTo>
                  <a:pt x="196" y="70"/>
                </a:moveTo>
                <a:cubicBezTo>
                  <a:pt x="196" y="71"/>
                  <a:pt x="198" y="69"/>
                  <a:pt x="197" y="71"/>
                </a:cubicBezTo>
                <a:cubicBezTo>
                  <a:pt x="200" y="69"/>
                  <a:pt x="198" y="68"/>
                  <a:pt x="196" y="70"/>
                </a:cubicBezTo>
                <a:close/>
                <a:moveTo>
                  <a:pt x="191" y="75"/>
                </a:moveTo>
                <a:cubicBezTo>
                  <a:pt x="192" y="74"/>
                  <a:pt x="194" y="72"/>
                  <a:pt x="192" y="73"/>
                </a:cubicBezTo>
                <a:cubicBezTo>
                  <a:pt x="192" y="74"/>
                  <a:pt x="189" y="75"/>
                  <a:pt x="191" y="75"/>
                </a:cubicBezTo>
                <a:close/>
                <a:moveTo>
                  <a:pt x="187" y="76"/>
                </a:moveTo>
                <a:cubicBezTo>
                  <a:pt x="186" y="77"/>
                  <a:pt x="184" y="78"/>
                  <a:pt x="185" y="79"/>
                </a:cubicBezTo>
                <a:cubicBezTo>
                  <a:pt x="185" y="78"/>
                  <a:pt x="187" y="77"/>
                  <a:pt x="187" y="78"/>
                </a:cubicBezTo>
                <a:cubicBezTo>
                  <a:pt x="186" y="78"/>
                  <a:pt x="187" y="78"/>
                  <a:pt x="188" y="77"/>
                </a:cubicBezTo>
                <a:cubicBezTo>
                  <a:pt x="189" y="76"/>
                  <a:pt x="189" y="76"/>
                  <a:pt x="187" y="76"/>
                </a:cubicBezTo>
                <a:close/>
                <a:moveTo>
                  <a:pt x="186" y="75"/>
                </a:moveTo>
                <a:cubicBezTo>
                  <a:pt x="185" y="76"/>
                  <a:pt x="184" y="77"/>
                  <a:pt x="184" y="77"/>
                </a:cubicBezTo>
                <a:cubicBezTo>
                  <a:pt x="183" y="78"/>
                  <a:pt x="188" y="76"/>
                  <a:pt x="188" y="75"/>
                </a:cubicBezTo>
                <a:cubicBezTo>
                  <a:pt x="186" y="76"/>
                  <a:pt x="187" y="75"/>
                  <a:pt x="186" y="75"/>
                </a:cubicBezTo>
                <a:close/>
                <a:moveTo>
                  <a:pt x="186" y="95"/>
                </a:moveTo>
                <a:cubicBezTo>
                  <a:pt x="187" y="94"/>
                  <a:pt x="186" y="95"/>
                  <a:pt x="186" y="95"/>
                </a:cubicBezTo>
                <a:cubicBezTo>
                  <a:pt x="191" y="92"/>
                  <a:pt x="191" y="92"/>
                  <a:pt x="191" y="92"/>
                </a:cubicBezTo>
                <a:cubicBezTo>
                  <a:pt x="192" y="92"/>
                  <a:pt x="191" y="93"/>
                  <a:pt x="193" y="92"/>
                </a:cubicBezTo>
                <a:cubicBezTo>
                  <a:pt x="192" y="92"/>
                  <a:pt x="195" y="91"/>
                  <a:pt x="195" y="90"/>
                </a:cubicBezTo>
                <a:cubicBezTo>
                  <a:pt x="194" y="91"/>
                  <a:pt x="193" y="90"/>
                  <a:pt x="192" y="91"/>
                </a:cubicBezTo>
                <a:cubicBezTo>
                  <a:pt x="190" y="93"/>
                  <a:pt x="187" y="94"/>
                  <a:pt x="186" y="95"/>
                </a:cubicBezTo>
                <a:close/>
                <a:moveTo>
                  <a:pt x="178" y="81"/>
                </a:moveTo>
                <a:cubicBezTo>
                  <a:pt x="176" y="83"/>
                  <a:pt x="179" y="82"/>
                  <a:pt x="180" y="81"/>
                </a:cubicBezTo>
                <a:cubicBezTo>
                  <a:pt x="181" y="80"/>
                  <a:pt x="183" y="79"/>
                  <a:pt x="183" y="79"/>
                </a:cubicBezTo>
                <a:cubicBezTo>
                  <a:pt x="180" y="81"/>
                  <a:pt x="183" y="78"/>
                  <a:pt x="178" y="81"/>
                </a:cubicBezTo>
                <a:close/>
                <a:moveTo>
                  <a:pt x="182" y="80"/>
                </a:moveTo>
                <a:cubicBezTo>
                  <a:pt x="182" y="81"/>
                  <a:pt x="178" y="83"/>
                  <a:pt x="179" y="83"/>
                </a:cubicBezTo>
                <a:cubicBezTo>
                  <a:pt x="181" y="82"/>
                  <a:pt x="182" y="82"/>
                  <a:pt x="183" y="81"/>
                </a:cubicBezTo>
                <a:cubicBezTo>
                  <a:pt x="180" y="82"/>
                  <a:pt x="186" y="79"/>
                  <a:pt x="182" y="80"/>
                </a:cubicBezTo>
                <a:close/>
                <a:moveTo>
                  <a:pt x="182" y="82"/>
                </a:moveTo>
                <a:cubicBezTo>
                  <a:pt x="180" y="84"/>
                  <a:pt x="178" y="86"/>
                  <a:pt x="180" y="86"/>
                </a:cubicBezTo>
                <a:cubicBezTo>
                  <a:pt x="180" y="85"/>
                  <a:pt x="183" y="83"/>
                  <a:pt x="181" y="85"/>
                </a:cubicBezTo>
                <a:cubicBezTo>
                  <a:pt x="186" y="82"/>
                  <a:pt x="180" y="85"/>
                  <a:pt x="183" y="82"/>
                </a:cubicBezTo>
                <a:cubicBezTo>
                  <a:pt x="182" y="82"/>
                  <a:pt x="182" y="83"/>
                  <a:pt x="182" y="82"/>
                </a:cubicBezTo>
                <a:close/>
                <a:moveTo>
                  <a:pt x="165" y="91"/>
                </a:moveTo>
                <a:cubicBezTo>
                  <a:pt x="163" y="92"/>
                  <a:pt x="163" y="92"/>
                  <a:pt x="163" y="93"/>
                </a:cubicBezTo>
                <a:cubicBezTo>
                  <a:pt x="163" y="92"/>
                  <a:pt x="159" y="95"/>
                  <a:pt x="158" y="95"/>
                </a:cubicBezTo>
                <a:cubicBezTo>
                  <a:pt x="159" y="96"/>
                  <a:pt x="163" y="93"/>
                  <a:pt x="166" y="91"/>
                </a:cubicBezTo>
                <a:cubicBezTo>
                  <a:pt x="165" y="91"/>
                  <a:pt x="167" y="90"/>
                  <a:pt x="165" y="91"/>
                </a:cubicBezTo>
                <a:close/>
                <a:moveTo>
                  <a:pt x="167" y="91"/>
                </a:moveTo>
                <a:cubicBezTo>
                  <a:pt x="169" y="90"/>
                  <a:pt x="169" y="90"/>
                  <a:pt x="171" y="90"/>
                </a:cubicBezTo>
                <a:cubicBezTo>
                  <a:pt x="171" y="88"/>
                  <a:pt x="176" y="85"/>
                  <a:pt x="178" y="83"/>
                </a:cubicBezTo>
                <a:cubicBezTo>
                  <a:pt x="176" y="84"/>
                  <a:pt x="176" y="82"/>
                  <a:pt x="174" y="84"/>
                </a:cubicBezTo>
                <a:cubicBezTo>
                  <a:pt x="175" y="85"/>
                  <a:pt x="170" y="87"/>
                  <a:pt x="170" y="88"/>
                </a:cubicBezTo>
                <a:cubicBezTo>
                  <a:pt x="169" y="88"/>
                  <a:pt x="169" y="88"/>
                  <a:pt x="169" y="87"/>
                </a:cubicBezTo>
                <a:cubicBezTo>
                  <a:pt x="166" y="90"/>
                  <a:pt x="167" y="90"/>
                  <a:pt x="167" y="91"/>
                </a:cubicBezTo>
                <a:close/>
                <a:moveTo>
                  <a:pt x="173" y="93"/>
                </a:moveTo>
                <a:cubicBezTo>
                  <a:pt x="174" y="92"/>
                  <a:pt x="173" y="94"/>
                  <a:pt x="176" y="92"/>
                </a:cubicBezTo>
                <a:cubicBezTo>
                  <a:pt x="176" y="91"/>
                  <a:pt x="175" y="92"/>
                  <a:pt x="176" y="91"/>
                </a:cubicBezTo>
                <a:cubicBezTo>
                  <a:pt x="174" y="92"/>
                  <a:pt x="173" y="92"/>
                  <a:pt x="173" y="93"/>
                </a:cubicBezTo>
                <a:close/>
                <a:moveTo>
                  <a:pt x="174" y="104"/>
                </a:moveTo>
                <a:cubicBezTo>
                  <a:pt x="174" y="105"/>
                  <a:pt x="181" y="100"/>
                  <a:pt x="180" y="100"/>
                </a:cubicBezTo>
                <a:cubicBezTo>
                  <a:pt x="177" y="102"/>
                  <a:pt x="177" y="103"/>
                  <a:pt x="174" y="104"/>
                </a:cubicBezTo>
                <a:close/>
                <a:moveTo>
                  <a:pt x="164" y="99"/>
                </a:moveTo>
                <a:cubicBezTo>
                  <a:pt x="166" y="98"/>
                  <a:pt x="169" y="96"/>
                  <a:pt x="170" y="95"/>
                </a:cubicBezTo>
                <a:cubicBezTo>
                  <a:pt x="167" y="97"/>
                  <a:pt x="165" y="97"/>
                  <a:pt x="164" y="99"/>
                </a:cubicBezTo>
                <a:close/>
                <a:moveTo>
                  <a:pt x="159" y="99"/>
                </a:moveTo>
                <a:cubicBezTo>
                  <a:pt x="159" y="100"/>
                  <a:pt x="158" y="100"/>
                  <a:pt x="158" y="100"/>
                </a:cubicBezTo>
                <a:cubicBezTo>
                  <a:pt x="160" y="99"/>
                  <a:pt x="160" y="98"/>
                  <a:pt x="161" y="97"/>
                </a:cubicBezTo>
                <a:cubicBezTo>
                  <a:pt x="161" y="97"/>
                  <a:pt x="161" y="98"/>
                  <a:pt x="162" y="97"/>
                </a:cubicBezTo>
                <a:cubicBezTo>
                  <a:pt x="163" y="96"/>
                  <a:pt x="162" y="97"/>
                  <a:pt x="162" y="97"/>
                </a:cubicBezTo>
                <a:cubicBezTo>
                  <a:pt x="158" y="99"/>
                  <a:pt x="158" y="99"/>
                  <a:pt x="158" y="99"/>
                </a:cubicBezTo>
                <a:cubicBezTo>
                  <a:pt x="158" y="100"/>
                  <a:pt x="157" y="102"/>
                  <a:pt x="159" y="99"/>
                </a:cubicBezTo>
                <a:close/>
                <a:moveTo>
                  <a:pt x="153" y="99"/>
                </a:moveTo>
                <a:cubicBezTo>
                  <a:pt x="153" y="99"/>
                  <a:pt x="152" y="100"/>
                  <a:pt x="153" y="101"/>
                </a:cubicBezTo>
                <a:cubicBezTo>
                  <a:pt x="151" y="101"/>
                  <a:pt x="149" y="103"/>
                  <a:pt x="150" y="103"/>
                </a:cubicBezTo>
                <a:cubicBezTo>
                  <a:pt x="154" y="100"/>
                  <a:pt x="153" y="100"/>
                  <a:pt x="156" y="98"/>
                </a:cubicBezTo>
                <a:cubicBezTo>
                  <a:pt x="155" y="98"/>
                  <a:pt x="155" y="98"/>
                  <a:pt x="154" y="98"/>
                </a:cubicBezTo>
                <a:cubicBezTo>
                  <a:pt x="154" y="100"/>
                  <a:pt x="154" y="98"/>
                  <a:pt x="153" y="99"/>
                </a:cubicBezTo>
                <a:close/>
                <a:moveTo>
                  <a:pt x="160" y="120"/>
                </a:moveTo>
                <a:cubicBezTo>
                  <a:pt x="160" y="120"/>
                  <a:pt x="160" y="121"/>
                  <a:pt x="161" y="120"/>
                </a:cubicBezTo>
                <a:cubicBezTo>
                  <a:pt x="162" y="119"/>
                  <a:pt x="165" y="116"/>
                  <a:pt x="163" y="117"/>
                </a:cubicBezTo>
                <a:cubicBezTo>
                  <a:pt x="163" y="117"/>
                  <a:pt x="162" y="119"/>
                  <a:pt x="160" y="120"/>
                </a:cubicBezTo>
                <a:close/>
                <a:moveTo>
                  <a:pt x="150" y="106"/>
                </a:moveTo>
                <a:cubicBezTo>
                  <a:pt x="148" y="108"/>
                  <a:pt x="154" y="103"/>
                  <a:pt x="151" y="106"/>
                </a:cubicBezTo>
                <a:cubicBezTo>
                  <a:pt x="154" y="104"/>
                  <a:pt x="154" y="104"/>
                  <a:pt x="154" y="104"/>
                </a:cubicBezTo>
                <a:cubicBezTo>
                  <a:pt x="154" y="103"/>
                  <a:pt x="153" y="104"/>
                  <a:pt x="154" y="103"/>
                </a:cubicBezTo>
                <a:cubicBezTo>
                  <a:pt x="151" y="105"/>
                  <a:pt x="151" y="105"/>
                  <a:pt x="150" y="106"/>
                </a:cubicBezTo>
                <a:close/>
                <a:moveTo>
                  <a:pt x="146" y="105"/>
                </a:moveTo>
                <a:cubicBezTo>
                  <a:pt x="142" y="108"/>
                  <a:pt x="147" y="106"/>
                  <a:pt x="145" y="108"/>
                </a:cubicBezTo>
                <a:cubicBezTo>
                  <a:pt x="147" y="106"/>
                  <a:pt x="146" y="106"/>
                  <a:pt x="149" y="104"/>
                </a:cubicBezTo>
                <a:cubicBezTo>
                  <a:pt x="148" y="104"/>
                  <a:pt x="149" y="103"/>
                  <a:pt x="149" y="103"/>
                </a:cubicBezTo>
                <a:cubicBezTo>
                  <a:pt x="145" y="105"/>
                  <a:pt x="149" y="103"/>
                  <a:pt x="146" y="106"/>
                </a:cubicBezTo>
                <a:cubicBezTo>
                  <a:pt x="146" y="105"/>
                  <a:pt x="147" y="104"/>
                  <a:pt x="146" y="105"/>
                </a:cubicBezTo>
                <a:close/>
                <a:moveTo>
                  <a:pt x="153" y="120"/>
                </a:moveTo>
                <a:cubicBezTo>
                  <a:pt x="156" y="118"/>
                  <a:pt x="154" y="119"/>
                  <a:pt x="157" y="116"/>
                </a:cubicBezTo>
                <a:cubicBezTo>
                  <a:pt x="156" y="117"/>
                  <a:pt x="154" y="118"/>
                  <a:pt x="152" y="119"/>
                </a:cubicBezTo>
                <a:cubicBezTo>
                  <a:pt x="154" y="119"/>
                  <a:pt x="151" y="121"/>
                  <a:pt x="149" y="122"/>
                </a:cubicBezTo>
                <a:cubicBezTo>
                  <a:pt x="148" y="124"/>
                  <a:pt x="152" y="120"/>
                  <a:pt x="151" y="122"/>
                </a:cubicBezTo>
                <a:cubicBezTo>
                  <a:pt x="153" y="120"/>
                  <a:pt x="153" y="119"/>
                  <a:pt x="154" y="119"/>
                </a:cubicBezTo>
                <a:cubicBezTo>
                  <a:pt x="154" y="119"/>
                  <a:pt x="153" y="120"/>
                  <a:pt x="153" y="120"/>
                </a:cubicBezTo>
                <a:close/>
                <a:moveTo>
                  <a:pt x="136" y="117"/>
                </a:moveTo>
                <a:cubicBezTo>
                  <a:pt x="139" y="115"/>
                  <a:pt x="135" y="118"/>
                  <a:pt x="135" y="118"/>
                </a:cubicBezTo>
                <a:cubicBezTo>
                  <a:pt x="138" y="116"/>
                  <a:pt x="140" y="115"/>
                  <a:pt x="142" y="113"/>
                </a:cubicBezTo>
                <a:cubicBezTo>
                  <a:pt x="142" y="112"/>
                  <a:pt x="147" y="109"/>
                  <a:pt x="148" y="107"/>
                </a:cubicBezTo>
                <a:cubicBezTo>
                  <a:pt x="147" y="108"/>
                  <a:pt x="146" y="108"/>
                  <a:pt x="146" y="108"/>
                </a:cubicBezTo>
                <a:cubicBezTo>
                  <a:pt x="144" y="109"/>
                  <a:pt x="144" y="110"/>
                  <a:pt x="142" y="111"/>
                </a:cubicBezTo>
                <a:cubicBezTo>
                  <a:pt x="141" y="113"/>
                  <a:pt x="142" y="113"/>
                  <a:pt x="141" y="113"/>
                </a:cubicBezTo>
                <a:cubicBezTo>
                  <a:pt x="140" y="113"/>
                  <a:pt x="136" y="116"/>
                  <a:pt x="136" y="117"/>
                </a:cubicBezTo>
                <a:close/>
                <a:moveTo>
                  <a:pt x="153" y="123"/>
                </a:moveTo>
                <a:cubicBezTo>
                  <a:pt x="154" y="123"/>
                  <a:pt x="157" y="120"/>
                  <a:pt x="156" y="120"/>
                </a:cubicBezTo>
                <a:cubicBezTo>
                  <a:pt x="155" y="121"/>
                  <a:pt x="152" y="123"/>
                  <a:pt x="153" y="123"/>
                </a:cubicBezTo>
                <a:close/>
                <a:moveTo>
                  <a:pt x="137" y="109"/>
                </a:moveTo>
                <a:cubicBezTo>
                  <a:pt x="139" y="108"/>
                  <a:pt x="141" y="106"/>
                  <a:pt x="141" y="106"/>
                </a:cubicBezTo>
                <a:cubicBezTo>
                  <a:pt x="139" y="107"/>
                  <a:pt x="137" y="109"/>
                  <a:pt x="137" y="109"/>
                </a:cubicBezTo>
                <a:close/>
                <a:moveTo>
                  <a:pt x="136" y="114"/>
                </a:moveTo>
                <a:cubicBezTo>
                  <a:pt x="138" y="114"/>
                  <a:pt x="137" y="113"/>
                  <a:pt x="137" y="115"/>
                </a:cubicBezTo>
                <a:cubicBezTo>
                  <a:pt x="138" y="114"/>
                  <a:pt x="138" y="113"/>
                  <a:pt x="141" y="111"/>
                </a:cubicBezTo>
                <a:cubicBezTo>
                  <a:pt x="142" y="110"/>
                  <a:pt x="141" y="111"/>
                  <a:pt x="140" y="111"/>
                </a:cubicBezTo>
                <a:cubicBezTo>
                  <a:pt x="141" y="110"/>
                  <a:pt x="142" y="110"/>
                  <a:pt x="143" y="109"/>
                </a:cubicBezTo>
                <a:cubicBezTo>
                  <a:pt x="143" y="109"/>
                  <a:pt x="144" y="108"/>
                  <a:pt x="143" y="108"/>
                </a:cubicBezTo>
                <a:cubicBezTo>
                  <a:pt x="141" y="111"/>
                  <a:pt x="139" y="111"/>
                  <a:pt x="136" y="114"/>
                </a:cubicBezTo>
                <a:close/>
                <a:moveTo>
                  <a:pt x="142" y="117"/>
                </a:moveTo>
                <a:cubicBezTo>
                  <a:pt x="140" y="118"/>
                  <a:pt x="142" y="116"/>
                  <a:pt x="144" y="115"/>
                </a:cubicBezTo>
                <a:cubicBezTo>
                  <a:pt x="144" y="114"/>
                  <a:pt x="142" y="115"/>
                  <a:pt x="141" y="116"/>
                </a:cubicBezTo>
                <a:cubicBezTo>
                  <a:pt x="141" y="116"/>
                  <a:pt x="141" y="117"/>
                  <a:pt x="140" y="117"/>
                </a:cubicBezTo>
                <a:cubicBezTo>
                  <a:pt x="137" y="118"/>
                  <a:pt x="139" y="119"/>
                  <a:pt x="136" y="120"/>
                </a:cubicBezTo>
                <a:cubicBezTo>
                  <a:pt x="136" y="121"/>
                  <a:pt x="133" y="123"/>
                  <a:pt x="132" y="124"/>
                </a:cubicBezTo>
                <a:cubicBezTo>
                  <a:pt x="133" y="124"/>
                  <a:pt x="131" y="125"/>
                  <a:pt x="131" y="126"/>
                </a:cubicBezTo>
                <a:cubicBezTo>
                  <a:pt x="133" y="124"/>
                  <a:pt x="135" y="122"/>
                  <a:pt x="134" y="124"/>
                </a:cubicBezTo>
                <a:cubicBezTo>
                  <a:pt x="135" y="124"/>
                  <a:pt x="139" y="121"/>
                  <a:pt x="138" y="121"/>
                </a:cubicBezTo>
                <a:cubicBezTo>
                  <a:pt x="137" y="121"/>
                  <a:pt x="135" y="124"/>
                  <a:pt x="135" y="123"/>
                </a:cubicBezTo>
                <a:cubicBezTo>
                  <a:pt x="136" y="122"/>
                  <a:pt x="135" y="122"/>
                  <a:pt x="137" y="121"/>
                </a:cubicBezTo>
                <a:cubicBezTo>
                  <a:pt x="139" y="119"/>
                  <a:pt x="142" y="117"/>
                  <a:pt x="142" y="117"/>
                </a:cubicBezTo>
                <a:close/>
                <a:moveTo>
                  <a:pt x="143" y="118"/>
                </a:moveTo>
                <a:cubicBezTo>
                  <a:pt x="141" y="119"/>
                  <a:pt x="141" y="119"/>
                  <a:pt x="141" y="119"/>
                </a:cubicBezTo>
                <a:cubicBezTo>
                  <a:pt x="140" y="120"/>
                  <a:pt x="140" y="120"/>
                  <a:pt x="141" y="121"/>
                </a:cubicBezTo>
                <a:cubicBezTo>
                  <a:pt x="143" y="119"/>
                  <a:pt x="142" y="119"/>
                  <a:pt x="143" y="118"/>
                </a:cubicBezTo>
                <a:cubicBezTo>
                  <a:pt x="143" y="119"/>
                  <a:pt x="144" y="118"/>
                  <a:pt x="145" y="117"/>
                </a:cubicBezTo>
                <a:cubicBezTo>
                  <a:pt x="143" y="118"/>
                  <a:pt x="144" y="117"/>
                  <a:pt x="143" y="118"/>
                </a:cubicBezTo>
                <a:close/>
                <a:moveTo>
                  <a:pt x="146" y="128"/>
                </a:moveTo>
                <a:cubicBezTo>
                  <a:pt x="147" y="128"/>
                  <a:pt x="145" y="129"/>
                  <a:pt x="145" y="130"/>
                </a:cubicBezTo>
                <a:cubicBezTo>
                  <a:pt x="146" y="129"/>
                  <a:pt x="146" y="129"/>
                  <a:pt x="148" y="128"/>
                </a:cubicBezTo>
                <a:cubicBezTo>
                  <a:pt x="147" y="128"/>
                  <a:pt x="147" y="127"/>
                  <a:pt x="148" y="127"/>
                </a:cubicBezTo>
                <a:cubicBezTo>
                  <a:pt x="147" y="127"/>
                  <a:pt x="146" y="128"/>
                  <a:pt x="146" y="128"/>
                </a:cubicBezTo>
                <a:close/>
                <a:moveTo>
                  <a:pt x="133" y="117"/>
                </a:moveTo>
                <a:cubicBezTo>
                  <a:pt x="133" y="118"/>
                  <a:pt x="134" y="117"/>
                  <a:pt x="135" y="117"/>
                </a:cubicBezTo>
                <a:cubicBezTo>
                  <a:pt x="136" y="116"/>
                  <a:pt x="137" y="115"/>
                  <a:pt x="137" y="115"/>
                </a:cubicBezTo>
                <a:cubicBezTo>
                  <a:pt x="136" y="116"/>
                  <a:pt x="135" y="115"/>
                  <a:pt x="133" y="117"/>
                </a:cubicBezTo>
                <a:close/>
                <a:moveTo>
                  <a:pt x="144" y="129"/>
                </a:moveTo>
                <a:cubicBezTo>
                  <a:pt x="143" y="129"/>
                  <a:pt x="141" y="129"/>
                  <a:pt x="139" y="132"/>
                </a:cubicBezTo>
                <a:cubicBezTo>
                  <a:pt x="139" y="133"/>
                  <a:pt x="145" y="129"/>
                  <a:pt x="146" y="127"/>
                </a:cubicBezTo>
                <a:cubicBezTo>
                  <a:pt x="145" y="128"/>
                  <a:pt x="144" y="128"/>
                  <a:pt x="144" y="129"/>
                </a:cubicBezTo>
                <a:close/>
                <a:moveTo>
                  <a:pt x="133" y="117"/>
                </a:moveTo>
                <a:cubicBezTo>
                  <a:pt x="132" y="118"/>
                  <a:pt x="132" y="117"/>
                  <a:pt x="131" y="118"/>
                </a:cubicBezTo>
                <a:cubicBezTo>
                  <a:pt x="131" y="119"/>
                  <a:pt x="133" y="117"/>
                  <a:pt x="135" y="116"/>
                </a:cubicBezTo>
                <a:cubicBezTo>
                  <a:pt x="134" y="116"/>
                  <a:pt x="136" y="114"/>
                  <a:pt x="134" y="115"/>
                </a:cubicBezTo>
                <a:cubicBezTo>
                  <a:pt x="134" y="116"/>
                  <a:pt x="134" y="116"/>
                  <a:pt x="133" y="117"/>
                </a:cubicBezTo>
                <a:close/>
                <a:moveTo>
                  <a:pt x="138" y="122"/>
                </a:moveTo>
                <a:cubicBezTo>
                  <a:pt x="137" y="123"/>
                  <a:pt x="137" y="123"/>
                  <a:pt x="139" y="122"/>
                </a:cubicBezTo>
                <a:cubicBezTo>
                  <a:pt x="140" y="121"/>
                  <a:pt x="140" y="120"/>
                  <a:pt x="138" y="122"/>
                </a:cubicBezTo>
                <a:close/>
                <a:moveTo>
                  <a:pt x="139" y="137"/>
                </a:moveTo>
                <a:cubicBezTo>
                  <a:pt x="141" y="135"/>
                  <a:pt x="141" y="137"/>
                  <a:pt x="139" y="138"/>
                </a:cubicBezTo>
                <a:cubicBezTo>
                  <a:pt x="140" y="137"/>
                  <a:pt x="141" y="137"/>
                  <a:pt x="142" y="136"/>
                </a:cubicBezTo>
                <a:cubicBezTo>
                  <a:pt x="142" y="135"/>
                  <a:pt x="142" y="135"/>
                  <a:pt x="142" y="135"/>
                </a:cubicBezTo>
                <a:cubicBezTo>
                  <a:pt x="142" y="135"/>
                  <a:pt x="143" y="134"/>
                  <a:pt x="144" y="134"/>
                </a:cubicBezTo>
                <a:cubicBezTo>
                  <a:pt x="142" y="136"/>
                  <a:pt x="138" y="139"/>
                  <a:pt x="138" y="140"/>
                </a:cubicBezTo>
                <a:cubicBezTo>
                  <a:pt x="138" y="140"/>
                  <a:pt x="137" y="141"/>
                  <a:pt x="136" y="141"/>
                </a:cubicBezTo>
                <a:cubicBezTo>
                  <a:pt x="138" y="140"/>
                  <a:pt x="138" y="139"/>
                  <a:pt x="139" y="138"/>
                </a:cubicBezTo>
                <a:cubicBezTo>
                  <a:pt x="139" y="137"/>
                  <a:pt x="136" y="138"/>
                  <a:pt x="133" y="141"/>
                </a:cubicBezTo>
                <a:cubicBezTo>
                  <a:pt x="134" y="141"/>
                  <a:pt x="136" y="139"/>
                  <a:pt x="137" y="139"/>
                </a:cubicBezTo>
                <a:cubicBezTo>
                  <a:pt x="137" y="139"/>
                  <a:pt x="138" y="139"/>
                  <a:pt x="138" y="139"/>
                </a:cubicBezTo>
                <a:cubicBezTo>
                  <a:pt x="135" y="142"/>
                  <a:pt x="132" y="145"/>
                  <a:pt x="132" y="146"/>
                </a:cubicBezTo>
                <a:cubicBezTo>
                  <a:pt x="133" y="145"/>
                  <a:pt x="135" y="144"/>
                  <a:pt x="135" y="143"/>
                </a:cubicBezTo>
                <a:cubicBezTo>
                  <a:pt x="134" y="144"/>
                  <a:pt x="134" y="144"/>
                  <a:pt x="134" y="144"/>
                </a:cubicBezTo>
                <a:cubicBezTo>
                  <a:pt x="135" y="144"/>
                  <a:pt x="136" y="142"/>
                  <a:pt x="136" y="142"/>
                </a:cubicBezTo>
                <a:cubicBezTo>
                  <a:pt x="137" y="142"/>
                  <a:pt x="134" y="145"/>
                  <a:pt x="137" y="143"/>
                </a:cubicBezTo>
                <a:cubicBezTo>
                  <a:pt x="136" y="142"/>
                  <a:pt x="139" y="141"/>
                  <a:pt x="140" y="141"/>
                </a:cubicBezTo>
                <a:cubicBezTo>
                  <a:pt x="139" y="140"/>
                  <a:pt x="141" y="139"/>
                  <a:pt x="141" y="139"/>
                </a:cubicBezTo>
                <a:cubicBezTo>
                  <a:pt x="140" y="139"/>
                  <a:pt x="140" y="139"/>
                  <a:pt x="141" y="138"/>
                </a:cubicBezTo>
                <a:cubicBezTo>
                  <a:pt x="144" y="136"/>
                  <a:pt x="146" y="134"/>
                  <a:pt x="148" y="133"/>
                </a:cubicBezTo>
                <a:cubicBezTo>
                  <a:pt x="147" y="133"/>
                  <a:pt x="143" y="135"/>
                  <a:pt x="146" y="132"/>
                </a:cubicBezTo>
                <a:cubicBezTo>
                  <a:pt x="143" y="133"/>
                  <a:pt x="141" y="134"/>
                  <a:pt x="139" y="137"/>
                </a:cubicBezTo>
                <a:close/>
                <a:moveTo>
                  <a:pt x="142" y="131"/>
                </a:moveTo>
                <a:cubicBezTo>
                  <a:pt x="142" y="131"/>
                  <a:pt x="143" y="132"/>
                  <a:pt x="144" y="130"/>
                </a:cubicBezTo>
                <a:cubicBezTo>
                  <a:pt x="144" y="130"/>
                  <a:pt x="144" y="130"/>
                  <a:pt x="144" y="129"/>
                </a:cubicBezTo>
                <a:cubicBezTo>
                  <a:pt x="144" y="130"/>
                  <a:pt x="143" y="130"/>
                  <a:pt x="142" y="131"/>
                </a:cubicBezTo>
                <a:close/>
                <a:moveTo>
                  <a:pt x="142" y="143"/>
                </a:moveTo>
                <a:cubicBezTo>
                  <a:pt x="142" y="143"/>
                  <a:pt x="145" y="140"/>
                  <a:pt x="145" y="142"/>
                </a:cubicBezTo>
                <a:cubicBezTo>
                  <a:pt x="147" y="140"/>
                  <a:pt x="149" y="139"/>
                  <a:pt x="150" y="138"/>
                </a:cubicBezTo>
                <a:cubicBezTo>
                  <a:pt x="148" y="139"/>
                  <a:pt x="147" y="140"/>
                  <a:pt x="146" y="140"/>
                </a:cubicBezTo>
                <a:cubicBezTo>
                  <a:pt x="147" y="139"/>
                  <a:pt x="147" y="139"/>
                  <a:pt x="148" y="138"/>
                </a:cubicBezTo>
                <a:cubicBezTo>
                  <a:pt x="147" y="139"/>
                  <a:pt x="150" y="137"/>
                  <a:pt x="150" y="137"/>
                </a:cubicBezTo>
                <a:cubicBezTo>
                  <a:pt x="148" y="138"/>
                  <a:pt x="142" y="142"/>
                  <a:pt x="142" y="143"/>
                </a:cubicBezTo>
                <a:close/>
                <a:moveTo>
                  <a:pt x="125" y="125"/>
                </a:moveTo>
                <a:cubicBezTo>
                  <a:pt x="126" y="125"/>
                  <a:pt x="128" y="123"/>
                  <a:pt x="128" y="124"/>
                </a:cubicBezTo>
                <a:cubicBezTo>
                  <a:pt x="126" y="126"/>
                  <a:pt x="124" y="127"/>
                  <a:pt x="124" y="128"/>
                </a:cubicBezTo>
                <a:cubicBezTo>
                  <a:pt x="129" y="124"/>
                  <a:pt x="129" y="124"/>
                  <a:pt x="129" y="124"/>
                </a:cubicBezTo>
                <a:cubicBezTo>
                  <a:pt x="128" y="123"/>
                  <a:pt x="132" y="121"/>
                  <a:pt x="131" y="120"/>
                </a:cubicBezTo>
                <a:cubicBezTo>
                  <a:pt x="129" y="122"/>
                  <a:pt x="127" y="123"/>
                  <a:pt x="125" y="125"/>
                </a:cubicBezTo>
                <a:close/>
                <a:moveTo>
                  <a:pt x="131" y="122"/>
                </a:moveTo>
                <a:cubicBezTo>
                  <a:pt x="132" y="122"/>
                  <a:pt x="131" y="122"/>
                  <a:pt x="131" y="123"/>
                </a:cubicBezTo>
                <a:cubicBezTo>
                  <a:pt x="132" y="122"/>
                  <a:pt x="132" y="121"/>
                  <a:pt x="133" y="120"/>
                </a:cubicBezTo>
                <a:cubicBezTo>
                  <a:pt x="134" y="120"/>
                  <a:pt x="134" y="120"/>
                  <a:pt x="134" y="120"/>
                </a:cubicBezTo>
                <a:cubicBezTo>
                  <a:pt x="133" y="120"/>
                  <a:pt x="135" y="117"/>
                  <a:pt x="131" y="119"/>
                </a:cubicBezTo>
                <a:cubicBezTo>
                  <a:pt x="131" y="120"/>
                  <a:pt x="134" y="119"/>
                  <a:pt x="131" y="122"/>
                </a:cubicBezTo>
                <a:close/>
                <a:moveTo>
                  <a:pt x="139" y="130"/>
                </a:moveTo>
                <a:cubicBezTo>
                  <a:pt x="138" y="132"/>
                  <a:pt x="142" y="129"/>
                  <a:pt x="142" y="129"/>
                </a:cubicBezTo>
                <a:lnTo>
                  <a:pt x="139" y="130"/>
                </a:lnTo>
                <a:close/>
                <a:moveTo>
                  <a:pt x="133" y="129"/>
                </a:moveTo>
                <a:cubicBezTo>
                  <a:pt x="135" y="127"/>
                  <a:pt x="136" y="126"/>
                  <a:pt x="135" y="126"/>
                </a:cubicBezTo>
                <a:cubicBezTo>
                  <a:pt x="133" y="128"/>
                  <a:pt x="132" y="129"/>
                  <a:pt x="133" y="129"/>
                </a:cubicBezTo>
                <a:close/>
                <a:moveTo>
                  <a:pt x="129" y="121"/>
                </a:moveTo>
                <a:cubicBezTo>
                  <a:pt x="128" y="120"/>
                  <a:pt x="126" y="121"/>
                  <a:pt x="124" y="124"/>
                </a:cubicBezTo>
                <a:cubicBezTo>
                  <a:pt x="125" y="123"/>
                  <a:pt x="125" y="123"/>
                  <a:pt x="124" y="124"/>
                </a:cubicBezTo>
                <a:cubicBezTo>
                  <a:pt x="123" y="124"/>
                  <a:pt x="121" y="127"/>
                  <a:pt x="120" y="128"/>
                </a:cubicBezTo>
                <a:cubicBezTo>
                  <a:pt x="121" y="128"/>
                  <a:pt x="121" y="128"/>
                  <a:pt x="120" y="130"/>
                </a:cubicBezTo>
                <a:cubicBezTo>
                  <a:pt x="121" y="129"/>
                  <a:pt x="121" y="129"/>
                  <a:pt x="121" y="129"/>
                </a:cubicBezTo>
                <a:cubicBezTo>
                  <a:pt x="125" y="126"/>
                  <a:pt x="124" y="125"/>
                  <a:pt x="128" y="123"/>
                </a:cubicBezTo>
                <a:cubicBezTo>
                  <a:pt x="127" y="122"/>
                  <a:pt x="126" y="123"/>
                  <a:pt x="129" y="121"/>
                </a:cubicBezTo>
                <a:close/>
                <a:moveTo>
                  <a:pt x="129" y="131"/>
                </a:moveTo>
                <a:cubicBezTo>
                  <a:pt x="130" y="130"/>
                  <a:pt x="133" y="127"/>
                  <a:pt x="134" y="126"/>
                </a:cubicBezTo>
                <a:cubicBezTo>
                  <a:pt x="131" y="128"/>
                  <a:pt x="130" y="130"/>
                  <a:pt x="129" y="131"/>
                </a:cubicBezTo>
                <a:close/>
                <a:moveTo>
                  <a:pt x="133" y="136"/>
                </a:moveTo>
                <a:cubicBezTo>
                  <a:pt x="135" y="136"/>
                  <a:pt x="137" y="136"/>
                  <a:pt x="139" y="133"/>
                </a:cubicBezTo>
                <a:cubicBezTo>
                  <a:pt x="136" y="135"/>
                  <a:pt x="136" y="134"/>
                  <a:pt x="133" y="136"/>
                </a:cubicBezTo>
                <a:close/>
                <a:moveTo>
                  <a:pt x="124" y="131"/>
                </a:moveTo>
                <a:cubicBezTo>
                  <a:pt x="125" y="131"/>
                  <a:pt x="125" y="131"/>
                  <a:pt x="124" y="132"/>
                </a:cubicBezTo>
                <a:cubicBezTo>
                  <a:pt x="126" y="131"/>
                  <a:pt x="131" y="127"/>
                  <a:pt x="128" y="128"/>
                </a:cubicBezTo>
                <a:cubicBezTo>
                  <a:pt x="128" y="129"/>
                  <a:pt x="126" y="130"/>
                  <a:pt x="124" y="131"/>
                </a:cubicBezTo>
                <a:close/>
                <a:moveTo>
                  <a:pt x="121" y="127"/>
                </a:moveTo>
                <a:cubicBezTo>
                  <a:pt x="121" y="126"/>
                  <a:pt x="121" y="125"/>
                  <a:pt x="123" y="124"/>
                </a:cubicBezTo>
                <a:cubicBezTo>
                  <a:pt x="120" y="126"/>
                  <a:pt x="117" y="127"/>
                  <a:pt x="117" y="128"/>
                </a:cubicBezTo>
                <a:cubicBezTo>
                  <a:pt x="118" y="128"/>
                  <a:pt x="120" y="126"/>
                  <a:pt x="121" y="126"/>
                </a:cubicBezTo>
                <a:cubicBezTo>
                  <a:pt x="120" y="126"/>
                  <a:pt x="119" y="128"/>
                  <a:pt x="121" y="127"/>
                </a:cubicBezTo>
                <a:close/>
                <a:moveTo>
                  <a:pt x="120" y="131"/>
                </a:moveTo>
                <a:cubicBezTo>
                  <a:pt x="121" y="131"/>
                  <a:pt x="122" y="131"/>
                  <a:pt x="124" y="129"/>
                </a:cubicBezTo>
                <a:cubicBezTo>
                  <a:pt x="124" y="128"/>
                  <a:pt x="121" y="130"/>
                  <a:pt x="120" y="131"/>
                </a:cubicBezTo>
                <a:close/>
                <a:moveTo>
                  <a:pt x="119" y="140"/>
                </a:moveTo>
                <a:cubicBezTo>
                  <a:pt x="121" y="139"/>
                  <a:pt x="122" y="137"/>
                  <a:pt x="124" y="135"/>
                </a:cubicBezTo>
                <a:cubicBezTo>
                  <a:pt x="124" y="134"/>
                  <a:pt x="124" y="134"/>
                  <a:pt x="124" y="134"/>
                </a:cubicBezTo>
                <a:cubicBezTo>
                  <a:pt x="121" y="137"/>
                  <a:pt x="119" y="139"/>
                  <a:pt x="119" y="140"/>
                </a:cubicBezTo>
                <a:close/>
                <a:moveTo>
                  <a:pt x="117" y="131"/>
                </a:moveTo>
                <a:cubicBezTo>
                  <a:pt x="119" y="130"/>
                  <a:pt x="117" y="130"/>
                  <a:pt x="118" y="129"/>
                </a:cubicBezTo>
                <a:cubicBezTo>
                  <a:pt x="116" y="131"/>
                  <a:pt x="116" y="131"/>
                  <a:pt x="117" y="131"/>
                </a:cubicBezTo>
                <a:close/>
                <a:moveTo>
                  <a:pt x="112" y="133"/>
                </a:moveTo>
                <a:cubicBezTo>
                  <a:pt x="112" y="134"/>
                  <a:pt x="114" y="132"/>
                  <a:pt x="113" y="133"/>
                </a:cubicBezTo>
                <a:cubicBezTo>
                  <a:pt x="117" y="130"/>
                  <a:pt x="114" y="131"/>
                  <a:pt x="112" y="133"/>
                </a:cubicBezTo>
                <a:close/>
                <a:moveTo>
                  <a:pt x="117" y="138"/>
                </a:moveTo>
                <a:cubicBezTo>
                  <a:pt x="116" y="140"/>
                  <a:pt x="113" y="143"/>
                  <a:pt x="114" y="143"/>
                </a:cubicBezTo>
                <a:cubicBezTo>
                  <a:pt x="117" y="140"/>
                  <a:pt x="116" y="140"/>
                  <a:pt x="119" y="137"/>
                </a:cubicBezTo>
                <a:cubicBezTo>
                  <a:pt x="118" y="138"/>
                  <a:pt x="118" y="137"/>
                  <a:pt x="117" y="138"/>
                </a:cubicBezTo>
                <a:close/>
                <a:moveTo>
                  <a:pt x="114" y="157"/>
                </a:moveTo>
                <a:cubicBezTo>
                  <a:pt x="112" y="158"/>
                  <a:pt x="113" y="158"/>
                  <a:pt x="111" y="158"/>
                </a:cubicBezTo>
                <a:cubicBezTo>
                  <a:pt x="113" y="158"/>
                  <a:pt x="109" y="161"/>
                  <a:pt x="109" y="161"/>
                </a:cubicBezTo>
                <a:cubicBezTo>
                  <a:pt x="111" y="159"/>
                  <a:pt x="109" y="160"/>
                  <a:pt x="108" y="161"/>
                </a:cubicBezTo>
                <a:cubicBezTo>
                  <a:pt x="108" y="162"/>
                  <a:pt x="107" y="163"/>
                  <a:pt x="107" y="164"/>
                </a:cubicBezTo>
                <a:cubicBezTo>
                  <a:pt x="105" y="166"/>
                  <a:pt x="105" y="164"/>
                  <a:pt x="102" y="167"/>
                </a:cubicBezTo>
                <a:cubicBezTo>
                  <a:pt x="102" y="169"/>
                  <a:pt x="103" y="167"/>
                  <a:pt x="104" y="167"/>
                </a:cubicBezTo>
                <a:cubicBezTo>
                  <a:pt x="103" y="168"/>
                  <a:pt x="102" y="168"/>
                  <a:pt x="101" y="169"/>
                </a:cubicBezTo>
                <a:cubicBezTo>
                  <a:pt x="103" y="169"/>
                  <a:pt x="106" y="166"/>
                  <a:pt x="107" y="164"/>
                </a:cubicBezTo>
                <a:cubicBezTo>
                  <a:pt x="106" y="167"/>
                  <a:pt x="101" y="172"/>
                  <a:pt x="99" y="173"/>
                </a:cubicBezTo>
                <a:cubicBezTo>
                  <a:pt x="99" y="173"/>
                  <a:pt x="99" y="175"/>
                  <a:pt x="98" y="175"/>
                </a:cubicBezTo>
                <a:cubicBezTo>
                  <a:pt x="98" y="175"/>
                  <a:pt x="99" y="175"/>
                  <a:pt x="98" y="175"/>
                </a:cubicBezTo>
                <a:cubicBezTo>
                  <a:pt x="99" y="175"/>
                  <a:pt x="98" y="175"/>
                  <a:pt x="99" y="175"/>
                </a:cubicBezTo>
                <a:cubicBezTo>
                  <a:pt x="99" y="175"/>
                  <a:pt x="100" y="174"/>
                  <a:pt x="100" y="174"/>
                </a:cubicBezTo>
                <a:cubicBezTo>
                  <a:pt x="100" y="174"/>
                  <a:pt x="100" y="174"/>
                  <a:pt x="100" y="174"/>
                </a:cubicBezTo>
                <a:cubicBezTo>
                  <a:pt x="101" y="172"/>
                  <a:pt x="101" y="172"/>
                  <a:pt x="101" y="172"/>
                </a:cubicBezTo>
                <a:cubicBezTo>
                  <a:pt x="102" y="172"/>
                  <a:pt x="103" y="171"/>
                  <a:pt x="104" y="170"/>
                </a:cubicBezTo>
                <a:cubicBezTo>
                  <a:pt x="103" y="170"/>
                  <a:pt x="106" y="168"/>
                  <a:pt x="106" y="167"/>
                </a:cubicBezTo>
                <a:cubicBezTo>
                  <a:pt x="108" y="166"/>
                  <a:pt x="114" y="158"/>
                  <a:pt x="117" y="157"/>
                </a:cubicBezTo>
                <a:cubicBezTo>
                  <a:pt x="117" y="157"/>
                  <a:pt x="116" y="157"/>
                  <a:pt x="117" y="156"/>
                </a:cubicBezTo>
                <a:cubicBezTo>
                  <a:pt x="119" y="155"/>
                  <a:pt x="120" y="153"/>
                  <a:pt x="123" y="151"/>
                </a:cubicBezTo>
                <a:cubicBezTo>
                  <a:pt x="122" y="150"/>
                  <a:pt x="125" y="150"/>
                  <a:pt x="126" y="148"/>
                </a:cubicBezTo>
                <a:cubicBezTo>
                  <a:pt x="126" y="148"/>
                  <a:pt x="127" y="147"/>
                  <a:pt x="126" y="147"/>
                </a:cubicBezTo>
                <a:cubicBezTo>
                  <a:pt x="123" y="150"/>
                  <a:pt x="122" y="148"/>
                  <a:pt x="120" y="151"/>
                </a:cubicBezTo>
                <a:cubicBezTo>
                  <a:pt x="121" y="150"/>
                  <a:pt x="120" y="153"/>
                  <a:pt x="119" y="153"/>
                </a:cubicBezTo>
                <a:cubicBezTo>
                  <a:pt x="119" y="152"/>
                  <a:pt x="117" y="155"/>
                  <a:pt x="116" y="155"/>
                </a:cubicBezTo>
                <a:cubicBezTo>
                  <a:pt x="117" y="154"/>
                  <a:pt x="118" y="153"/>
                  <a:pt x="118" y="152"/>
                </a:cubicBezTo>
                <a:cubicBezTo>
                  <a:pt x="117" y="154"/>
                  <a:pt x="116" y="154"/>
                  <a:pt x="116" y="154"/>
                </a:cubicBezTo>
                <a:cubicBezTo>
                  <a:pt x="116" y="154"/>
                  <a:pt x="117" y="153"/>
                  <a:pt x="117" y="153"/>
                </a:cubicBezTo>
                <a:cubicBezTo>
                  <a:pt x="115" y="155"/>
                  <a:pt x="115" y="155"/>
                  <a:pt x="114" y="157"/>
                </a:cubicBezTo>
                <a:close/>
                <a:moveTo>
                  <a:pt x="119" y="151"/>
                </a:moveTo>
                <a:cubicBezTo>
                  <a:pt x="120" y="150"/>
                  <a:pt x="121" y="149"/>
                  <a:pt x="121" y="148"/>
                </a:cubicBezTo>
                <a:cubicBezTo>
                  <a:pt x="120" y="149"/>
                  <a:pt x="119" y="149"/>
                  <a:pt x="118" y="151"/>
                </a:cubicBezTo>
                <a:cubicBezTo>
                  <a:pt x="118" y="152"/>
                  <a:pt x="119" y="150"/>
                  <a:pt x="120" y="150"/>
                </a:cubicBezTo>
                <a:cubicBezTo>
                  <a:pt x="119" y="151"/>
                  <a:pt x="118" y="152"/>
                  <a:pt x="119" y="151"/>
                </a:cubicBezTo>
                <a:close/>
                <a:moveTo>
                  <a:pt x="124" y="159"/>
                </a:moveTo>
                <a:cubicBezTo>
                  <a:pt x="125" y="159"/>
                  <a:pt x="128" y="159"/>
                  <a:pt x="128" y="157"/>
                </a:cubicBezTo>
                <a:cubicBezTo>
                  <a:pt x="125" y="160"/>
                  <a:pt x="127" y="156"/>
                  <a:pt x="124" y="159"/>
                </a:cubicBezTo>
                <a:close/>
                <a:moveTo>
                  <a:pt x="112" y="142"/>
                </a:moveTo>
                <a:cubicBezTo>
                  <a:pt x="110" y="143"/>
                  <a:pt x="109" y="144"/>
                  <a:pt x="109" y="145"/>
                </a:cubicBezTo>
                <a:cubicBezTo>
                  <a:pt x="110" y="145"/>
                  <a:pt x="111" y="143"/>
                  <a:pt x="112" y="142"/>
                </a:cubicBezTo>
                <a:cubicBezTo>
                  <a:pt x="112" y="143"/>
                  <a:pt x="112" y="143"/>
                  <a:pt x="113" y="142"/>
                </a:cubicBezTo>
                <a:cubicBezTo>
                  <a:pt x="113" y="142"/>
                  <a:pt x="112" y="142"/>
                  <a:pt x="112" y="142"/>
                </a:cubicBezTo>
                <a:close/>
                <a:moveTo>
                  <a:pt x="114" y="170"/>
                </a:moveTo>
                <a:cubicBezTo>
                  <a:pt x="115" y="170"/>
                  <a:pt x="118" y="166"/>
                  <a:pt x="117" y="166"/>
                </a:cubicBezTo>
                <a:cubicBezTo>
                  <a:pt x="115" y="168"/>
                  <a:pt x="116" y="167"/>
                  <a:pt x="114" y="170"/>
                </a:cubicBezTo>
                <a:close/>
                <a:moveTo>
                  <a:pt x="88" y="182"/>
                </a:moveTo>
                <a:cubicBezTo>
                  <a:pt x="88" y="182"/>
                  <a:pt x="89" y="182"/>
                  <a:pt x="89" y="181"/>
                </a:cubicBezTo>
                <a:cubicBezTo>
                  <a:pt x="88" y="181"/>
                  <a:pt x="88" y="182"/>
                  <a:pt x="88" y="182"/>
                </a:cubicBezTo>
                <a:close/>
                <a:moveTo>
                  <a:pt x="108" y="144"/>
                </a:moveTo>
                <a:cubicBezTo>
                  <a:pt x="106" y="144"/>
                  <a:pt x="109" y="142"/>
                  <a:pt x="108" y="142"/>
                </a:cubicBezTo>
                <a:cubicBezTo>
                  <a:pt x="107" y="142"/>
                  <a:pt x="103" y="145"/>
                  <a:pt x="103" y="145"/>
                </a:cubicBezTo>
                <a:cubicBezTo>
                  <a:pt x="105" y="144"/>
                  <a:pt x="106" y="145"/>
                  <a:pt x="107" y="144"/>
                </a:cubicBezTo>
                <a:cubicBezTo>
                  <a:pt x="109" y="143"/>
                  <a:pt x="109" y="143"/>
                  <a:pt x="110" y="141"/>
                </a:cubicBezTo>
                <a:cubicBezTo>
                  <a:pt x="110" y="141"/>
                  <a:pt x="110" y="141"/>
                  <a:pt x="110" y="141"/>
                </a:cubicBezTo>
                <a:cubicBezTo>
                  <a:pt x="107" y="143"/>
                  <a:pt x="110" y="142"/>
                  <a:pt x="108" y="144"/>
                </a:cubicBezTo>
                <a:close/>
                <a:moveTo>
                  <a:pt x="802" y="247"/>
                </a:moveTo>
                <a:cubicBezTo>
                  <a:pt x="799" y="242"/>
                  <a:pt x="799" y="242"/>
                  <a:pt x="799" y="242"/>
                </a:cubicBezTo>
                <a:cubicBezTo>
                  <a:pt x="798" y="242"/>
                  <a:pt x="801" y="247"/>
                  <a:pt x="801" y="246"/>
                </a:cubicBezTo>
                <a:cubicBezTo>
                  <a:pt x="801" y="247"/>
                  <a:pt x="801" y="247"/>
                  <a:pt x="801" y="247"/>
                </a:cubicBezTo>
                <a:cubicBezTo>
                  <a:pt x="800" y="244"/>
                  <a:pt x="802" y="246"/>
                  <a:pt x="802" y="247"/>
                </a:cubicBezTo>
                <a:close/>
                <a:moveTo>
                  <a:pt x="596" y="44"/>
                </a:moveTo>
                <a:cubicBezTo>
                  <a:pt x="592" y="42"/>
                  <a:pt x="592" y="42"/>
                  <a:pt x="592" y="42"/>
                </a:cubicBezTo>
                <a:cubicBezTo>
                  <a:pt x="592" y="43"/>
                  <a:pt x="593" y="43"/>
                  <a:pt x="594" y="44"/>
                </a:cubicBezTo>
                <a:cubicBezTo>
                  <a:pt x="591" y="43"/>
                  <a:pt x="597" y="45"/>
                  <a:pt x="596" y="44"/>
                </a:cubicBezTo>
                <a:close/>
                <a:moveTo>
                  <a:pt x="493" y="9"/>
                </a:moveTo>
                <a:cubicBezTo>
                  <a:pt x="495" y="10"/>
                  <a:pt x="500" y="11"/>
                  <a:pt x="502" y="11"/>
                </a:cubicBezTo>
                <a:cubicBezTo>
                  <a:pt x="500" y="10"/>
                  <a:pt x="492" y="9"/>
                  <a:pt x="493" y="9"/>
                </a:cubicBezTo>
                <a:close/>
                <a:moveTo>
                  <a:pt x="467" y="5"/>
                </a:moveTo>
                <a:cubicBezTo>
                  <a:pt x="469" y="5"/>
                  <a:pt x="477" y="7"/>
                  <a:pt x="475" y="6"/>
                </a:cubicBezTo>
                <a:cubicBezTo>
                  <a:pt x="473" y="6"/>
                  <a:pt x="466" y="4"/>
                  <a:pt x="466" y="5"/>
                </a:cubicBezTo>
                <a:cubicBezTo>
                  <a:pt x="467" y="6"/>
                  <a:pt x="469" y="7"/>
                  <a:pt x="470" y="6"/>
                </a:cubicBezTo>
                <a:cubicBezTo>
                  <a:pt x="469" y="6"/>
                  <a:pt x="468" y="6"/>
                  <a:pt x="467" y="5"/>
                </a:cubicBezTo>
                <a:close/>
                <a:moveTo>
                  <a:pt x="411" y="0"/>
                </a:moveTo>
                <a:cubicBezTo>
                  <a:pt x="410" y="0"/>
                  <a:pt x="406" y="0"/>
                  <a:pt x="404" y="1"/>
                </a:cubicBezTo>
                <a:cubicBezTo>
                  <a:pt x="407" y="1"/>
                  <a:pt x="411" y="1"/>
                  <a:pt x="414" y="1"/>
                </a:cubicBezTo>
                <a:cubicBezTo>
                  <a:pt x="413" y="1"/>
                  <a:pt x="411" y="1"/>
                  <a:pt x="412" y="1"/>
                </a:cubicBezTo>
                <a:cubicBezTo>
                  <a:pt x="413" y="1"/>
                  <a:pt x="417" y="0"/>
                  <a:pt x="415" y="0"/>
                </a:cubicBezTo>
                <a:cubicBezTo>
                  <a:pt x="415" y="1"/>
                  <a:pt x="413" y="0"/>
                  <a:pt x="411" y="0"/>
                </a:cubicBezTo>
                <a:close/>
                <a:moveTo>
                  <a:pt x="394" y="50"/>
                </a:moveTo>
                <a:cubicBezTo>
                  <a:pt x="394" y="49"/>
                  <a:pt x="401" y="50"/>
                  <a:pt x="399" y="50"/>
                </a:cubicBezTo>
                <a:cubicBezTo>
                  <a:pt x="399" y="49"/>
                  <a:pt x="391" y="49"/>
                  <a:pt x="394" y="50"/>
                </a:cubicBezTo>
                <a:close/>
                <a:moveTo>
                  <a:pt x="388" y="50"/>
                </a:moveTo>
                <a:cubicBezTo>
                  <a:pt x="389" y="50"/>
                  <a:pt x="391" y="51"/>
                  <a:pt x="393" y="50"/>
                </a:cubicBezTo>
                <a:cubicBezTo>
                  <a:pt x="384" y="50"/>
                  <a:pt x="379" y="50"/>
                  <a:pt x="376" y="50"/>
                </a:cubicBezTo>
                <a:cubicBezTo>
                  <a:pt x="379" y="50"/>
                  <a:pt x="373" y="51"/>
                  <a:pt x="376" y="51"/>
                </a:cubicBezTo>
                <a:cubicBezTo>
                  <a:pt x="378" y="50"/>
                  <a:pt x="383" y="51"/>
                  <a:pt x="382" y="50"/>
                </a:cubicBezTo>
                <a:cubicBezTo>
                  <a:pt x="383" y="50"/>
                  <a:pt x="386" y="50"/>
                  <a:pt x="388" y="50"/>
                </a:cubicBezTo>
                <a:close/>
                <a:moveTo>
                  <a:pt x="350" y="7"/>
                </a:moveTo>
                <a:cubicBezTo>
                  <a:pt x="351" y="6"/>
                  <a:pt x="358" y="6"/>
                  <a:pt x="359" y="6"/>
                </a:cubicBezTo>
                <a:cubicBezTo>
                  <a:pt x="355" y="6"/>
                  <a:pt x="351" y="7"/>
                  <a:pt x="349" y="7"/>
                </a:cubicBezTo>
                <a:cubicBezTo>
                  <a:pt x="350" y="7"/>
                  <a:pt x="350" y="7"/>
                  <a:pt x="350" y="7"/>
                </a:cubicBezTo>
                <a:cubicBezTo>
                  <a:pt x="350" y="7"/>
                  <a:pt x="349" y="7"/>
                  <a:pt x="350" y="7"/>
                </a:cubicBezTo>
                <a:close/>
                <a:moveTo>
                  <a:pt x="350" y="8"/>
                </a:moveTo>
                <a:cubicBezTo>
                  <a:pt x="350" y="8"/>
                  <a:pt x="350" y="8"/>
                  <a:pt x="351" y="7"/>
                </a:cubicBezTo>
                <a:cubicBezTo>
                  <a:pt x="348" y="8"/>
                  <a:pt x="348" y="7"/>
                  <a:pt x="347" y="7"/>
                </a:cubicBezTo>
                <a:cubicBezTo>
                  <a:pt x="346" y="8"/>
                  <a:pt x="345" y="8"/>
                  <a:pt x="343" y="8"/>
                </a:cubicBezTo>
                <a:cubicBezTo>
                  <a:pt x="342" y="8"/>
                  <a:pt x="336" y="8"/>
                  <a:pt x="335" y="9"/>
                </a:cubicBezTo>
                <a:cubicBezTo>
                  <a:pt x="336" y="9"/>
                  <a:pt x="337" y="9"/>
                  <a:pt x="337" y="9"/>
                </a:cubicBezTo>
                <a:cubicBezTo>
                  <a:pt x="334" y="10"/>
                  <a:pt x="330" y="9"/>
                  <a:pt x="327" y="11"/>
                </a:cubicBezTo>
                <a:cubicBezTo>
                  <a:pt x="331" y="11"/>
                  <a:pt x="333" y="10"/>
                  <a:pt x="336" y="10"/>
                </a:cubicBezTo>
                <a:cubicBezTo>
                  <a:pt x="336" y="9"/>
                  <a:pt x="337" y="9"/>
                  <a:pt x="339" y="9"/>
                </a:cubicBezTo>
                <a:cubicBezTo>
                  <a:pt x="339" y="9"/>
                  <a:pt x="336" y="9"/>
                  <a:pt x="337" y="10"/>
                </a:cubicBezTo>
                <a:cubicBezTo>
                  <a:pt x="342" y="9"/>
                  <a:pt x="350" y="9"/>
                  <a:pt x="351" y="8"/>
                </a:cubicBezTo>
                <a:cubicBezTo>
                  <a:pt x="350" y="8"/>
                  <a:pt x="350" y="8"/>
                  <a:pt x="350" y="8"/>
                </a:cubicBezTo>
                <a:close/>
                <a:moveTo>
                  <a:pt x="314" y="14"/>
                </a:moveTo>
                <a:cubicBezTo>
                  <a:pt x="315" y="14"/>
                  <a:pt x="322" y="13"/>
                  <a:pt x="320" y="13"/>
                </a:cubicBezTo>
                <a:cubicBezTo>
                  <a:pt x="317" y="14"/>
                  <a:pt x="316" y="13"/>
                  <a:pt x="314" y="14"/>
                </a:cubicBezTo>
                <a:close/>
                <a:moveTo>
                  <a:pt x="241" y="77"/>
                </a:moveTo>
                <a:cubicBezTo>
                  <a:pt x="240" y="77"/>
                  <a:pt x="241" y="75"/>
                  <a:pt x="240" y="76"/>
                </a:cubicBezTo>
                <a:cubicBezTo>
                  <a:pt x="240" y="76"/>
                  <a:pt x="238" y="77"/>
                  <a:pt x="238" y="77"/>
                </a:cubicBezTo>
                <a:cubicBezTo>
                  <a:pt x="238" y="77"/>
                  <a:pt x="238" y="77"/>
                  <a:pt x="237" y="77"/>
                </a:cubicBezTo>
                <a:cubicBezTo>
                  <a:pt x="237" y="78"/>
                  <a:pt x="238" y="77"/>
                  <a:pt x="238" y="77"/>
                </a:cubicBezTo>
                <a:cubicBezTo>
                  <a:pt x="236" y="79"/>
                  <a:pt x="236" y="78"/>
                  <a:pt x="235" y="79"/>
                </a:cubicBezTo>
                <a:cubicBezTo>
                  <a:pt x="236" y="79"/>
                  <a:pt x="240" y="77"/>
                  <a:pt x="241" y="77"/>
                </a:cubicBezTo>
                <a:close/>
                <a:moveTo>
                  <a:pt x="232" y="80"/>
                </a:moveTo>
                <a:cubicBezTo>
                  <a:pt x="232" y="81"/>
                  <a:pt x="233" y="81"/>
                  <a:pt x="228" y="83"/>
                </a:cubicBezTo>
                <a:cubicBezTo>
                  <a:pt x="231" y="83"/>
                  <a:pt x="236" y="79"/>
                  <a:pt x="241" y="77"/>
                </a:cubicBezTo>
                <a:cubicBezTo>
                  <a:pt x="238" y="78"/>
                  <a:pt x="235" y="79"/>
                  <a:pt x="232" y="80"/>
                </a:cubicBezTo>
                <a:close/>
                <a:moveTo>
                  <a:pt x="222" y="84"/>
                </a:moveTo>
                <a:cubicBezTo>
                  <a:pt x="220" y="86"/>
                  <a:pt x="220" y="87"/>
                  <a:pt x="223" y="86"/>
                </a:cubicBezTo>
                <a:cubicBezTo>
                  <a:pt x="221" y="87"/>
                  <a:pt x="219" y="89"/>
                  <a:pt x="217" y="89"/>
                </a:cubicBezTo>
                <a:cubicBezTo>
                  <a:pt x="217" y="88"/>
                  <a:pt x="219" y="88"/>
                  <a:pt x="219" y="87"/>
                </a:cubicBezTo>
                <a:cubicBezTo>
                  <a:pt x="217" y="88"/>
                  <a:pt x="213" y="90"/>
                  <a:pt x="213" y="91"/>
                </a:cubicBezTo>
                <a:cubicBezTo>
                  <a:pt x="218" y="88"/>
                  <a:pt x="214" y="91"/>
                  <a:pt x="215" y="91"/>
                </a:cubicBezTo>
                <a:cubicBezTo>
                  <a:pt x="219" y="89"/>
                  <a:pt x="219" y="89"/>
                  <a:pt x="219" y="89"/>
                </a:cubicBezTo>
                <a:cubicBezTo>
                  <a:pt x="219" y="88"/>
                  <a:pt x="224" y="86"/>
                  <a:pt x="226" y="84"/>
                </a:cubicBezTo>
                <a:cubicBezTo>
                  <a:pt x="222" y="86"/>
                  <a:pt x="223" y="85"/>
                  <a:pt x="222" y="84"/>
                </a:cubicBezTo>
                <a:close/>
                <a:moveTo>
                  <a:pt x="214" y="101"/>
                </a:moveTo>
                <a:cubicBezTo>
                  <a:pt x="214" y="103"/>
                  <a:pt x="210" y="104"/>
                  <a:pt x="207" y="106"/>
                </a:cubicBezTo>
                <a:cubicBezTo>
                  <a:pt x="211" y="104"/>
                  <a:pt x="216" y="101"/>
                  <a:pt x="220" y="99"/>
                </a:cubicBezTo>
                <a:cubicBezTo>
                  <a:pt x="219" y="99"/>
                  <a:pt x="215" y="102"/>
                  <a:pt x="215" y="101"/>
                </a:cubicBezTo>
                <a:cubicBezTo>
                  <a:pt x="219" y="99"/>
                  <a:pt x="223" y="98"/>
                  <a:pt x="226" y="95"/>
                </a:cubicBezTo>
                <a:cubicBezTo>
                  <a:pt x="223" y="97"/>
                  <a:pt x="219" y="98"/>
                  <a:pt x="214" y="101"/>
                </a:cubicBezTo>
                <a:close/>
                <a:moveTo>
                  <a:pt x="211" y="86"/>
                </a:moveTo>
                <a:cubicBezTo>
                  <a:pt x="213" y="83"/>
                  <a:pt x="216" y="83"/>
                  <a:pt x="217" y="81"/>
                </a:cubicBezTo>
                <a:cubicBezTo>
                  <a:pt x="214" y="83"/>
                  <a:pt x="214" y="82"/>
                  <a:pt x="210" y="84"/>
                </a:cubicBezTo>
                <a:cubicBezTo>
                  <a:pt x="210" y="85"/>
                  <a:pt x="208" y="86"/>
                  <a:pt x="211" y="86"/>
                </a:cubicBezTo>
                <a:close/>
                <a:moveTo>
                  <a:pt x="210" y="82"/>
                </a:moveTo>
                <a:cubicBezTo>
                  <a:pt x="211" y="82"/>
                  <a:pt x="207" y="83"/>
                  <a:pt x="208" y="84"/>
                </a:cubicBezTo>
                <a:cubicBezTo>
                  <a:pt x="211" y="83"/>
                  <a:pt x="211" y="82"/>
                  <a:pt x="213" y="80"/>
                </a:cubicBezTo>
                <a:cubicBezTo>
                  <a:pt x="214" y="80"/>
                  <a:pt x="214" y="81"/>
                  <a:pt x="215" y="80"/>
                </a:cubicBezTo>
                <a:cubicBezTo>
                  <a:pt x="216" y="79"/>
                  <a:pt x="212" y="81"/>
                  <a:pt x="210" y="82"/>
                </a:cubicBezTo>
                <a:close/>
                <a:moveTo>
                  <a:pt x="203" y="100"/>
                </a:moveTo>
                <a:cubicBezTo>
                  <a:pt x="201" y="100"/>
                  <a:pt x="199" y="102"/>
                  <a:pt x="199" y="102"/>
                </a:cubicBezTo>
                <a:cubicBezTo>
                  <a:pt x="201" y="100"/>
                  <a:pt x="205" y="97"/>
                  <a:pt x="207" y="96"/>
                </a:cubicBezTo>
                <a:cubicBezTo>
                  <a:pt x="207" y="96"/>
                  <a:pt x="213" y="92"/>
                  <a:pt x="212" y="92"/>
                </a:cubicBezTo>
                <a:cubicBezTo>
                  <a:pt x="211" y="93"/>
                  <a:pt x="207" y="95"/>
                  <a:pt x="207" y="96"/>
                </a:cubicBezTo>
                <a:cubicBezTo>
                  <a:pt x="204" y="97"/>
                  <a:pt x="201" y="100"/>
                  <a:pt x="197" y="101"/>
                </a:cubicBezTo>
                <a:cubicBezTo>
                  <a:pt x="197" y="102"/>
                  <a:pt x="198" y="101"/>
                  <a:pt x="196" y="103"/>
                </a:cubicBezTo>
                <a:cubicBezTo>
                  <a:pt x="192" y="104"/>
                  <a:pt x="183" y="110"/>
                  <a:pt x="180" y="114"/>
                </a:cubicBezTo>
                <a:cubicBezTo>
                  <a:pt x="175" y="115"/>
                  <a:pt x="167" y="123"/>
                  <a:pt x="160" y="128"/>
                </a:cubicBezTo>
                <a:cubicBezTo>
                  <a:pt x="161" y="128"/>
                  <a:pt x="163" y="127"/>
                  <a:pt x="161" y="129"/>
                </a:cubicBezTo>
                <a:cubicBezTo>
                  <a:pt x="164" y="127"/>
                  <a:pt x="163" y="126"/>
                  <a:pt x="165" y="125"/>
                </a:cubicBezTo>
                <a:cubicBezTo>
                  <a:pt x="166" y="125"/>
                  <a:pt x="167" y="124"/>
                  <a:pt x="165" y="127"/>
                </a:cubicBezTo>
                <a:cubicBezTo>
                  <a:pt x="167" y="125"/>
                  <a:pt x="166" y="126"/>
                  <a:pt x="168" y="125"/>
                </a:cubicBezTo>
                <a:cubicBezTo>
                  <a:pt x="168" y="124"/>
                  <a:pt x="169" y="122"/>
                  <a:pt x="167" y="123"/>
                </a:cubicBezTo>
                <a:cubicBezTo>
                  <a:pt x="172" y="119"/>
                  <a:pt x="174" y="119"/>
                  <a:pt x="177" y="116"/>
                </a:cubicBezTo>
                <a:cubicBezTo>
                  <a:pt x="176" y="117"/>
                  <a:pt x="178" y="116"/>
                  <a:pt x="179" y="115"/>
                </a:cubicBezTo>
                <a:cubicBezTo>
                  <a:pt x="179" y="115"/>
                  <a:pt x="178" y="115"/>
                  <a:pt x="179" y="114"/>
                </a:cubicBezTo>
                <a:cubicBezTo>
                  <a:pt x="183" y="113"/>
                  <a:pt x="189" y="107"/>
                  <a:pt x="193" y="105"/>
                </a:cubicBezTo>
                <a:cubicBezTo>
                  <a:pt x="193" y="105"/>
                  <a:pt x="192" y="105"/>
                  <a:pt x="194" y="104"/>
                </a:cubicBezTo>
                <a:cubicBezTo>
                  <a:pt x="193" y="106"/>
                  <a:pt x="196" y="103"/>
                  <a:pt x="198" y="102"/>
                </a:cubicBezTo>
                <a:cubicBezTo>
                  <a:pt x="198" y="103"/>
                  <a:pt x="189" y="108"/>
                  <a:pt x="194" y="106"/>
                </a:cubicBezTo>
                <a:cubicBezTo>
                  <a:pt x="192" y="107"/>
                  <a:pt x="190" y="108"/>
                  <a:pt x="190" y="108"/>
                </a:cubicBezTo>
                <a:cubicBezTo>
                  <a:pt x="194" y="106"/>
                  <a:pt x="190" y="109"/>
                  <a:pt x="189" y="110"/>
                </a:cubicBezTo>
                <a:cubicBezTo>
                  <a:pt x="194" y="107"/>
                  <a:pt x="196" y="106"/>
                  <a:pt x="200" y="103"/>
                </a:cubicBezTo>
                <a:cubicBezTo>
                  <a:pt x="201" y="103"/>
                  <a:pt x="200" y="103"/>
                  <a:pt x="201" y="102"/>
                </a:cubicBezTo>
                <a:cubicBezTo>
                  <a:pt x="202" y="102"/>
                  <a:pt x="205" y="100"/>
                  <a:pt x="205" y="99"/>
                </a:cubicBezTo>
                <a:cubicBezTo>
                  <a:pt x="207" y="98"/>
                  <a:pt x="210" y="96"/>
                  <a:pt x="210" y="97"/>
                </a:cubicBezTo>
                <a:cubicBezTo>
                  <a:pt x="212" y="96"/>
                  <a:pt x="213" y="96"/>
                  <a:pt x="213" y="95"/>
                </a:cubicBezTo>
                <a:cubicBezTo>
                  <a:pt x="211" y="96"/>
                  <a:pt x="215" y="94"/>
                  <a:pt x="214" y="94"/>
                </a:cubicBezTo>
                <a:cubicBezTo>
                  <a:pt x="213" y="95"/>
                  <a:pt x="213" y="94"/>
                  <a:pt x="211" y="95"/>
                </a:cubicBezTo>
                <a:cubicBezTo>
                  <a:pt x="211" y="96"/>
                  <a:pt x="207" y="98"/>
                  <a:pt x="205" y="99"/>
                </a:cubicBezTo>
                <a:cubicBezTo>
                  <a:pt x="205" y="99"/>
                  <a:pt x="202" y="101"/>
                  <a:pt x="202" y="101"/>
                </a:cubicBezTo>
                <a:cubicBezTo>
                  <a:pt x="200" y="101"/>
                  <a:pt x="205" y="99"/>
                  <a:pt x="203" y="100"/>
                </a:cubicBezTo>
                <a:close/>
                <a:moveTo>
                  <a:pt x="201" y="82"/>
                </a:moveTo>
                <a:cubicBezTo>
                  <a:pt x="203" y="81"/>
                  <a:pt x="203" y="82"/>
                  <a:pt x="205" y="81"/>
                </a:cubicBezTo>
                <a:cubicBezTo>
                  <a:pt x="205" y="80"/>
                  <a:pt x="206" y="80"/>
                  <a:pt x="205" y="79"/>
                </a:cubicBezTo>
                <a:cubicBezTo>
                  <a:pt x="203" y="80"/>
                  <a:pt x="202" y="81"/>
                  <a:pt x="201" y="82"/>
                </a:cubicBezTo>
                <a:close/>
                <a:moveTo>
                  <a:pt x="192" y="82"/>
                </a:moveTo>
                <a:cubicBezTo>
                  <a:pt x="192" y="81"/>
                  <a:pt x="194" y="80"/>
                  <a:pt x="194" y="80"/>
                </a:cubicBezTo>
                <a:cubicBezTo>
                  <a:pt x="192" y="80"/>
                  <a:pt x="187" y="84"/>
                  <a:pt x="190" y="83"/>
                </a:cubicBezTo>
                <a:cubicBezTo>
                  <a:pt x="192" y="81"/>
                  <a:pt x="191" y="83"/>
                  <a:pt x="191" y="83"/>
                </a:cubicBezTo>
                <a:cubicBezTo>
                  <a:pt x="192" y="83"/>
                  <a:pt x="194" y="82"/>
                  <a:pt x="195" y="81"/>
                </a:cubicBezTo>
                <a:cubicBezTo>
                  <a:pt x="195" y="81"/>
                  <a:pt x="195" y="82"/>
                  <a:pt x="195" y="82"/>
                </a:cubicBezTo>
                <a:cubicBezTo>
                  <a:pt x="197" y="81"/>
                  <a:pt x="197" y="81"/>
                  <a:pt x="197" y="81"/>
                </a:cubicBezTo>
                <a:cubicBezTo>
                  <a:pt x="197" y="80"/>
                  <a:pt x="197" y="80"/>
                  <a:pt x="197" y="80"/>
                </a:cubicBezTo>
                <a:cubicBezTo>
                  <a:pt x="194" y="82"/>
                  <a:pt x="193" y="81"/>
                  <a:pt x="192" y="82"/>
                </a:cubicBezTo>
                <a:close/>
                <a:moveTo>
                  <a:pt x="196" y="84"/>
                </a:moveTo>
                <a:cubicBezTo>
                  <a:pt x="193" y="86"/>
                  <a:pt x="192" y="85"/>
                  <a:pt x="192" y="85"/>
                </a:cubicBezTo>
                <a:cubicBezTo>
                  <a:pt x="192" y="86"/>
                  <a:pt x="191" y="86"/>
                  <a:pt x="191" y="87"/>
                </a:cubicBezTo>
                <a:cubicBezTo>
                  <a:pt x="193" y="86"/>
                  <a:pt x="192" y="87"/>
                  <a:pt x="194" y="87"/>
                </a:cubicBezTo>
                <a:cubicBezTo>
                  <a:pt x="196" y="86"/>
                  <a:pt x="195" y="86"/>
                  <a:pt x="197" y="85"/>
                </a:cubicBezTo>
                <a:cubicBezTo>
                  <a:pt x="198" y="84"/>
                  <a:pt x="195" y="86"/>
                  <a:pt x="195" y="85"/>
                </a:cubicBezTo>
                <a:cubicBezTo>
                  <a:pt x="195" y="85"/>
                  <a:pt x="198" y="82"/>
                  <a:pt x="196" y="83"/>
                </a:cubicBezTo>
                <a:cubicBezTo>
                  <a:pt x="196" y="83"/>
                  <a:pt x="196" y="83"/>
                  <a:pt x="196" y="84"/>
                </a:cubicBezTo>
                <a:close/>
                <a:moveTo>
                  <a:pt x="187" y="104"/>
                </a:moveTo>
                <a:cubicBezTo>
                  <a:pt x="188" y="103"/>
                  <a:pt x="188" y="105"/>
                  <a:pt x="192" y="103"/>
                </a:cubicBezTo>
                <a:cubicBezTo>
                  <a:pt x="192" y="102"/>
                  <a:pt x="190" y="103"/>
                  <a:pt x="190" y="103"/>
                </a:cubicBezTo>
                <a:cubicBezTo>
                  <a:pt x="192" y="102"/>
                  <a:pt x="193" y="101"/>
                  <a:pt x="194" y="99"/>
                </a:cubicBezTo>
                <a:cubicBezTo>
                  <a:pt x="195" y="100"/>
                  <a:pt x="195" y="100"/>
                  <a:pt x="195" y="100"/>
                </a:cubicBezTo>
                <a:cubicBezTo>
                  <a:pt x="197" y="98"/>
                  <a:pt x="198" y="98"/>
                  <a:pt x="201" y="96"/>
                </a:cubicBezTo>
                <a:cubicBezTo>
                  <a:pt x="200" y="96"/>
                  <a:pt x="201" y="94"/>
                  <a:pt x="200" y="95"/>
                </a:cubicBezTo>
                <a:cubicBezTo>
                  <a:pt x="196" y="97"/>
                  <a:pt x="191" y="101"/>
                  <a:pt x="189" y="102"/>
                </a:cubicBezTo>
                <a:cubicBezTo>
                  <a:pt x="188" y="103"/>
                  <a:pt x="191" y="102"/>
                  <a:pt x="188" y="103"/>
                </a:cubicBezTo>
                <a:cubicBezTo>
                  <a:pt x="188" y="103"/>
                  <a:pt x="187" y="104"/>
                  <a:pt x="187" y="104"/>
                </a:cubicBezTo>
                <a:close/>
                <a:moveTo>
                  <a:pt x="198" y="107"/>
                </a:moveTo>
                <a:cubicBezTo>
                  <a:pt x="200" y="106"/>
                  <a:pt x="201" y="105"/>
                  <a:pt x="202" y="105"/>
                </a:cubicBezTo>
                <a:cubicBezTo>
                  <a:pt x="201" y="105"/>
                  <a:pt x="199" y="106"/>
                  <a:pt x="198" y="106"/>
                </a:cubicBezTo>
                <a:cubicBezTo>
                  <a:pt x="200" y="105"/>
                  <a:pt x="200" y="104"/>
                  <a:pt x="202" y="103"/>
                </a:cubicBezTo>
                <a:cubicBezTo>
                  <a:pt x="201" y="104"/>
                  <a:pt x="203" y="102"/>
                  <a:pt x="205" y="102"/>
                </a:cubicBezTo>
                <a:cubicBezTo>
                  <a:pt x="204" y="101"/>
                  <a:pt x="200" y="104"/>
                  <a:pt x="197" y="105"/>
                </a:cubicBezTo>
                <a:cubicBezTo>
                  <a:pt x="199" y="105"/>
                  <a:pt x="196" y="108"/>
                  <a:pt x="198" y="107"/>
                </a:cubicBezTo>
                <a:close/>
                <a:moveTo>
                  <a:pt x="186" y="99"/>
                </a:moveTo>
                <a:cubicBezTo>
                  <a:pt x="183" y="101"/>
                  <a:pt x="173" y="108"/>
                  <a:pt x="182" y="103"/>
                </a:cubicBezTo>
                <a:cubicBezTo>
                  <a:pt x="183" y="101"/>
                  <a:pt x="187" y="99"/>
                  <a:pt x="183" y="102"/>
                </a:cubicBezTo>
                <a:cubicBezTo>
                  <a:pt x="186" y="100"/>
                  <a:pt x="187" y="99"/>
                  <a:pt x="188" y="98"/>
                </a:cubicBezTo>
                <a:cubicBezTo>
                  <a:pt x="187" y="99"/>
                  <a:pt x="187" y="98"/>
                  <a:pt x="186" y="99"/>
                </a:cubicBezTo>
                <a:close/>
                <a:moveTo>
                  <a:pt x="169" y="89"/>
                </a:moveTo>
                <a:cubicBezTo>
                  <a:pt x="171" y="89"/>
                  <a:pt x="178" y="83"/>
                  <a:pt x="174" y="85"/>
                </a:cubicBezTo>
                <a:cubicBezTo>
                  <a:pt x="174" y="86"/>
                  <a:pt x="171" y="88"/>
                  <a:pt x="169" y="89"/>
                </a:cubicBezTo>
                <a:close/>
                <a:moveTo>
                  <a:pt x="182" y="123"/>
                </a:moveTo>
                <a:cubicBezTo>
                  <a:pt x="187" y="120"/>
                  <a:pt x="189" y="118"/>
                  <a:pt x="195" y="114"/>
                </a:cubicBezTo>
                <a:cubicBezTo>
                  <a:pt x="194" y="115"/>
                  <a:pt x="195" y="113"/>
                  <a:pt x="194" y="114"/>
                </a:cubicBezTo>
                <a:cubicBezTo>
                  <a:pt x="194" y="114"/>
                  <a:pt x="191" y="117"/>
                  <a:pt x="189" y="118"/>
                </a:cubicBezTo>
                <a:cubicBezTo>
                  <a:pt x="190" y="117"/>
                  <a:pt x="190" y="117"/>
                  <a:pt x="190" y="116"/>
                </a:cubicBezTo>
                <a:cubicBezTo>
                  <a:pt x="188" y="118"/>
                  <a:pt x="186" y="120"/>
                  <a:pt x="183" y="121"/>
                </a:cubicBezTo>
                <a:cubicBezTo>
                  <a:pt x="184" y="121"/>
                  <a:pt x="184" y="120"/>
                  <a:pt x="183" y="121"/>
                </a:cubicBezTo>
                <a:cubicBezTo>
                  <a:pt x="183" y="121"/>
                  <a:pt x="182" y="123"/>
                  <a:pt x="182" y="123"/>
                </a:cubicBezTo>
                <a:close/>
                <a:moveTo>
                  <a:pt x="178" y="110"/>
                </a:moveTo>
                <a:cubicBezTo>
                  <a:pt x="180" y="109"/>
                  <a:pt x="180" y="109"/>
                  <a:pt x="180" y="109"/>
                </a:cubicBezTo>
                <a:cubicBezTo>
                  <a:pt x="178" y="111"/>
                  <a:pt x="182" y="109"/>
                  <a:pt x="182" y="108"/>
                </a:cubicBezTo>
                <a:cubicBezTo>
                  <a:pt x="181" y="108"/>
                  <a:pt x="179" y="109"/>
                  <a:pt x="178" y="110"/>
                </a:cubicBezTo>
                <a:close/>
                <a:moveTo>
                  <a:pt x="178" y="117"/>
                </a:moveTo>
                <a:cubicBezTo>
                  <a:pt x="177" y="118"/>
                  <a:pt x="176" y="118"/>
                  <a:pt x="175" y="120"/>
                </a:cubicBezTo>
                <a:cubicBezTo>
                  <a:pt x="176" y="119"/>
                  <a:pt x="176" y="119"/>
                  <a:pt x="177" y="119"/>
                </a:cubicBezTo>
                <a:cubicBezTo>
                  <a:pt x="178" y="118"/>
                  <a:pt x="182" y="116"/>
                  <a:pt x="181" y="116"/>
                </a:cubicBezTo>
                <a:cubicBezTo>
                  <a:pt x="177" y="119"/>
                  <a:pt x="181" y="114"/>
                  <a:pt x="178" y="117"/>
                </a:cubicBezTo>
                <a:close/>
                <a:moveTo>
                  <a:pt x="164" y="122"/>
                </a:moveTo>
                <a:cubicBezTo>
                  <a:pt x="169" y="117"/>
                  <a:pt x="172" y="117"/>
                  <a:pt x="177" y="112"/>
                </a:cubicBezTo>
                <a:cubicBezTo>
                  <a:pt x="174" y="114"/>
                  <a:pt x="176" y="112"/>
                  <a:pt x="174" y="113"/>
                </a:cubicBezTo>
                <a:cubicBezTo>
                  <a:pt x="171" y="116"/>
                  <a:pt x="165" y="119"/>
                  <a:pt x="164" y="122"/>
                </a:cubicBezTo>
                <a:close/>
                <a:moveTo>
                  <a:pt x="159" y="111"/>
                </a:moveTo>
                <a:cubicBezTo>
                  <a:pt x="160" y="110"/>
                  <a:pt x="164" y="108"/>
                  <a:pt x="164" y="107"/>
                </a:cubicBezTo>
                <a:cubicBezTo>
                  <a:pt x="162" y="109"/>
                  <a:pt x="158" y="112"/>
                  <a:pt x="159" y="111"/>
                </a:cubicBezTo>
                <a:close/>
                <a:moveTo>
                  <a:pt x="170" y="123"/>
                </a:moveTo>
                <a:cubicBezTo>
                  <a:pt x="172" y="122"/>
                  <a:pt x="175" y="118"/>
                  <a:pt x="172" y="121"/>
                </a:cubicBezTo>
                <a:cubicBezTo>
                  <a:pt x="172" y="121"/>
                  <a:pt x="173" y="120"/>
                  <a:pt x="173" y="121"/>
                </a:cubicBezTo>
                <a:cubicBezTo>
                  <a:pt x="172" y="121"/>
                  <a:pt x="168" y="124"/>
                  <a:pt x="170" y="123"/>
                </a:cubicBezTo>
                <a:close/>
                <a:moveTo>
                  <a:pt x="125" y="113"/>
                </a:moveTo>
                <a:cubicBezTo>
                  <a:pt x="123" y="114"/>
                  <a:pt x="123" y="114"/>
                  <a:pt x="123" y="114"/>
                </a:cubicBezTo>
                <a:cubicBezTo>
                  <a:pt x="123" y="115"/>
                  <a:pt x="122" y="116"/>
                  <a:pt x="123" y="115"/>
                </a:cubicBezTo>
                <a:cubicBezTo>
                  <a:pt x="125" y="114"/>
                  <a:pt x="125" y="114"/>
                  <a:pt x="125" y="113"/>
                </a:cubicBezTo>
                <a:cubicBezTo>
                  <a:pt x="125" y="113"/>
                  <a:pt x="126" y="113"/>
                  <a:pt x="126" y="112"/>
                </a:cubicBezTo>
                <a:cubicBezTo>
                  <a:pt x="125" y="113"/>
                  <a:pt x="125" y="113"/>
                  <a:pt x="125" y="113"/>
                </a:cubicBezTo>
                <a:close/>
                <a:moveTo>
                  <a:pt x="107" y="138"/>
                </a:moveTo>
                <a:cubicBezTo>
                  <a:pt x="106" y="138"/>
                  <a:pt x="106" y="138"/>
                  <a:pt x="105" y="139"/>
                </a:cubicBezTo>
                <a:cubicBezTo>
                  <a:pt x="105" y="138"/>
                  <a:pt x="107" y="136"/>
                  <a:pt x="107" y="136"/>
                </a:cubicBezTo>
                <a:cubicBezTo>
                  <a:pt x="105" y="138"/>
                  <a:pt x="104" y="139"/>
                  <a:pt x="102" y="141"/>
                </a:cubicBezTo>
                <a:cubicBezTo>
                  <a:pt x="104" y="141"/>
                  <a:pt x="106" y="140"/>
                  <a:pt x="108" y="139"/>
                </a:cubicBezTo>
                <a:cubicBezTo>
                  <a:pt x="104" y="141"/>
                  <a:pt x="110" y="134"/>
                  <a:pt x="107" y="137"/>
                </a:cubicBezTo>
                <a:cubicBezTo>
                  <a:pt x="107" y="137"/>
                  <a:pt x="107" y="137"/>
                  <a:pt x="107" y="138"/>
                </a:cubicBezTo>
                <a:close/>
                <a:moveTo>
                  <a:pt x="128" y="160"/>
                </a:moveTo>
                <a:cubicBezTo>
                  <a:pt x="127" y="161"/>
                  <a:pt x="126" y="161"/>
                  <a:pt x="126" y="161"/>
                </a:cubicBezTo>
                <a:cubicBezTo>
                  <a:pt x="125" y="163"/>
                  <a:pt x="128" y="160"/>
                  <a:pt x="128" y="162"/>
                </a:cubicBezTo>
                <a:cubicBezTo>
                  <a:pt x="127" y="163"/>
                  <a:pt x="126" y="164"/>
                  <a:pt x="125" y="164"/>
                </a:cubicBezTo>
                <a:cubicBezTo>
                  <a:pt x="125" y="165"/>
                  <a:pt x="128" y="162"/>
                  <a:pt x="129" y="162"/>
                </a:cubicBezTo>
                <a:cubicBezTo>
                  <a:pt x="128" y="162"/>
                  <a:pt x="127" y="163"/>
                  <a:pt x="127" y="163"/>
                </a:cubicBezTo>
                <a:cubicBezTo>
                  <a:pt x="131" y="161"/>
                  <a:pt x="128" y="162"/>
                  <a:pt x="131" y="159"/>
                </a:cubicBezTo>
                <a:cubicBezTo>
                  <a:pt x="130" y="159"/>
                  <a:pt x="127" y="162"/>
                  <a:pt x="128" y="160"/>
                </a:cubicBezTo>
                <a:close/>
                <a:moveTo>
                  <a:pt x="95" y="148"/>
                </a:moveTo>
                <a:cubicBezTo>
                  <a:pt x="95" y="148"/>
                  <a:pt x="96" y="148"/>
                  <a:pt x="96" y="148"/>
                </a:cubicBezTo>
                <a:cubicBezTo>
                  <a:pt x="94" y="149"/>
                  <a:pt x="94" y="150"/>
                  <a:pt x="94" y="150"/>
                </a:cubicBezTo>
                <a:cubicBezTo>
                  <a:pt x="98" y="147"/>
                  <a:pt x="99" y="145"/>
                  <a:pt x="101" y="143"/>
                </a:cubicBezTo>
                <a:cubicBezTo>
                  <a:pt x="102" y="143"/>
                  <a:pt x="102" y="142"/>
                  <a:pt x="102" y="141"/>
                </a:cubicBezTo>
                <a:cubicBezTo>
                  <a:pt x="100" y="143"/>
                  <a:pt x="97" y="147"/>
                  <a:pt x="95" y="148"/>
                </a:cubicBezTo>
                <a:close/>
                <a:moveTo>
                  <a:pt x="110" y="169"/>
                </a:moveTo>
                <a:cubicBezTo>
                  <a:pt x="110" y="169"/>
                  <a:pt x="111" y="169"/>
                  <a:pt x="111" y="169"/>
                </a:cubicBezTo>
                <a:cubicBezTo>
                  <a:pt x="110" y="170"/>
                  <a:pt x="109" y="171"/>
                  <a:pt x="109" y="171"/>
                </a:cubicBezTo>
                <a:cubicBezTo>
                  <a:pt x="112" y="168"/>
                  <a:pt x="113" y="166"/>
                  <a:pt x="114" y="165"/>
                </a:cubicBezTo>
                <a:cubicBezTo>
                  <a:pt x="114" y="165"/>
                  <a:pt x="114" y="165"/>
                  <a:pt x="114" y="165"/>
                </a:cubicBezTo>
                <a:cubicBezTo>
                  <a:pt x="112" y="167"/>
                  <a:pt x="111" y="169"/>
                  <a:pt x="110" y="169"/>
                </a:cubicBezTo>
                <a:close/>
                <a:moveTo>
                  <a:pt x="91" y="154"/>
                </a:moveTo>
                <a:cubicBezTo>
                  <a:pt x="92" y="155"/>
                  <a:pt x="92" y="155"/>
                  <a:pt x="92" y="155"/>
                </a:cubicBezTo>
                <a:cubicBezTo>
                  <a:pt x="94" y="153"/>
                  <a:pt x="93" y="153"/>
                  <a:pt x="94" y="152"/>
                </a:cubicBezTo>
                <a:cubicBezTo>
                  <a:pt x="94" y="152"/>
                  <a:pt x="94" y="152"/>
                  <a:pt x="95" y="152"/>
                </a:cubicBezTo>
                <a:cubicBezTo>
                  <a:pt x="95" y="152"/>
                  <a:pt x="95" y="151"/>
                  <a:pt x="95" y="151"/>
                </a:cubicBezTo>
                <a:cubicBezTo>
                  <a:pt x="94" y="151"/>
                  <a:pt x="94" y="151"/>
                  <a:pt x="94" y="152"/>
                </a:cubicBezTo>
                <a:cubicBezTo>
                  <a:pt x="93" y="153"/>
                  <a:pt x="93" y="153"/>
                  <a:pt x="91" y="154"/>
                </a:cubicBezTo>
                <a:close/>
                <a:moveTo>
                  <a:pt x="92" y="162"/>
                </a:moveTo>
                <a:cubicBezTo>
                  <a:pt x="94" y="162"/>
                  <a:pt x="97" y="157"/>
                  <a:pt x="99" y="155"/>
                </a:cubicBezTo>
                <a:cubicBezTo>
                  <a:pt x="96" y="158"/>
                  <a:pt x="95" y="159"/>
                  <a:pt x="92" y="162"/>
                </a:cubicBezTo>
                <a:close/>
                <a:moveTo>
                  <a:pt x="88" y="161"/>
                </a:moveTo>
                <a:cubicBezTo>
                  <a:pt x="87" y="161"/>
                  <a:pt x="87" y="161"/>
                  <a:pt x="87" y="161"/>
                </a:cubicBezTo>
                <a:cubicBezTo>
                  <a:pt x="87" y="161"/>
                  <a:pt x="87" y="161"/>
                  <a:pt x="87" y="161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3"/>
                  <a:pt x="87" y="163"/>
                </a:cubicBezTo>
                <a:cubicBezTo>
                  <a:pt x="87" y="163"/>
                  <a:pt x="87" y="162"/>
                  <a:pt x="87" y="162"/>
                </a:cubicBezTo>
                <a:cubicBezTo>
                  <a:pt x="87" y="162"/>
                  <a:pt x="87" y="162"/>
                  <a:pt x="88" y="161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8" y="162"/>
                  <a:pt x="90" y="159"/>
                  <a:pt x="91" y="158"/>
                </a:cubicBezTo>
                <a:cubicBezTo>
                  <a:pt x="91" y="157"/>
                  <a:pt x="93" y="157"/>
                  <a:pt x="94" y="156"/>
                </a:cubicBezTo>
                <a:cubicBezTo>
                  <a:pt x="92" y="156"/>
                  <a:pt x="90" y="158"/>
                  <a:pt x="88" y="161"/>
                </a:cubicBezTo>
                <a:close/>
                <a:moveTo>
                  <a:pt x="106" y="176"/>
                </a:moveTo>
                <a:cubicBezTo>
                  <a:pt x="106" y="177"/>
                  <a:pt x="105" y="177"/>
                  <a:pt x="105" y="178"/>
                </a:cubicBezTo>
                <a:cubicBezTo>
                  <a:pt x="104" y="178"/>
                  <a:pt x="104" y="178"/>
                  <a:pt x="104" y="178"/>
                </a:cubicBezTo>
                <a:cubicBezTo>
                  <a:pt x="104" y="179"/>
                  <a:pt x="103" y="179"/>
                  <a:pt x="103" y="180"/>
                </a:cubicBezTo>
                <a:cubicBezTo>
                  <a:pt x="104" y="179"/>
                  <a:pt x="104" y="180"/>
                  <a:pt x="104" y="179"/>
                </a:cubicBezTo>
                <a:cubicBezTo>
                  <a:pt x="105" y="179"/>
                  <a:pt x="105" y="180"/>
                  <a:pt x="106" y="17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05" y="178"/>
                  <a:pt x="105" y="179"/>
                  <a:pt x="106" y="178"/>
                </a:cubicBezTo>
                <a:cubicBezTo>
                  <a:pt x="105" y="179"/>
                  <a:pt x="108" y="175"/>
                  <a:pt x="108" y="175"/>
                </a:cubicBezTo>
                <a:cubicBezTo>
                  <a:pt x="108" y="175"/>
                  <a:pt x="108" y="175"/>
                  <a:pt x="109" y="175"/>
                </a:cubicBezTo>
                <a:cubicBezTo>
                  <a:pt x="108" y="175"/>
                  <a:pt x="107" y="175"/>
                  <a:pt x="106" y="176"/>
                </a:cubicBezTo>
                <a:close/>
                <a:moveTo>
                  <a:pt x="109" y="180"/>
                </a:moveTo>
                <a:cubicBezTo>
                  <a:pt x="108" y="180"/>
                  <a:pt x="108" y="180"/>
                  <a:pt x="108" y="180"/>
                </a:cubicBezTo>
                <a:cubicBezTo>
                  <a:pt x="108" y="181"/>
                  <a:pt x="108" y="181"/>
                  <a:pt x="108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6" y="182"/>
                  <a:pt x="106" y="183"/>
                  <a:pt x="105" y="184"/>
                </a:cubicBezTo>
                <a:cubicBezTo>
                  <a:pt x="106" y="184"/>
                  <a:pt x="107" y="183"/>
                  <a:pt x="107" y="182"/>
                </a:cubicBezTo>
                <a:cubicBezTo>
                  <a:pt x="108" y="182"/>
                  <a:pt x="108" y="182"/>
                  <a:pt x="108" y="182"/>
                </a:cubicBezTo>
                <a:cubicBezTo>
                  <a:pt x="108" y="182"/>
                  <a:pt x="108" y="182"/>
                  <a:pt x="110" y="180"/>
                </a:cubicBezTo>
                <a:cubicBezTo>
                  <a:pt x="110" y="180"/>
                  <a:pt x="109" y="180"/>
                  <a:pt x="109" y="180"/>
                </a:cubicBezTo>
                <a:close/>
                <a:moveTo>
                  <a:pt x="88" y="171"/>
                </a:moveTo>
                <a:cubicBezTo>
                  <a:pt x="89" y="170"/>
                  <a:pt x="88" y="170"/>
                  <a:pt x="88" y="170"/>
                </a:cubicBezTo>
                <a:cubicBezTo>
                  <a:pt x="89" y="171"/>
                  <a:pt x="90" y="169"/>
                  <a:pt x="90" y="169"/>
                </a:cubicBezTo>
                <a:cubicBezTo>
                  <a:pt x="90" y="169"/>
                  <a:pt x="90" y="168"/>
                  <a:pt x="89" y="169"/>
                </a:cubicBezTo>
                <a:cubicBezTo>
                  <a:pt x="89" y="169"/>
                  <a:pt x="88" y="170"/>
                  <a:pt x="88" y="171"/>
                </a:cubicBezTo>
                <a:close/>
                <a:moveTo>
                  <a:pt x="98" y="180"/>
                </a:moveTo>
                <a:cubicBezTo>
                  <a:pt x="99" y="179"/>
                  <a:pt x="99" y="180"/>
                  <a:pt x="100" y="180"/>
                </a:cubicBezTo>
                <a:cubicBezTo>
                  <a:pt x="99" y="179"/>
                  <a:pt x="98" y="179"/>
                  <a:pt x="98" y="180"/>
                </a:cubicBezTo>
                <a:close/>
                <a:moveTo>
                  <a:pt x="102" y="183"/>
                </a:moveTo>
                <a:cubicBezTo>
                  <a:pt x="102" y="182"/>
                  <a:pt x="101" y="182"/>
                  <a:pt x="102" y="182"/>
                </a:cubicBezTo>
                <a:cubicBezTo>
                  <a:pt x="102" y="182"/>
                  <a:pt x="102" y="183"/>
                  <a:pt x="102" y="182"/>
                </a:cubicBezTo>
                <a:cubicBezTo>
                  <a:pt x="102" y="182"/>
                  <a:pt x="101" y="182"/>
                  <a:pt x="101" y="182"/>
                </a:cubicBezTo>
                <a:cubicBezTo>
                  <a:pt x="102" y="182"/>
                  <a:pt x="101" y="183"/>
                  <a:pt x="102" y="183"/>
                </a:cubicBezTo>
                <a:close/>
                <a:moveTo>
                  <a:pt x="102" y="191"/>
                </a:moveTo>
                <a:cubicBezTo>
                  <a:pt x="102" y="191"/>
                  <a:pt x="104" y="189"/>
                  <a:pt x="104" y="188"/>
                </a:cubicBezTo>
                <a:cubicBezTo>
                  <a:pt x="103" y="187"/>
                  <a:pt x="103" y="186"/>
                  <a:pt x="102" y="187"/>
                </a:cubicBezTo>
                <a:cubicBezTo>
                  <a:pt x="104" y="188"/>
                  <a:pt x="101" y="190"/>
                  <a:pt x="102" y="191"/>
                </a:cubicBezTo>
                <a:close/>
                <a:moveTo>
                  <a:pt x="100" y="187"/>
                </a:moveTo>
                <a:cubicBezTo>
                  <a:pt x="100" y="187"/>
                  <a:pt x="99" y="187"/>
                  <a:pt x="100" y="187"/>
                </a:cubicBezTo>
                <a:cubicBezTo>
                  <a:pt x="100" y="187"/>
                  <a:pt x="101" y="187"/>
                  <a:pt x="101" y="187"/>
                </a:cubicBezTo>
                <a:cubicBezTo>
                  <a:pt x="100" y="187"/>
                  <a:pt x="100" y="187"/>
                  <a:pt x="100" y="187"/>
                </a:cubicBezTo>
                <a:close/>
                <a:moveTo>
                  <a:pt x="99" y="192"/>
                </a:moveTo>
                <a:cubicBezTo>
                  <a:pt x="97" y="193"/>
                  <a:pt x="94" y="197"/>
                  <a:pt x="94" y="198"/>
                </a:cubicBezTo>
                <a:cubicBezTo>
                  <a:pt x="95" y="197"/>
                  <a:pt x="96" y="196"/>
                  <a:pt x="97" y="194"/>
                </a:cubicBezTo>
                <a:cubicBezTo>
                  <a:pt x="97" y="195"/>
                  <a:pt x="97" y="195"/>
                  <a:pt x="97" y="194"/>
                </a:cubicBezTo>
                <a:cubicBezTo>
                  <a:pt x="98" y="192"/>
                  <a:pt x="101" y="192"/>
                  <a:pt x="102" y="189"/>
                </a:cubicBezTo>
                <a:cubicBezTo>
                  <a:pt x="101" y="189"/>
                  <a:pt x="101" y="190"/>
                  <a:pt x="101" y="190"/>
                </a:cubicBezTo>
                <a:cubicBezTo>
                  <a:pt x="100" y="189"/>
                  <a:pt x="102" y="189"/>
                  <a:pt x="102" y="188"/>
                </a:cubicBezTo>
                <a:cubicBezTo>
                  <a:pt x="100" y="189"/>
                  <a:pt x="100" y="191"/>
                  <a:pt x="98" y="191"/>
                </a:cubicBezTo>
                <a:cubicBezTo>
                  <a:pt x="99" y="191"/>
                  <a:pt x="99" y="192"/>
                  <a:pt x="99" y="192"/>
                </a:cubicBezTo>
                <a:close/>
                <a:moveTo>
                  <a:pt x="95" y="191"/>
                </a:moveTo>
                <a:cubicBezTo>
                  <a:pt x="96" y="191"/>
                  <a:pt x="95" y="192"/>
                  <a:pt x="96" y="192"/>
                </a:cubicBezTo>
                <a:cubicBezTo>
                  <a:pt x="96" y="191"/>
                  <a:pt x="98" y="191"/>
                  <a:pt x="97" y="190"/>
                </a:cubicBezTo>
                <a:cubicBezTo>
                  <a:pt x="98" y="190"/>
                  <a:pt x="98" y="189"/>
                  <a:pt x="98" y="189"/>
                </a:cubicBezTo>
                <a:cubicBezTo>
                  <a:pt x="98" y="189"/>
                  <a:pt x="97" y="189"/>
                  <a:pt x="98" y="189"/>
                </a:cubicBezTo>
                <a:cubicBezTo>
                  <a:pt x="98" y="189"/>
                  <a:pt x="99" y="189"/>
                  <a:pt x="100" y="188"/>
                </a:cubicBezTo>
                <a:cubicBezTo>
                  <a:pt x="99" y="187"/>
                  <a:pt x="99" y="187"/>
                  <a:pt x="99" y="187"/>
                </a:cubicBezTo>
                <a:cubicBezTo>
                  <a:pt x="98" y="187"/>
                  <a:pt x="99" y="188"/>
                  <a:pt x="98" y="188"/>
                </a:cubicBezTo>
                <a:cubicBezTo>
                  <a:pt x="98" y="187"/>
                  <a:pt x="96" y="189"/>
                  <a:pt x="97" y="190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0"/>
                  <a:pt x="97" y="190"/>
                  <a:pt x="96" y="191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1"/>
                  <a:pt x="96" y="191"/>
                  <a:pt x="95" y="191"/>
                </a:cubicBezTo>
                <a:close/>
                <a:moveTo>
                  <a:pt x="85" y="191"/>
                </a:moveTo>
                <a:cubicBezTo>
                  <a:pt x="85" y="194"/>
                  <a:pt x="82" y="195"/>
                  <a:pt x="81" y="197"/>
                </a:cubicBezTo>
                <a:cubicBezTo>
                  <a:pt x="82" y="198"/>
                  <a:pt x="82" y="197"/>
                  <a:pt x="82" y="197"/>
                </a:cubicBezTo>
                <a:cubicBezTo>
                  <a:pt x="84" y="195"/>
                  <a:pt x="85" y="193"/>
                  <a:pt x="87" y="192"/>
                </a:cubicBezTo>
                <a:cubicBezTo>
                  <a:pt x="87" y="192"/>
                  <a:pt x="87" y="193"/>
                  <a:pt x="88" y="193"/>
                </a:cubicBezTo>
                <a:cubicBezTo>
                  <a:pt x="88" y="193"/>
                  <a:pt x="89" y="191"/>
                  <a:pt x="90" y="191"/>
                </a:cubicBezTo>
                <a:cubicBezTo>
                  <a:pt x="89" y="190"/>
                  <a:pt x="89" y="190"/>
                  <a:pt x="89" y="190"/>
                </a:cubicBezTo>
                <a:cubicBezTo>
                  <a:pt x="89" y="191"/>
                  <a:pt x="88" y="193"/>
                  <a:pt x="87" y="192"/>
                </a:cubicBezTo>
                <a:cubicBezTo>
                  <a:pt x="87" y="191"/>
                  <a:pt x="88" y="190"/>
                  <a:pt x="89" y="189"/>
                </a:cubicBezTo>
                <a:cubicBezTo>
                  <a:pt x="88" y="189"/>
                  <a:pt x="88" y="188"/>
                  <a:pt x="87" y="189"/>
                </a:cubicBezTo>
                <a:cubicBezTo>
                  <a:pt x="88" y="189"/>
                  <a:pt x="87" y="190"/>
                  <a:pt x="88" y="190"/>
                </a:cubicBezTo>
                <a:cubicBezTo>
                  <a:pt x="87" y="190"/>
                  <a:pt x="88" y="190"/>
                  <a:pt x="87" y="190"/>
                </a:cubicBezTo>
                <a:cubicBezTo>
                  <a:pt x="86" y="190"/>
                  <a:pt x="86" y="192"/>
                  <a:pt x="85" y="191"/>
                </a:cubicBezTo>
                <a:cubicBezTo>
                  <a:pt x="86" y="191"/>
                  <a:pt x="86" y="191"/>
                  <a:pt x="86" y="191"/>
                </a:cubicBezTo>
                <a:cubicBezTo>
                  <a:pt x="85" y="191"/>
                  <a:pt x="86" y="191"/>
                  <a:pt x="85" y="191"/>
                </a:cubicBezTo>
                <a:close/>
                <a:moveTo>
                  <a:pt x="94" y="201"/>
                </a:moveTo>
                <a:cubicBezTo>
                  <a:pt x="95" y="200"/>
                  <a:pt x="94" y="199"/>
                  <a:pt x="95" y="200"/>
                </a:cubicBezTo>
                <a:cubicBezTo>
                  <a:pt x="95" y="199"/>
                  <a:pt x="95" y="199"/>
                  <a:pt x="96" y="199"/>
                </a:cubicBezTo>
                <a:cubicBezTo>
                  <a:pt x="94" y="198"/>
                  <a:pt x="94" y="200"/>
                  <a:pt x="94" y="201"/>
                </a:cubicBezTo>
                <a:close/>
                <a:moveTo>
                  <a:pt x="93" y="198"/>
                </a:moveTo>
                <a:cubicBezTo>
                  <a:pt x="93" y="199"/>
                  <a:pt x="93" y="199"/>
                  <a:pt x="92" y="199"/>
                </a:cubicBezTo>
                <a:cubicBezTo>
                  <a:pt x="93" y="200"/>
                  <a:pt x="91" y="200"/>
                  <a:pt x="92" y="200"/>
                </a:cubicBezTo>
                <a:cubicBezTo>
                  <a:pt x="92" y="199"/>
                  <a:pt x="94" y="199"/>
                  <a:pt x="93" y="198"/>
                </a:cubicBezTo>
                <a:close/>
                <a:moveTo>
                  <a:pt x="91" y="201"/>
                </a:moveTo>
                <a:cubicBezTo>
                  <a:pt x="91" y="202"/>
                  <a:pt x="91" y="201"/>
                  <a:pt x="90" y="201"/>
                </a:cubicBezTo>
                <a:cubicBezTo>
                  <a:pt x="90" y="202"/>
                  <a:pt x="91" y="202"/>
                  <a:pt x="91" y="202"/>
                </a:cubicBezTo>
                <a:cubicBezTo>
                  <a:pt x="91" y="202"/>
                  <a:pt x="91" y="202"/>
                  <a:pt x="91" y="203"/>
                </a:cubicBezTo>
                <a:cubicBezTo>
                  <a:pt x="91" y="202"/>
                  <a:pt x="92" y="202"/>
                  <a:pt x="91" y="202"/>
                </a:cubicBezTo>
                <a:cubicBezTo>
                  <a:pt x="92" y="201"/>
                  <a:pt x="92" y="202"/>
                  <a:pt x="92" y="201"/>
                </a:cubicBezTo>
                <a:cubicBezTo>
                  <a:pt x="92" y="201"/>
                  <a:pt x="92" y="201"/>
                  <a:pt x="92" y="201"/>
                </a:cubicBezTo>
                <a:cubicBezTo>
                  <a:pt x="92" y="200"/>
                  <a:pt x="92" y="201"/>
                  <a:pt x="93" y="201"/>
                </a:cubicBezTo>
                <a:cubicBezTo>
                  <a:pt x="93" y="200"/>
                  <a:pt x="93" y="200"/>
                  <a:pt x="93" y="200"/>
                </a:cubicBezTo>
                <a:cubicBezTo>
                  <a:pt x="92" y="199"/>
                  <a:pt x="92" y="201"/>
                  <a:pt x="91" y="201"/>
                </a:cubicBezTo>
                <a:close/>
                <a:moveTo>
                  <a:pt x="87" y="202"/>
                </a:moveTo>
                <a:cubicBezTo>
                  <a:pt x="87" y="203"/>
                  <a:pt x="86" y="204"/>
                  <a:pt x="86" y="205"/>
                </a:cubicBezTo>
                <a:cubicBezTo>
                  <a:pt x="88" y="203"/>
                  <a:pt x="89" y="204"/>
                  <a:pt x="90" y="205"/>
                </a:cubicBezTo>
                <a:cubicBezTo>
                  <a:pt x="89" y="204"/>
                  <a:pt x="90" y="204"/>
                  <a:pt x="90" y="204"/>
                </a:cubicBezTo>
                <a:cubicBezTo>
                  <a:pt x="90" y="204"/>
                  <a:pt x="89" y="204"/>
                  <a:pt x="89" y="203"/>
                </a:cubicBezTo>
                <a:cubicBezTo>
                  <a:pt x="89" y="204"/>
                  <a:pt x="89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2"/>
                  <a:pt x="89" y="202"/>
                </a:cubicBezTo>
                <a:cubicBezTo>
                  <a:pt x="87" y="202"/>
                  <a:pt x="88" y="201"/>
                  <a:pt x="87" y="202"/>
                </a:cubicBezTo>
                <a:close/>
                <a:moveTo>
                  <a:pt x="64" y="186"/>
                </a:move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4" y="186"/>
                  <a:pt x="64" y="186"/>
                </a:cubicBezTo>
                <a:close/>
                <a:moveTo>
                  <a:pt x="86" y="208"/>
                </a:moveTo>
                <a:cubicBezTo>
                  <a:pt x="86" y="208"/>
                  <a:pt x="86" y="207"/>
                  <a:pt x="86" y="207"/>
                </a:cubicBezTo>
                <a:cubicBezTo>
                  <a:pt x="85" y="207"/>
                  <a:pt x="87" y="207"/>
                  <a:pt x="87" y="206"/>
                </a:cubicBezTo>
                <a:cubicBezTo>
                  <a:pt x="86" y="206"/>
                  <a:pt x="85" y="208"/>
                  <a:pt x="86" y="208"/>
                </a:cubicBezTo>
                <a:close/>
                <a:moveTo>
                  <a:pt x="84" y="206"/>
                </a:moveTo>
                <a:cubicBezTo>
                  <a:pt x="84" y="206"/>
                  <a:pt x="84" y="207"/>
                  <a:pt x="85" y="206"/>
                </a:cubicBezTo>
                <a:cubicBezTo>
                  <a:pt x="84" y="206"/>
                  <a:pt x="84" y="205"/>
                  <a:pt x="84" y="206"/>
                </a:cubicBezTo>
                <a:cubicBezTo>
                  <a:pt x="84" y="206"/>
                  <a:pt x="83" y="205"/>
                  <a:pt x="84" y="206"/>
                </a:cubicBezTo>
                <a:close/>
                <a:moveTo>
                  <a:pt x="79" y="215"/>
                </a:moveTo>
                <a:cubicBezTo>
                  <a:pt x="79" y="215"/>
                  <a:pt x="79" y="215"/>
                  <a:pt x="80" y="215"/>
                </a:cubicBezTo>
                <a:cubicBezTo>
                  <a:pt x="80" y="214"/>
                  <a:pt x="82" y="213"/>
                  <a:pt x="81" y="212"/>
                </a:cubicBezTo>
                <a:cubicBezTo>
                  <a:pt x="81" y="212"/>
                  <a:pt x="81" y="212"/>
                  <a:pt x="81" y="212"/>
                </a:cubicBezTo>
                <a:cubicBezTo>
                  <a:pt x="81" y="212"/>
                  <a:pt x="80" y="212"/>
                  <a:pt x="80" y="212"/>
                </a:cubicBezTo>
                <a:cubicBezTo>
                  <a:pt x="81" y="212"/>
                  <a:pt x="81" y="212"/>
                  <a:pt x="81" y="213"/>
                </a:cubicBezTo>
                <a:cubicBezTo>
                  <a:pt x="80" y="212"/>
                  <a:pt x="80" y="213"/>
                  <a:pt x="80" y="212"/>
                </a:cubicBezTo>
                <a:cubicBezTo>
                  <a:pt x="79" y="212"/>
                  <a:pt x="79" y="212"/>
                  <a:pt x="79" y="213"/>
                </a:cubicBezTo>
                <a:cubicBezTo>
                  <a:pt x="79" y="214"/>
                  <a:pt x="77" y="216"/>
                  <a:pt x="76" y="217"/>
                </a:cubicBezTo>
                <a:cubicBezTo>
                  <a:pt x="77" y="217"/>
                  <a:pt x="77" y="216"/>
                  <a:pt x="77" y="217"/>
                </a:cubicBezTo>
                <a:cubicBezTo>
                  <a:pt x="77" y="217"/>
                  <a:pt x="77" y="217"/>
                  <a:pt x="77" y="217"/>
                </a:cubicBezTo>
                <a:cubicBezTo>
                  <a:pt x="77" y="217"/>
                  <a:pt x="78" y="216"/>
                  <a:pt x="79" y="216"/>
                </a:cubicBezTo>
                <a:cubicBezTo>
                  <a:pt x="78" y="216"/>
                  <a:pt x="78" y="215"/>
                  <a:pt x="78" y="215"/>
                </a:cubicBezTo>
                <a:cubicBezTo>
                  <a:pt x="79" y="215"/>
                  <a:pt x="78" y="215"/>
                  <a:pt x="79" y="215"/>
                </a:cubicBezTo>
                <a:cubicBezTo>
                  <a:pt x="79" y="215"/>
                  <a:pt x="79" y="215"/>
                  <a:pt x="79" y="215"/>
                </a:cubicBezTo>
                <a:close/>
                <a:moveTo>
                  <a:pt x="74" y="207"/>
                </a:moveTo>
                <a:cubicBezTo>
                  <a:pt x="73" y="207"/>
                  <a:pt x="73" y="208"/>
                  <a:pt x="72" y="207"/>
                </a:cubicBezTo>
                <a:cubicBezTo>
                  <a:pt x="71" y="209"/>
                  <a:pt x="70" y="210"/>
                  <a:pt x="69" y="210"/>
                </a:cubicBezTo>
                <a:cubicBezTo>
                  <a:pt x="68" y="211"/>
                  <a:pt x="69" y="210"/>
                  <a:pt x="69" y="211"/>
                </a:cubicBezTo>
                <a:cubicBezTo>
                  <a:pt x="68" y="211"/>
                  <a:pt x="69" y="212"/>
                  <a:pt x="68" y="212"/>
                </a:cubicBezTo>
                <a:cubicBezTo>
                  <a:pt x="69" y="212"/>
                  <a:pt x="69" y="211"/>
                  <a:pt x="68" y="211"/>
                </a:cubicBezTo>
                <a:cubicBezTo>
                  <a:pt x="68" y="212"/>
                  <a:pt x="67" y="212"/>
                  <a:pt x="68" y="213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69" y="212"/>
                  <a:pt x="69" y="213"/>
                  <a:pt x="69" y="214"/>
                </a:cubicBezTo>
                <a:cubicBezTo>
                  <a:pt x="70" y="213"/>
                  <a:pt x="70" y="211"/>
                  <a:pt x="71" y="211"/>
                </a:cubicBezTo>
                <a:cubicBezTo>
                  <a:pt x="70" y="211"/>
                  <a:pt x="70" y="212"/>
                  <a:pt x="70" y="212"/>
                </a:cubicBezTo>
                <a:cubicBezTo>
                  <a:pt x="71" y="212"/>
                  <a:pt x="71" y="212"/>
                  <a:pt x="71" y="212"/>
                </a:cubicBezTo>
                <a:cubicBezTo>
                  <a:pt x="71" y="213"/>
                  <a:pt x="70" y="213"/>
                  <a:pt x="71" y="214"/>
                </a:cubicBezTo>
                <a:cubicBezTo>
                  <a:pt x="69" y="213"/>
                  <a:pt x="70" y="215"/>
                  <a:pt x="69" y="216"/>
                </a:cubicBezTo>
                <a:cubicBezTo>
                  <a:pt x="68" y="217"/>
                  <a:pt x="66" y="218"/>
                  <a:pt x="67" y="219"/>
                </a:cubicBezTo>
                <a:cubicBezTo>
                  <a:pt x="65" y="219"/>
                  <a:pt x="64" y="222"/>
                  <a:pt x="62" y="223"/>
                </a:cubicBezTo>
                <a:cubicBezTo>
                  <a:pt x="63" y="223"/>
                  <a:pt x="62" y="223"/>
                  <a:pt x="63" y="223"/>
                </a:cubicBezTo>
                <a:cubicBezTo>
                  <a:pt x="63" y="223"/>
                  <a:pt x="62" y="225"/>
                  <a:pt x="63" y="225"/>
                </a:cubicBezTo>
                <a:cubicBezTo>
                  <a:pt x="63" y="224"/>
                  <a:pt x="63" y="223"/>
                  <a:pt x="64" y="223"/>
                </a:cubicBezTo>
                <a:cubicBezTo>
                  <a:pt x="64" y="221"/>
                  <a:pt x="67" y="221"/>
                  <a:pt x="67" y="219"/>
                </a:cubicBezTo>
                <a:cubicBezTo>
                  <a:pt x="68" y="218"/>
                  <a:pt x="68" y="218"/>
                  <a:pt x="69" y="217"/>
                </a:cubicBezTo>
                <a:cubicBezTo>
                  <a:pt x="69" y="217"/>
                  <a:pt x="68" y="217"/>
                  <a:pt x="69" y="216"/>
                </a:cubicBezTo>
                <a:cubicBezTo>
                  <a:pt x="70" y="217"/>
                  <a:pt x="69" y="216"/>
                  <a:pt x="69" y="216"/>
                </a:cubicBezTo>
                <a:cubicBezTo>
                  <a:pt x="70" y="216"/>
                  <a:pt x="73" y="213"/>
                  <a:pt x="72" y="212"/>
                </a:cubicBezTo>
                <a:cubicBezTo>
                  <a:pt x="73" y="212"/>
                  <a:pt x="73" y="212"/>
                  <a:pt x="73" y="212"/>
                </a:cubicBezTo>
                <a:cubicBezTo>
                  <a:pt x="73" y="211"/>
                  <a:pt x="73" y="210"/>
                  <a:pt x="72" y="210"/>
                </a:cubicBezTo>
                <a:cubicBezTo>
                  <a:pt x="73" y="210"/>
                  <a:pt x="73" y="210"/>
                  <a:pt x="73" y="211"/>
                </a:cubicBezTo>
                <a:cubicBezTo>
                  <a:pt x="72" y="210"/>
                  <a:pt x="72" y="211"/>
                  <a:pt x="72" y="211"/>
                </a:cubicBezTo>
                <a:cubicBezTo>
                  <a:pt x="72" y="210"/>
                  <a:pt x="72" y="209"/>
                  <a:pt x="72" y="209"/>
                </a:cubicBezTo>
                <a:cubicBezTo>
                  <a:pt x="72" y="210"/>
                  <a:pt x="71" y="210"/>
                  <a:pt x="71" y="210"/>
                </a:cubicBezTo>
                <a:cubicBezTo>
                  <a:pt x="72" y="210"/>
                  <a:pt x="71" y="209"/>
                  <a:pt x="72" y="209"/>
                </a:cubicBezTo>
                <a:cubicBezTo>
                  <a:pt x="73" y="209"/>
                  <a:pt x="72" y="207"/>
                  <a:pt x="74" y="208"/>
                </a:cubicBezTo>
                <a:cubicBezTo>
                  <a:pt x="74" y="208"/>
                  <a:pt x="74" y="207"/>
                  <a:pt x="74" y="207"/>
                </a:cubicBezTo>
                <a:close/>
                <a:moveTo>
                  <a:pt x="64" y="211"/>
                </a:moveTo>
                <a:cubicBezTo>
                  <a:pt x="66" y="211"/>
                  <a:pt x="67" y="206"/>
                  <a:pt x="68" y="207"/>
                </a:cubicBezTo>
                <a:cubicBezTo>
                  <a:pt x="68" y="206"/>
                  <a:pt x="70" y="205"/>
                  <a:pt x="69" y="204"/>
                </a:cubicBezTo>
                <a:cubicBezTo>
                  <a:pt x="68" y="206"/>
                  <a:pt x="66" y="208"/>
                  <a:pt x="64" y="211"/>
                </a:cubicBezTo>
                <a:close/>
                <a:moveTo>
                  <a:pt x="73" y="215"/>
                </a:moveTo>
                <a:cubicBezTo>
                  <a:pt x="73" y="215"/>
                  <a:pt x="74" y="214"/>
                  <a:pt x="73" y="214"/>
                </a:cubicBezTo>
                <a:cubicBezTo>
                  <a:pt x="73" y="215"/>
                  <a:pt x="72" y="214"/>
                  <a:pt x="72" y="215"/>
                </a:cubicBezTo>
                <a:cubicBezTo>
                  <a:pt x="72" y="215"/>
                  <a:pt x="71" y="215"/>
                  <a:pt x="71" y="217"/>
                </a:cubicBezTo>
                <a:cubicBezTo>
                  <a:pt x="71" y="217"/>
                  <a:pt x="71" y="217"/>
                  <a:pt x="71" y="217"/>
                </a:cubicBezTo>
                <a:cubicBezTo>
                  <a:pt x="72" y="217"/>
                  <a:pt x="73" y="215"/>
                  <a:pt x="74" y="216"/>
                </a:cubicBezTo>
                <a:cubicBezTo>
                  <a:pt x="74" y="216"/>
                  <a:pt x="74" y="215"/>
                  <a:pt x="75" y="215"/>
                </a:cubicBezTo>
                <a:cubicBezTo>
                  <a:pt x="74" y="214"/>
                  <a:pt x="74" y="214"/>
                  <a:pt x="74" y="213"/>
                </a:cubicBezTo>
                <a:cubicBezTo>
                  <a:pt x="75" y="213"/>
                  <a:pt x="75" y="212"/>
                  <a:pt x="76" y="212"/>
                </a:cubicBezTo>
                <a:cubicBezTo>
                  <a:pt x="75" y="212"/>
                  <a:pt x="76" y="211"/>
                  <a:pt x="76" y="211"/>
                </a:cubicBezTo>
                <a:cubicBezTo>
                  <a:pt x="75" y="211"/>
                  <a:pt x="74" y="213"/>
                  <a:pt x="73" y="214"/>
                </a:cubicBezTo>
                <a:cubicBezTo>
                  <a:pt x="74" y="214"/>
                  <a:pt x="74" y="215"/>
                  <a:pt x="73" y="215"/>
                </a:cubicBezTo>
                <a:close/>
                <a:moveTo>
                  <a:pt x="74" y="210"/>
                </a:moveTo>
                <a:cubicBezTo>
                  <a:pt x="74" y="210"/>
                  <a:pt x="74" y="210"/>
                  <a:pt x="74" y="210"/>
                </a:cubicBezTo>
                <a:cubicBezTo>
                  <a:pt x="75" y="211"/>
                  <a:pt x="75" y="211"/>
                  <a:pt x="75" y="211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4" y="210"/>
                  <a:pt x="74" y="210"/>
                </a:cubicBezTo>
                <a:close/>
                <a:moveTo>
                  <a:pt x="48" y="194"/>
                </a:moveTo>
                <a:cubicBezTo>
                  <a:pt x="47" y="194"/>
                  <a:pt x="49" y="193"/>
                  <a:pt x="48" y="193"/>
                </a:cubicBezTo>
                <a:cubicBezTo>
                  <a:pt x="47" y="193"/>
                  <a:pt x="47" y="195"/>
                  <a:pt x="48" y="194"/>
                </a:cubicBezTo>
                <a:close/>
                <a:moveTo>
                  <a:pt x="75" y="220"/>
                </a:moveTo>
                <a:cubicBezTo>
                  <a:pt x="76" y="219"/>
                  <a:pt x="77" y="219"/>
                  <a:pt x="77" y="217"/>
                </a:cubicBezTo>
                <a:cubicBezTo>
                  <a:pt x="76" y="218"/>
                  <a:pt x="75" y="219"/>
                  <a:pt x="75" y="220"/>
                </a:cubicBezTo>
                <a:close/>
                <a:moveTo>
                  <a:pt x="39" y="198"/>
                </a:moveTo>
                <a:cubicBezTo>
                  <a:pt x="39" y="199"/>
                  <a:pt x="39" y="198"/>
                  <a:pt x="39" y="199"/>
                </a:cubicBezTo>
                <a:cubicBezTo>
                  <a:pt x="40" y="199"/>
                  <a:pt x="40" y="198"/>
                  <a:pt x="40" y="198"/>
                </a:cubicBezTo>
                <a:cubicBezTo>
                  <a:pt x="40" y="198"/>
                  <a:pt x="39" y="198"/>
                  <a:pt x="39" y="198"/>
                </a:cubicBezTo>
                <a:close/>
                <a:moveTo>
                  <a:pt x="67" y="230"/>
                </a:moveTo>
                <a:cubicBezTo>
                  <a:pt x="68" y="230"/>
                  <a:pt x="68" y="229"/>
                  <a:pt x="67" y="229"/>
                </a:cubicBezTo>
                <a:cubicBezTo>
                  <a:pt x="67" y="229"/>
                  <a:pt x="66" y="229"/>
                  <a:pt x="67" y="230"/>
                </a:cubicBezTo>
                <a:cubicBezTo>
                  <a:pt x="67" y="230"/>
                  <a:pt x="67" y="230"/>
                  <a:pt x="67" y="230"/>
                </a:cubicBezTo>
                <a:cubicBezTo>
                  <a:pt x="68" y="230"/>
                  <a:pt x="71" y="228"/>
                  <a:pt x="70" y="227"/>
                </a:cubicBezTo>
                <a:cubicBezTo>
                  <a:pt x="70" y="228"/>
                  <a:pt x="69" y="228"/>
                  <a:pt x="68" y="228"/>
                </a:cubicBezTo>
                <a:cubicBezTo>
                  <a:pt x="68" y="228"/>
                  <a:pt x="67" y="228"/>
                  <a:pt x="68" y="227"/>
                </a:cubicBezTo>
                <a:cubicBezTo>
                  <a:pt x="67" y="228"/>
                  <a:pt x="67" y="229"/>
                  <a:pt x="68" y="229"/>
                </a:cubicBezTo>
                <a:cubicBezTo>
                  <a:pt x="68" y="229"/>
                  <a:pt x="68" y="229"/>
                  <a:pt x="68" y="230"/>
                </a:cubicBezTo>
                <a:cubicBezTo>
                  <a:pt x="68" y="229"/>
                  <a:pt x="67" y="230"/>
                  <a:pt x="67" y="230"/>
                </a:cubicBezTo>
                <a:close/>
                <a:moveTo>
                  <a:pt x="57" y="232"/>
                </a:moveTo>
                <a:cubicBezTo>
                  <a:pt x="56" y="231"/>
                  <a:pt x="57" y="233"/>
                  <a:pt x="56" y="233"/>
                </a:cubicBezTo>
                <a:cubicBezTo>
                  <a:pt x="56" y="233"/>
                  <a:pt x="57" y="233"/>
                  <a:pt x="57" y="232"/>
                </a:cubicBezTo>
                <a:cubicBezTo>
                  <a:pt x="57" y="231"/>
                  <a:pt x="60" y="229"/>
                  <a:pt x="61" y="228"/>
                </a:cubicBezTo>
                <a:cubicBezTo>
                  <a:pt x="60" y="228"/>
                  <a:pt x="60" y="227"/>
                  <a:pt x="60" y="227"/>
                </a:cubicBezTo>
                <a:cubicBezTo>
                  <a:pt x="61" y="227"/>
                  <a:pt x="62" y="226"/>
                  <a:pt x="62" y="226"/>
                </a:cubicBezTo>
                <a:cubicBezTo>
                  <a:pt x="61" y="226"/>
                  <a:pt x="61" y="226"/>
                  <a:pt x="60" y="226"/>
                </a:cubicBezTo>
                <a:cubicBezTo>
                  <a:pt x="61" y="226"/>
                  <a:pt x="61" y="227"/>
                  <a:pt x="61" y="227"/>
                </a:cubicBezTo>
                <a:cubicBezTo>
                  <a:pt x="59" y="228"/>
                  <a:pt x="58" y="230"/>
                  <a:pt x="57" y="232"/>
                </a:cubicBezTo>
                <a:close/>
                <a:moveTo>
                  <a:pt x="66" y="232"/>
                </a:moveTo>
                <a:cubicBezTo>
                  <a:pt x="67" y="232"/>
                  <a:pt x="65" y="232"/>
                  <a:pt x="65" y="231"/>
                </a:cubicBezTo>
                <a:cubicBezTo>
                  <a:pt x="66" y="232"/>
                  <a:pt x="64" y="232"/>
                  <a:pt x="64" y="233"/>
                </a:cubicBezTo>
                <a:cubicBezTo>
                  <a:pt x="65" y="233"/>
                  <a:pt x="65" y="233"/>
                  <a:pt x="66" y="233"/>
                </a:cubicBezTo>
                <a:cubicBezTo>
                  <a:pt x="65" y="232"/>
                  <a:pt x="65" y="233"/>
                  <a:pt x="65" y="233"/>
                </a:cubicBezTo>
                <a:cubicBezTo>
                  <a:pt x="65" y="232"/>
                  <a:pt x="65" y="232"/>
                  <a:pt x="66" y="232"/>
                </a:cubicBezTo>
                <a:cubicBezTo>
                  <a:pt x="66" y="232"/>
                  <a:pt x="66" y="232"/>
                  <a:pt x="66" y="233"/>
                </a:cubicBezTo>
                <a:cubicBezTo>
                  <a:pt x="67" y="232"/>
                  <a:pt x="68" y="232"/>
                  <a:pt x="67" y="231"/>
                </a:cubicBezTo>
                <a:cubicBezTo>
                  <a:pt x="67" y="231"/>
                  <a:pt x="67" y="232"/>
                  <a:pt x="66" y="232"/>
                </a:cubicBezTo>
                <a:close/>
                <a:moveTo>
                  <a:pt x="50" y="233"/>
                </a:moveTo>
                <a:cubicBezTo>
                  <a:pt x="50" y="232"/>
                  <a:pt x="50" y="232"/>
                  <a:pt x="50" y="232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8" y="233"/>
                  <a:pt x="48" y="234"/>
                  <a:pt x="47" y="235"/>
                </a:cubicBezTo>
                <a:cubicBezTo>
                  <a:pt x="48" y="233"/>
                  <a:pt x="49" y="231"/>
                  <a:pt x="50" y="229"/>
                </a:cubicBezTo>
                <a:cubicBezTo>
                  <a:pt x="52" y="228"/>
                  <a:pt x="53" y="226"/>
                  <a:pt x="55" y="224"/>
                </a:cubicBezTo>
                <a:cubicBezTo>
                  <a:pt x="55" y="225"/>
                  <a:pt x="54" y="226"/>
                  <a:pt x="53" y="227"/>
                </a:cubicBezTo>
                <a:cubicBezTo>
                  <a:pt x="52" y="228"/>
                  <a:pt x="53" y="228"/>
                  <a:pt x="52" y="229"/>
                </a:cubicBezTo>
                <a:cubicBezTo>
                  <a:pt x="52" y="229"/>
                  <a:pt x="52" y="230"/>
                  <a:pt x="52" y="229"/>
                </a:cubicBezTo>
                <a:cubicBezTo>
                  <a:pt x="52" y="231"/>
                  <a:pt x="50" y="232"/>
                  <a:pt x="50" y="233"/>
                </a:cubicBezTo>
                <a:close/>
                <a:moveTo>
                  <a:pt x="51" y="231"/>
                </a:moveTo>
                <a:cubicBezTo>
                  <a:pt x="51" y="231"/>
                  <a:pt x="50" y="231"/>
                  <a:pt x="50" y="231"/>
                </a:cubicBezTo>
                <a:cubicBezTo>
                  <a:pt x="50" y="232"/>
                  <a:pt x="50" y="232"/>
                  <a:pt x="51" y="231"/>
                </a:cubicBezTo>
                <a:close/>
                <a:moveTo>
                  <a:pt x="47" y="227"/>
                </a:moveTo>
                <a:cubicBezTo>
                  <a:pt x="47" y="226"/>
                  <a:pt x="48" y="225"/>
                  <a:pt x="48" y="225"/>
                </a:cubicBezTo>
                <a:cubicBezTo>
                  <a:pt x="47" y="225"/>
                  <a:pt x="47" y="225"/>
                  <a:pt x="47" y="225"/>
                </a:cubicBezTo>
                <a:cubicBezTo>
                  <a:pt x="48" y="226"/>
                  <a:pt x="46" y="226"/>
                  <a:pt x="47" y="227"/>
                </a:cubicBezTo>
                <a:close/>
                <a:moveTo>
                  <a:pt x="64" y="239"/>
                </a:moveTo>
                <a:cubicBezTo>
                  <a:pt x="64" y="238"/>
                  <a:pt x="65" y="238"/>
                  <a:pt x="64" y="238"/>
                </a:cubicBezTo>
                <a:cubicBezTo>
                  <a:pt x="64" y="238"/>
                  <a:pt x="64" y="238"/>
                  <a:pt x="64" y="238"/>
                </a:cubicBezTo>
                <a:cubicBezTo>
                  <a:pt x="65" y="238"/>
                  <a:pt x="63" y="239"/>
                  <a:pt x="64" y="239"/>
                </a:cubicBezTo>
                <a:close/>
                <a:moveTo>
                  <a:pt x="54" y="231"/>
                </a:moveTo>
                <a:cubicBezTo>
                  <a:pt x="53" y="232"/>
                  <a:pt x="53" y="232"/>
                  <a:pt x="53" y="232"/>
                </a:cubicBezTo>
                <a:cubicBezTo>
                  <a:pt x="53" y="231"/>
                  <a:pt x="53" y="231"/>
                  <a:pt x="53" y="231"/>
                </a:cubicBezTo>
                <a:cubicBezTo>
                  <a:pt x="53" y="231"/>
                  <a:pt x="52" y="231"/>
                  <a:pt x="52" y="231"/>
                </a:cubicBezTo>
                <a:cubicBezTo>
                  <a:pt x="52" y="232"/>
                  <a:pt x="53" y="232"/>
                  <a:pt x="52" y="232"/>
                </a:cubicBezTo>
                <a:cubicBezTo>
                  <a:pt x="51" y="232"/>
                  <a:pt x="51" y="234"/>
                  <a:pt x="50" y="235"/>
                </a:cubicBezTo>
                <a:cubicBezTo>
                  <a:pt x="50" y="235"/>
                  <a:pt x="51" y="236"/>
                  <a:pt x="51" y="235"/>
                </a:cubicBezTo>
                <a:cubicBezTo>
                  <a:pt x="52" y="235"/>
                  <a:pt x="50" y="235"/>
                  <a:pt x="51" y="235"/>
                </a:cubicBezTo>
                <a:cubicBezTo>
                  <a:pt x="51" y="235"/>
                  <a:pt x="52" y="235"/>
                  <a:pt x="52" y="234"/>
                </a:cubicBezTo>
                <a:cubicBezTo>
                  <a:pt x="51" y="234"/>
                  <a:pt x="51" y="234"/>
                  <a:pt x="51" y="233"/>
                </a:cubicBezTo>
                <a:cubicBezTo>
                  <a:pt x="52" y="233"/>
                  <a:pt x="52" y="232"/>
                  <a:pt x="53" y="232"/>
                </a:cubicBezTo>
                <a:cubicBezTo>
                  <a:pt x="53" y="232"/>
                  <a:pt x="53" y="233"/>
                  <a:pt x="53" y="233"/>
                </a:cubicBezTo>
                <a:cubicBezTo>
                  <a:pt x="54" y="232"/>
                  <a:pt x="54" y="231"/>
                  <a:pt x="53" y="231"/>
                </a:cubicBezTo>
                <a:cubicBezTo>
                  <a:pt x="53" y="231"/>
                  <a:pt x="54" y="231"/>
                  <a:pt x="54" y="231"/>
                </a:cubicBezTo>
                <a:close/>
                <a:moveTo>
                  <a:pt x="53" y="236"/>
                </a:moveTo>
                <a:cubicBezTo>
                  <a:pt x="54" y="237"/>
                  <a:pt x="51" y="238"/>
                  <a:pt x="52" y="239"/>
                </a:cubicBezTo>
                <a:cubicBezTo>
                  <a:pt x="53" y="237"/>
                  <a:pt x="55" y="235"/>
                  <a:pt x="56" y="233"/>
                </a:cubicBezTo>
                <a:cubicBezTo>
                  <a:pt x="55" y="234"/>
                  <a:pt x="55" y="235"/>
                  <a:pt x="54" y="235"/>
                </a:cubicBezTo>
                <a:cubicBezTo>
                  <a:pt x="54" y="236"/>
                  <a:pt x="54" y="236"/>
                  <a:pt x="54" y="235"/>
                </a:cubicBezTo>
                <a:cubicBezTo>
                  <a:pt x="54" y="236"/>
                  <a:pt x="53" y="237"/>
                  <a:pt x="53" y="236"/>
                </a:cubicBezTo>
                <a:close/>
                <a:moveTo>
                  <a:pt x="59" y="240"/>
                </a:moveTo>
                <a:cubicBezTo>
                  <a:pt x="59" y="240"/>
                  <a:pt x="60" y="240"/>
                  <a:pt x="60" y="240"/>
                </a:cubicBezTo>
                <a:cubicBezTo>
                  <a:pt x="60" y="239"/>
                  <a:pt x="60" y="240"/>
                  <a:pt x="59" y="239"/>
                </a:cubicBezTo>
                <a:cubicBezTo>
                  <a:pt x="60" y="239"/>
                  <a:pt x="59" y="239"/>
                  <a:pt x="59" y="239"/>
                </a:cubicBezTo>
                <a:cubicBezTo>
                  <a:pt x="60" y="240"/>
                  <a:pt x="59" y="240"/>
                  <a:pt x="59" y="240"/>
                </a:cubicBezTo>
                <a:close/>
                <a:moveTo>
                  <a:pt x="46" y="234"/>
                </a:moveTo>
                <a:cubicBezTo>
                  <a:pt x="47" y="234"/>
                  <a:pt x="47" y="233"/>
                  <a:pt x="47" y="233"/>
                </a:cubicBezTo>
                <a:cubicBezTo>
                  <a:pt x="46" y="234"/>
                  <a:pt x="46" y="232"/>
                  <a:pt x="46" y="233"/>
                </a:cubicBezTo>
                <a:cubicBezTo>
                  <a:pt x="46" y="233"/>
                  <a:pt x="46" y="233"/>
                  <a:pt x="46" y="233"/>
                </a:cubicBezTo>
                <a:cubicBezTo>
                  <a:pt x="46" y="233"/>
                  <a:pt x="46" y="234"/>
                  <a:pt x="46" y="234"/>
                </a:cubicBezTo>
                <a:close/>
                <a:moveTo>
                  <a:pt x="48" y="236"/>
                </a:moveTo>
                <a:cubicBezTo>
                  <a:pt x="48" y="237"/>
                  <a:pt x="49" y="237"/>
                  <a:pt x="49" y="238"/>
                </a:cubicBezTo>
                <a:cubicBezTo>
                  <a:pt x="49" y="237"/>
                  <a:pt x="51" y="237"/>
                  <a:pt x="51" y="236"/>
                </a:cubicBezTo>
                <a:cubicBezTo>
                  <a:pt x="50" y="236"/>
                  <a:pt x="50" y="236"/>
                  <a:pt x="49" y="237"/>
                </a:cubicBezTo>
                <a:cubicBezTo>
                  <a:pt x="49" y="236"/>
                  <a:pt x="50" y="236"/>
                  <a:pt x="49" y="235"/>
                </a:cubicBezTo>
                <a:cubicBezTo>
                  <a:pt x="49" y="236"/>
                  <a:pt x="49" y="236"/>
                  <a:pt x="48" y="236"/>
                </a:cubicBezTo>
                <a:close/>
                <a:moveTo>
                  <a:pt x="24" y="224"/>
                </a:moveTo>
                <a:cubicBezTo>
                  <a:pt x="24" y="223"/>
                  <a:pt x="24" y="224"/>
                  <a:pt x="25" y="223"/>
                </a:cubicBezTo>
                <a:cubicBezTo>
                  <a:pt x="24" y="223"/>
                  <a:pt x="24" y="223"/>
                  <a:pt x="23" y="223"/>
                </a:cubicBezTo>
                <a:cubicBezTo>
                  <a:pt x="24" y="224"/>
                  <a:pt x="24" y="223"/>
                  <a:pt x="24" y="224"/>
                </a:cubicBezTo>
                <a:cubicBezTo>
                  <a:pt x="24" y="224"/>
                  <a:pt x="24" y="224"/>
                  <a:pt x="24" y="224"/>
                </a:cubicBezTo>
                <a:close/>
                <a:moveTo>
                  <a:pt x="17" y="230"/>
                </a:moveTo>
                <a:cubicBezTo>
                  <a:pt x="18" y="228"/>
                  <a:pt x="19" y="228"/>
                  <a:pt x="19" y="227"/>
                </a:cubicBezTo>
                <a:cubicBezTo>
                  <a:pt x="19" y="227"/>
                  <a:pt x="16" y="229"/>
                  <a:pt x="17" y="230"/>
                </a:cubicBezTo>
                <a:close/>
                <a:moveTo>
                  <a:pt x="45" y="246"/>
                </a:moveTo>
                <a:cubicBezTo>
                  <a:pt x="45" y="246"/>
                  <a:pt x="46" y="247"/>
                  <a:pt x="46" y="247"/>
                </a:cubicBezTo>
                <a:cubicBezTo>
                  <a:pt x="45" y="247"/>
                  <a:pt x="45" y="248"/>
                  <a:pt x="45" y="248"/>
                </a:cubicBezTo>
                <a:cubicBezTo>
                  <a:pt x="46" y="248"/>
                  <a:pt x="46" y="247"/>
                  <a:pt x="47" y="247"/>
                </a:cubicBezTo>
                <a:cubicBezTo>
                  <a:pt x="47" y="247"/>
                  <a:pt x="47" y="247"/>
                  <a:pt x="47" y="247"/>
                </a:cubicBezTo>
                <a:cubicBezTo>
                  <a:pt x="46" y="247"/>
                  <a:pt x="46" y="245"/>
                  <a:pt x="45" y="246"/>
                </a:cubicBezTo>
                <a:close/>
                <a:moveTo>
                  <a:pt x="19" y="231"/>
                </a:moveTo>
                <a:cubicBezTo>
                  <a:pt x="19" y="231"/>
                  <a:pt x="18" y="231"/>
                  <a:pt x="18" y="231"/>
                </a:cubicBezTo>
                <a:cubicBezTo>
                  <a:pt x="19" y="232"/>
                  <a:pt x="19" y="230"/>
                  <a:pt x="18" y="230"/>
                </a:cubicBezTo>
                <a:cubicBezTo>
                  <a:pt x="18" y="231"/>
                  <a:pt x="19" y="230"/>
                  <a:pt x="19" y="231"/>
                </a:cubicBezTo>
                <a:close/>
                <a:moveTo>
                  <a:pt x="18" y="232"/>
                </a:moveTo>
                <a:cubicBezTo>
                  <a:pt x="18" y="234"/>
                  <a:pt x="17" y="234"/>
                  <a:pt x="17" y="235"/>
                </a:cubicBezTo>
                <a:cubicBezTo>
                  <a:pt x="17" y="235"/>
                  <a:pt x="17" y="234"/>
                  <a:pt x="18" y="234"/>
                </a:cubicBezTo>
                <a:cubicBezTo>
                  <a:pt x="18" y="233"/>
                  <a:pt x="19" y="232"/>
                  <a:pt x="18" y="232"/>
                </a:cubicBezTo>
                <a:cubicBezTo>
                  <a:pt x="17" y="232"/>
                  <a:pt x="18" y="233"/>
                  <a:pt x="18" y="232"/>
                </a:cubicBezTo>
                <a:close/>
                <a:moveTo>
                  <a:pt x="4" y="256"/>
                </a:moveTo>
                <a:cubicBezTo>
                  <a:pt x="5" y="255"/>
                  <a:pt x="5" y="254"/>
                  <a:pt x="6" y="253"/>
                </a:cubicBezTo>
                <a:cubicBezTo>
                  <a:pt x="5" y="254"/>
                  <a:pt x="4" y="255"/>
                  <a:pt x="4" y="256"/>
                </a:cubicBezTo>
                <a:close/>
                <a:moveTo>
                  <a:pt x="5" y="258"/>
                </a:moveTo>
                <a:cubicBezTo>
                  <a:pt x="6" y="257"/>
                  <a:pt x="6" y="258"/>
                  <a:pt x="6" y="257"/>
                </a:cubicBezTo>
                <a:cubicBezTo>
                  <a:pt x="6" y="257"/>
                  <a:pt x="6" y="256"/>
                  <a:pt x="6" y="257"/>
                </a:cubicBezTo>
                <a:cubicBezTo>
                  <a:pt x="6" y="257"/>
                  <a:pt x="6" y="257"/>
                  <a:pt x="6" y="257"/>
                </a:cubicBezTo>
                <a:cubicBezTo>
                  <a:pt x="5" y="257"/>
                  <a:pt x="5" y="257"/>
                  <a:pt x="5" y="258"/>
                </a:cubicBezTo>
                <a:close/>
                <a:moveTo>
                  <a:pt x="810" y="264"/>
                </a:moveTo>
                <a:cubicBezTo>
                  <a:pt x="810" y="263"/>
                  <a:pt x="808" y="261"/>
                  <a:pt x="809" y="261"/>
                </a:cubicBezTo>
                <a:cubicBezTo>
                  <a:pt x="810" y="263"/>
                  <a:pt x="809" y="259"/>
                  <a:pt x="809" y="258"/>
                </a:cubicBezTo>
                <a:cubicBezTo>
                  <a:pt x="810" y="258"/>
                  <a:pt x="811" y="261"/>
                  <a:pt x="811" y="261"/>
                </a:cubicBezTo>
                <a:cubicBezTo>
                  <a:pt x="809" y="256"/>
                  <a:pt x="809" y="255"/>
                  <a:pt x="807" y="251"/>
                </a:cubicBezTo>
                <a:cubicBezTo>
                  <a:pt x="808" y="254"/>
                  <a:pt x="807" y="252"/>
                  <a:pt x="806" y="253"/>
                </a:cubicBezTo>
                <a:cubicBezTo>
                  <a:pt x="806" y="253"/>
                  <a:pt x="807" y="260"/>
                  <a:pt x="805" y="261"/>
                </a:cubicBezTo>
                <a:cubicBezTo>
                  <a:pt x="805" y="261"/>
                  <a:pt x="804" y="259"/>
                  <a:pt x="804" y="259"/>
                </a:cubicBezTo>
                <a:cubicBezTo>
                  <a:pt x="803" y="261"/>
                  <a:pt x="804" y="266"/>
                  <a:pt x="801" y="262"/>
                </a:cubicBezTo>
                <a:cubicBezTo>
                  <a:pt x="805" y="271"/>
                  <a:pt x="805" y="267"/>
                  <a:pt x="806" y="266"/>
                </a:cubicBezTo>
                <a:cubicBezTo>
                  <a:pt x="806" y="266"/>
                  <a:pt x="810" y="269"/>
                  <a:pt x="808" y="265"/>
                </a:cubicBezTo>
                <a:cubicBezTo>
                  <a:pt x="809" y="266"/>
                  <a:pt x="810" y="269"/>
                  <a:pt x="810" y="268"/>
                </a:cubicBezTo>
                <a:cubicBezTo>
                  <a:pt x="811" y="267"/>
                  <a:pt x="808" y="263"/>
                  <a:pt x="810" y="264"/>
                </a:cubicBezTo>
                <a:close/>
                <a:moveTo>
                  <a:pt x="440" y="4"/>
                </a:moveTo>
                <a:cubicBezTo>
                  <a:pt x="437" y="3"/>
                  <a:pt x="437" y="4"/>
                  <a:pt x="434" y="4"/>
                </a:cubicBezTo>
                <a:cubicBezTo>
                  <a:pt x="434" y="3"/>
                  <a:pt x="433" y="3"/>
                  <a:pt x="433" y="3"/>
                </a:cubicBezTo>
                <a:cubicBezTo>
                  <a:pt x="435" y="3"/>
                  <a:pt x="437" y="3"/>
                  <a:pt x="438" y="2"/>
                </a:cubicBezTo>
                <a:cubicBezTo>
                  <a:pt x="434" y="2"/>
                  <a:pt x="429" y="3"/>
                  <a:pt x="425" y="3"/>
                </a:cubicBezTo>
                <a:cubicBezTo>
                  <a:pt x="428" y="3"/>
                  <a:pt x="433" y="4"/>
                  <a:pt x="437" y="4"/>
                </a:cubicBezTo>
                <a:cubicBezTo>
                  <a:pt x="436" y="4"/>
                  <a:pt x="434" y="4"/>
                  <a:pt x="434" y="4"/>
                </a:cubicBezTo>
                <a:cubicBezTo>
                  <a:pt x="439" y="4"/>
                  <a:pt x="441" y="4"/>
                  <a:pt x="443" y="5"/>
                </a:cubicBezTo>
                <a:cubicBezTo>
                  <a:pt x="442" y="4"/>
                  <a:pt x="446" y="5"/>
                  <a:pt x="446" y="5"/>
                </a:cubicBezTo>
                <a:cubicBezTo>
                  <a:pt x="444" y="4"/>
                  <a:pt x="444" y="5"/>
                  <a:pt x="440" y="4"/>
                </a:cubicBezTo>
                <a:close/>
                <a:moveTo>
                  <a:pt x="399" y="5"/>
                </a:moveTo>
                <a:cubicBezTo>
                  <a:pt x="398" y="4"/>
                  <a:pt x="401" y="4"/>
                  <a:pt x="398" y="4"/>
                </a:cubicBezTo>
                <a:cubicBezTo>
                  <a:pt x="393" y="5"/>
                  <a:pt x="386" y="4"/>
                  <a:pt x="382" y="5"/>
                </a:cubicBezTo>
                <a:cubicBezTo>
                  <a:pt x="385" y="5"/>
                  <a:pt x="389" y="5"/>
                  <a:pt x="390" y="6"/>
                </a:cubicBezTo>
                <a:cubicBezTo>
                  <a:pt x="395" y="5"/>
                  <a:pt x="398" y="6"/>
                  <a:pt x="400" y="5"/>
                </a:cubicBezTo>
                <a:lnTo>
                  <a:pt x="399" y="5"/>
                </a:lnTo>
                <a:close/>
                <a:moveTo>
                  <a:pt x="142" y="101"/>
                </a:moveTo>
                <a:cubicBezTo>
                  <a:pt x="142" y="102"/>
                  <a:pt x="141" y="103"/>
                  <a:pt x="143" y="102"/>
                </a:cubicBezTo>
                <a:cubicBezTo>
                  <a:pt x="147" y="98"/>
                  <a:pt x="152" y="95"/>
                  <a:pt x="156" y="91"/>
                </a:cubicBezTo>
                <a:cubicBezTo>
                  <a:pt x="154" y="92"/>
                  <a:pt x="153" y="93"/>
                  <a:pt x="152" y="94"/>
                </a:cubicBezTo>
                <a:cubicBezTo>
                  <a:pt x="153" y="93"/>
                  <a:pt x="154" y="92"/>
                  <a:pt x="154" y="91"/>
                </a:cubicBezTo>
                <a:cubicBezTo>
                  <a:pt x="149" y="95"/>
                  <a:pt x="141" y="101"/>
                  <a:pt x="134" y="107"/>
                </a:cubicBezTo>
                <a:cubicBezTo>
                  <a:pt x="135" y="107"/>
                  <a:pt x="140" y="103"/>
                  <a:pt x="142" y="101"/>
                </a:cubicBezTo>
                <a:close/>
                <a:moveTo>
                  <a:pt x="84" y="158"/>
                </a:moveTo>
                <a:cubicBezTo>
                  <a:pt x="84" y="159"/>
                  <a:pt x="84" y="160"/>
                  <a:pt x="83" y="160"/>
                </a:cubicBezTo>
                <a:cubicBezTo>
                  <a:pt x="83" y="161"/>
                  <a:pt x="83" y="162"/>
                  <a:pt x="84" y="161"/>
                </a:cubicBezTo>
                <a:cubicBezTo>
                  <a:pt x="84" y="161"/>
                  <a:pt x="84" y="161"/>
                  <a:pt x="84" y="161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5" y="160"/>
                  <a:pt x="84" y="161"/>
                  <a:pt x="85" y="161"/>
                </a:cubicBezTo>
                <a:cubicBezTo>
                  <a:pt x="85" y="160"/>
                  <a:pt x="86" y="160"/>
                  <a:pt x="85" y="160"/>
                </a:cubicBezTo>
                <a:cubicBezTo>
                  <a:pt x="85" y="160"/>
                  <a:pt x="85" y="160"/>
                  <a:pt x="85" y="160"/>
                </a:cubicBezTo>
                <a:cubicBezTo>
                  <a:pt x="85" y="160"/>
                  <a:pt x="85" y="159"/>
                  <a:pt x="85" y="159"/>
                </a:cubicBezTo>
                <a:cubicBezTo>
                  <a:pt x="85" y="159"/>
                  <a:pt x="86" y="159"/>
                  <a:pt x="87" y="158"/>
                </a:cubicBezTo>
                <a:cubicBezTo>
                  <a:pt x="85" y="159"/>
                  <a:pt x="86" y="157"/>
                  <a:pt x="84" y="158"/>
                </a:cubicBezTo>
                <a:close/>
                <a:moveTo>
                  <a:pt x="103" y="180"/>
                </a:moveTo>
                <a:cubicBezTo>
                  <a:pt x="102" y="180"/>
                  <a:pt x="102" y="181"/>
                  <a:pt x="102" y="181"/>
                </a:cubicBezTo>
                <a:cubicBezTo>
                  <a:pt x="102" y="181"/>
                  <a:pt x="103" y="181"/>
                  <a:pt x="103" y="181"/>
                </a:cubicBezTo>
                <a:cubicBezTo>
                  <a:pt x="103" y="181"/>
                  <a:pt x="102" y="181"/>
                  <a:pt x="103" y="182"/>
                </a:cubicBezTo>
                <a:cubicBezTo>
                  <a:pt x="103" y="182"/>
                  <a:pt x="103" y="181"/>
                  <a:pt x="104" y="181"/>
                </a:cubicBezTo>
                <a:cubicBezTo>
                  <a:pt x="103" y="182"/>
                  <a:pt x="103" y="182"/>
                  <a:pt x="103" y="183"/>
                </a:cubicBezTo>
                <a:cubicBezTo>
                  <a:pt x="103" y="182"/>
                  <a:pt x="104" y="182"/>
                  <a:pt x="104" y="181"/>
                </a:cubicBezTo>
                <a:cubicBezTo>
                  <a:pt x="103" y="182"/>
                  <a:pt x="104" y="180"/>
                  <a:pt x="103" y="180"/>
                </a:cubicBezTo>
                <a:close/>
                <a:moveTo>
                  <a:pt x="77" y="160"/>
                </a:moveTo>
                <a:cubicBezTo>
                  <a:pt x="79" y="161"/>
                  <a:pt x="79" y="158"/>
                  <a:pt x="80" y="158"/>
                </a:cubicBezTo>
                <a:cubicBezTo>
                  <a:pt x="80" y="157"/>
                  <a:pt x="80" y="157"/>
                  <a:pt x="80" y="157"/>
                </a:cubicBezTo>
                <a:cubicBezTo>
                  <a:pt x="79" y="157"/>
                  <a:pt x="78" y="159"/>
                  <a:pt x="77" y="160"/>
                </a:cubicBezTo>
                <a:close/>
                <a:moveTo>
                  <a:pt x="81" y="163"/>
                </a:moveTo>
                <a:cubicBezTo>
                  <a:pt x="81" y="163"/>
                  <a:pt x="81" y="164"/>
                  <a:pt x="81" y="164"/>
                </a:cubicBezTo>
                <a:cubicBezTo>
                  <a:pt x="81" y="164"/>
                  <a:pt x="80" y="165"/>
                  <a:pt x="80" y="165"/>
                </a:cubicBezTo>
                <a:cubicBezTo>
                  <a:pt x="82" y="164"/>
                  <a:pt x="83" y="163"/>
                  <a:pt x="83" y="162"/>
                </a:cubicBezTo>
                <a:cubicBezTo>
                  <a:pt x="83" y="161"/>
                  <a:pt x="83" y="161"/>
                  <a:pt x="82" y="161"/>
                </a:cubicBezTo>
                <a:cubicBezTo>
                  <a:pt x="81" y="161"/>
                  <a:pt x="82" y="163"/>
                  <a:pt x="81" y="163"/>
                </a:cubicBezTo>
                <a:close/>
                <a:moveTo>
                  <a:pt x="95" y="192"/>
                </a:moveTo>
                <a:cubicBezTo>
                  <a:pt x="95" y="192"/>
                  <a:pt x="95" y="192"/>
                  <a:pt x="94" y="192"/>
                </a:cubicBezTo>
                <a:cubicBezTo>
                  <a:pt x="94" y="192"/>
                  <a:pt x="94" y="193"/>
                  <a:pt x="94" y="193"/>
                </a:cubicBezTo>
                <a:cubicBezTo>
                  <a:pt x="93" y="193"/>
                  <a:pt x="93" y="194"/>
                  <a:pt x="94" y="194"/>
                </a:cubicBezTo>
                <a:cubicBezTo>
                  <a:pt x="93" y="194"/>
                  <a:pt x="91" y="196"/>
                  <a:pt x="91" y="197"/>
                </a:cubicBezTo>
                <a:cubicBezTo>
                  <a:pt x="91" y="197"/>
                  <a:pt x="91" y="197"/>
                  <a:pt x="91" y="197"/>
                </a:cubicBezTo>
                <a:cubicBezTo>
                  <a:pt x="91" y="198"/>
                  <a:pt x="90" y="198"/>
                  <a:pt x="90" y="199"/>
                </a:cubicBezTo>
                <a:cubicBezTo>
                  <a:pt x="91" y="197"/>
                  <a:pt x="92" y="197"/>
                  <a:pt x="93" y="197"/>
                </a:cubicBezTo>
                <a:cubicBezTo>
                  <a:pt x="93" y="197"/>
                  <a:pt x="93" y="197"/>
                  <a:pt x="93" y="196"/>
                </a:cubicBezTo>
                <a:cubicBezTo>
                  <a:pt x="93" y="196"/>
                  <a:pt x="94" y="195"/>
                  <a:pt x="94" y="195"/>
                </a:cubicBezTo>
                <a:cubicBezTo>
                  <a:pt x="94" y="195"/>
                  <a:pt x="94" y="195"/>
                  <a:pt x="94" y="196"/>
                </a:cubicBezTo>
                <a:cubicBezTo>
                  <a:pt x="95" y="194"/>
                  <a:pt x="95" y="192"/>
                  <a:pt x="96" y="193"/>
                </a:cubicBezTo>
                <a:cubicBezTo>
                  <a:pt x="96" y="193"/>
                  <a:pt x="96" y="193"/>
                  <a:pt x="96" y="193"/>
                </a:cubicBezTo>
                <a:cubicBezTo>
                  <a:pt x="97" y="193"/>
                  <a:pt x="97" y="193"/>
                  <a:pt x="97" y="192"/>
                </a:cubicBezTo>
                <a:cubicBezTo>
                  <a:pt x="96" y="193"/>
                  <a:pt x="97" y="192"/>
                  <a:pt x="96" y="192"/>
                </a:cubicBezTo>
                <a:cubicBezTo>
                  <a:pt x="96" y="193"/>
                  <a:pt x="96" y="192"/>
                  <a:pt x="95" y="192"/>
                </a:cubicBezTo>
                <a:close/>
                <a:moveTo>
                  <a:pt x="65" y="175"/>
                </a:moveTo>
                <a:cubicBezTo>
                  <a:pt x="64" y="175"/>
                  <a:pt x="64" y="175"/>
                  <a:pt x="63" y="175"/>
                </a:cubicBezTo>
                <a:cubicBezTo>
                  <a:pt x="63" y="175"/>
                  <a:pt x="63" y="175"/>
                  <a:pt x="63" y="176"/>
                </a:cubicBezTo>
                <a:cubicBezTo>
                  <a:pt x="64" y="176"/>
                  <a:pt x="64" y="176"/>
                  <a:pt x="64" y="177"/>
                </a:cubicBezTo>
                <a:cubicBezTo>
                  <a:pt x="65" y="175"/>
                  <a:pt x="66" y="175"/>
                  <a:pt x="67" y="173"/>
                </a:cubicBezTo>
                <a:cubicBezTo>
                  <a:pt x="65" y="173"/>
                  <a:pt x="66" y="174"/>
                  <a:pt x="65" y="175"/>
                </a:cubicBezTo>
                <a:close/>
                <a:moveTo>
                  <a:pt x="45" y="240"/>
                </a:moveTo>
                <a:cubicBezTo>
                  <a:pt x="46" y="241"/>
                  <a:pt x="46" y="241"/>
                  <a:pt x="46" y="241"/>
                </a:cubicBezTo>
                <a:cubicBezTo>
                  <a:pt x="45" y="241"/>
                  <a:pt x="45" y="242"/>
                  <a:pt x="44" y="243"/>
                </a:cubicBezTo>
                <a:cubicBezTo>
                  <a:pt x="44" y="243"/>
                  <a:pt x="43" y="243"/>
                  <a:pt x="43" y="243"/>
                </a:cubicBezTo>
                <a:cubicBezTo>
                  <a:pt x="43" y="244"/>
                  <a:pt x="43" y="244"/>
                  <a:pt x="42" y="245"/>
                </a:cubicBezTo>
                <a:cubicBezTo>
                  <a:pt x="43" y="245"/>
                  <a:pt x="43" y="245"/>
                  <a:pt x="44" y="244"/>
                </a:cubicBezTo>
                <a:cubicBezTo>
                  <a:pt x="44" y="244"/>
                  <a:pt x="44" y="244"/>
                  <a:pt x="44" y="244"/>
                </a:cubicBezTo>
                <a:cubicBezTo>
                  <a:pt x="44" y="244"/>
                  <a:pt x="45" y="243"/>
                  <a:pt x="45" y="244"/>
                </a:cubicBezTo>
                <a:cubicBezTo>
                  <a:pt x="45" y="241"/>
                  <a:pt x="47" y="241"/>
                  <a:pt x="48" y="239"/>
                </a:cubicBezTo>
                <a:cubicBezTo>
                  <a:pt x="47" y="238"/>
                  <a:pt x="48" y="238"/>
                  <a:pt x="48" y="237"/>
                </a:cubicBezTo>
                <a:cubicBezTo>
                  <a:pt x="47" y="238"/>
                  <a:pt x="47" y="240"/>
                  <a:pt x="45" y="240"/>
                </a:cubicBezTo>
                <a:close/>
                <a:moveTo>
                  <a:pt x="820" y="180"/>
                </a:moveTo>
                <a:cubicBezTo>
                  <a:pt x="820" y="181"/>
                  <a:pt x="820" y="181"/>
                  <a:pt x="820" y="181"/>
                </a:cubicBezTo>
                <a:cubicBezTo>
                  <a:pt x="821" y="181"/>
                  <a:pt x="820" y="180"/>
                  <a:pt x="820" y="180"/>
                </a:cubicBezTo>
                <a:close/>
                <a:moveTo>
                  <a:pt x="866" y="171"/>
                </a:moveTo>
                <a:cubicBezTo>
                  <a:pt x="865" y="171"/>
                  <a:pt x="865" y="172"/>
                  <a:pt x="865" y="172"/>
                </a:cubicBezTo>
                <a:cubicBezTo>
                  <a:pt x="865" y="172"/>
                  <a:pt x="866" y="172"/>
                  <a:pt x="866" y="171"/>
                </a:cubicBezTo>
                <a:close/>
                <a:moveTo>
                  <a:pt x="867" y="170"/>
                </a:moveTo>
                <a:cubicBezTo>
                  <a:pt x="867" y="170"/>
                  <a:pt x="866" y="171"/>
                  <a:pt x="866" y="171"/>
                </a:cubicBezTo>
                <a:cubicBezTo>
                  <a:pt x="867" y="171"/>
                  <a:pt x="867" y="170"/>
                  <a:pt x="867" y="170"/>
                </a:cubicBezTo>
                <a:close/>
                <a:moveTo>
                  <a:pt x="861" y="164"/>
                </a:moveTo>
                <a:cubicBezTo>
                  <a:pt x="861" y="164"/>
                  <a:pt x="861" y="165"/>
                  <a:pt x="861" y="165"/>
                </a:cubicBezTo>
                <a:cubicBezTo>
                  <a:pt x="861" y="164"/>
                  <a:pt x="861" y="164"/>
                  <a:pt x="861" y="164"/>
                </a:cubicBezTo>
                <a:close/>
                <a:moveTo>
                  <a:pt x="868" y="162"/>
                </a:moveTo>
                <a:cubicBezTo>
                  <a:pt x="868" y="163"/>
                  <a:pt x="868" y="163"/>
                  <a:pt x="868" y="164"/>
                </a:cubicBezTo>
                <a:cubicBezTo>
                  <a:pt x="868" y="163"/>
                  <a:pt x="868" y="162"/>
                  <a:pt x="868" y="162"/>
                </a:cubicBezTo>
                <a:close/>
                <a:moveTo>
                  <a:pt x="837" y="147"/>
                </a:moveTo>
                <a:cubicBezTo>
                  <a:pt x="837" y="148"/>
                  <a:pt x="837" y="150"/>
                  <a:pt x="836" y="151"/>
                </a:cubicBezTo>
                <a:cubicBezTo>
                  <a:pt x="837" y="150"/>
                  <a:pt x="837" y="148"/>
                  <a:pt x="837" y="147"/>
                </a:cubicBezTo>
                <a:close/>
                <a:moveTo>
                  <a:pt x="852" y="150"/>
                </a:moveTo>
                <a:cubicBezTo>
                  <a:pt x="852" y="149"/>
                  <a:pt x="852" y="149"/>
                  <a:pt x="852" y="149"/>
                </a:cubicBezTo>
                <a:cubicBezTo>
                  <a:pt x="852" y="148"/>
                  <a:pt x="853" y="145"/>
                  <a:pt x="852" y="146"/>
                </a:cubicBezTo>
                <a:cubicBezTo>
                  <a:pt x="852" y="147"/>
                  <a:pt x="851" y="150"/>
                  <a:pt x="851" y="151"/>
                </a:cubicBezTo>
                <a:cubicBezTo>
                  <a:pt x="852" y="151"/>
                  <a:pt x="852" y="150"/>
                  <a:pt x="852" y="150"/>
                </a:cubicBezTo>
                <a:close/>
                <a:moveTo>
                  <a:pt x="857" y="134"/>
                </a:moveTo>
                <a:cubicBezTo>
                  <a:pt x="857" y="134"/>
                  <a:pt x="857" y="134"/>
                  <a:pt x="857" y="134"/>
                </a:cubicBezTo>
                <a:cubicBezTo>
                  <a:pt x="857" y="135"/>
                  <a:pt x="857" y="135"/>
                  <a:pt x="857" y="135"/>
                </a:cubicBezTo>
                <a:lnTo>
                  <a:pt x="857" y="134"/>
                </a:lnTo>
                <a:close/>
                <a:moveTo>
                  <a:pt x="855" y="121"/>
                </a:moveTo>
                <a:cubicBezTo>
                  <a:pt x="855" y="119"/>
                  <a:pt x="855" y="121"/>
                  <a:pt x="855" y="122"/>
                </a:cubicBezTo>
                <a:cubicBezTo>
                  <a:pt x="854" y="122"/>
                  <a:pt x="855" y="122"/>
                  <a:pt x="855" y="122"/>
                </a:cubicBezTo>
                <a:cubicBezTo>
                  <a:pt x="854" y="123"/>
                  <a:pt x="853" y="126"/>
                  <a:pt x="854" y="127"/>
                </a:cubicBezTo>
                <a:cubicBezTo>
                  <a:pt x="854" y="125"/>
                  <a:pt x="855" y="123"/>
                  <a:pt x="855" y="121"/>
                </a:cubicBezTo>
                <a:close/>
                <a:moveTo>
                  <a:pt x="861" y="127"/>
                </a:moveTo>
                <a:cubicBezTo>
                  <a:pt x="861" y="127"/>
                  <a:pt x="861" y="128"/>
                  <a:pt x="861" y="128"/>
                </a:cubicBezTo>
                <a:cubicBezTo>
                  <a:pt x="862" y="128"/>
                  <a:pt x="862" y="127"/>
                  <a:pt x="861" y="127"/>
                </a:cubicBezTo>
                <a:close/>
                <a:moveTo>
                  <a:pt x="843" y="120"/>
                </a:moveTo>
                <a:cubicBezTo>
                  <a:pt x="843" y="121"/>
                  <a:pt x="842" y="121"/>
                  <a:pt x="842" y="122"/>
                </a:cubicBezTo>
                <a:cubicBezTo>
                  <a:pt x="843" y="121"/>
                  <a:pt x="843" y="120"/>
                  <a:pt x="843" y="120"/>
                </a:cubicBezTo>
                <a:close/>
                <a:moveTo>
                  <a:pt x="859" y="124"/>
                </a:moveTo>
                <a:cubicBezTo>
                  <a:pt x="859" y="125"/>
                  <a:pt x="859" y="126"/>
                  <a:pt x="859" y="126"/>
                </a:cubicBezTo>
                <a:cubicBezTo>
                  <a:pt x="859" y="125"/>
                  <a:pt x="860" y="124"/>
                  <a:pt x="859" y="124"/>
                </a:cubicBezTo>
                <a:close/>
                <a:moveTo>
                  <a:pt x="862" y="124"/>
                </a:moveTo>
                <a:cubicBezTo>
                  <a:pt x="862" y="124"/>
                  <a:pt x="861" y="125"/>
                  <a:pt x="862" y="126"/>
                </a:cubicBezTo>
                <a:cubicBezTo>
                  <a:pt x="862" y="125"/>
                  <a:pt x="862" y="124"/>
                  <a:pt x="862" y="124"/>
                </a:cubicBezTo>
                <a:close/>
                <a:moveTo>
                  <a:pt x="839" y="118"/>
                </a:moveTo>
                <a:cubicBezTo>
                  <a:pt x="839" y="118"/>
                  <a:pt x="839" y="119"/>
                  <a:pt x="839" y="119"/>
                </a:cubicBezTo>
                <a:cubicBezTo>
                  <a:pt x="839" y="119"/>
                  <a:pt x="839" y="118"/>
                  <a:pt x="839" y="118"/>
                </a:cubicBezTo>
                <a:close/>
                <a:moveTo>
                  <a:pt x="844" y="116"/>
                </a:moveTo>
                <a:cubicBezTo>
                  <a:pt x="843" y="117"/>
                  <a:pt x="843" y="119"/>
                  <a:pt x="843" y="119"/>
                </a:cubicBezTo>
                <a:cubicBezTo>
                  <a:pt x="843" y="118"/>
                  <a:pt x="844" y="117"/>
                  <a:pt x="844" y="116"/>
                </a:cubicBezTo>
                <a:close/>
                <a:moveTo>
                  <a:pt x="862" y="120"/>
                </a:moveTo>
                <a:cubicBezTo>
                  <a:pt x="862" y="121"/>
                  <a:pt x="861" y="122"/>
                  <a:pt x="862" y="123"/>
                </a:cubicBezTo>
                <a:cubicBezTo>
                  <a:pt x="862" y="122"/>
                  <a:pt x="863" y="121"/>
                  <a:pt x="862" y="120"/>
                </a:cubicBezTo>
                <a:close/>
                <a:moveTo>
                  <a:pt x="855" y="118"/>
                </a:moveTo>
                <a:cubicBezTo>
                  <a:pt x="855" y="118"/>
                  <a:pt x="855" y="119"/>
                  <a:pt x="855" y="119"/>
                </a:cubicBezTo>
                <a:cubicBezTo>
                  <a:pt x="855" y="119"/>
                  <a:pt x="856" y="118"/>
                  <a:pt x="855" y="118"/>
                </a:cubicBezTo>
                <a:close/>
                <a:moveTo>
                  <a:pt x="858" y="117"/>
                </a:moveTo>
                <a:cubicBezTo>
                  <a:pt x="857" y="117"/>
                  <a:pt x="857" y="118"/>
                  <a:pt x="857" y="118"/>
                </a:cubicBezTo>
                <a:cubicBezTo>
                  <a:pt x="857" y="118"/>
                  <a:pt x="858" y="117"/>
                  <a:pt x="858" y="117"/>
                </a:cubicBezTo>
                <a:close/>
                <a:moveTo>
                  <a:pt x="860" y="116"/>
                </a:moveTo>
                <a:cubicBezTo>
                  <a:pt x="860" y="116"/>
                  <a:pt x="860" y="116"/>
                  <a:pt x="860" y="116"/>
                </a:cubicBezTo>
                <a:cubicBezTo>
                  <a:pt x="859" y="115"/>
                  <a:pt x="859" y="117"/>
                  <a:pt x="859" y="117"/>
                </a:cubicBezTo>
                <a:cubicBezTo>
                  <a:pt x="860" y="117"/>
                  <a:pt x="859" y="117"/>
                  <a:pt x="860" y="116"/>
                </a:cubicBezTo>
                <a:close/>
                <a:moveTo>
                  <a:pt x="849" y="110"/>
                </a:moveTo>
                <a:cubicBezTo>
                  <a:pt x="848" y="113"/>
                  <a:pt x="849" y="111"/>
                  <a:pt x="849" y="110"/>
                </a:cubicBezTo>
                <a:close/>
                <a:moveTo>
                  <a:pt x="845" y="105"/>
                </a:moveTo>
                <a:cubicBezTo>
                  <a:pt x="844" y="106"/>
                  <a:pt x="844" y="106"/>
                  <a:pt x="844" y="107"/>
                </a:cubicBezTo>
                <a:cubicBezTo>
                  <a:pt x="844" y="107"/>
                  <a:pt x="845" y="105"/>
                  <a:pt x="845" y="105"/>
                </a:cubicBezTo>
                <a:close/>
                <a:moveTo>
                  <a:pt x="844" y="105"/>
                </a:moveTo>
                <a:cubicBezTo>
                  <a:pt x="843" y="105"/>
                  <a:pt x="843" y="106"/>
                  <a:pt x="843" y="106"/>
                </a:cubicBezTo>
                <a:lnTo>
                  <a:pt x="844" y="105"/>
                </a:lnTo>
                <a:close/>
                <a:moveTo>
                  <a:pt x="836" y="101"/>
                </a:moveTo>
                <a:cubicBezTo>
                  <a:pt x="836" y="102"/>
                  <a:pt x="836" y="102"/>
                  <a:pt x="836" y="102"/>
                </a:cubicBezTo>
                <a:cubicBezTo>
                  <a:pt x="836" y="102"/>
                  <a:pt x="836" y="101"/>
                  <a:pt x="836" y="101"/>
                </a:cubicBezTo>
                <a:close/>
                <a:moveTo>
                  <a:pt x="838" y="98"/>
                </a:moveTo>
                <a:cubicBezTo>
                  <a:pt x="839" y="95"/>
                  <a:pt x="838" y="96"/>
                  <a:pt x="838" y="98"/>
                </a:cubicBezTo>
                <a:close/>
                <a:moveTo>
                  <a:pt x="828" y="135"/>
                </a:moveTo>
                <a:cubicBezTo>
                  <a:pt x="828" y="136"/>
                  <a:pt x="828" y="137"/>
                  <a:pt x="827" y="137"/>
                </a:cubicBezTo>
                <a:cubicBezTo>
                  <a:pt x="828" y="138"/>
                  <a:pt x="828" y="138"/>
                  <a:pt x="828" y="138"/>
                </a:cubicBezTo>
                <a:cubicBezTo>
                  <a:pt x="828" y="137"/>
                  <a:pt x="829" y="136"/>
                  <a:pt x="828" y="135"/>
                </a:cubicBezTo>
                <a:close/>
                <a:moveTo>
                  <a:pt x="846" y="121"/>
                </a:moveTo>
                <a:cubicBezTo>
                  <a:pt x="847" y="121"/>
                  <a:pt x="846" y="122"/>
                  <a:pt x="846" y="123"/>
                </a:cubicBezTo>
                <a:cubicBezTo>
                  <a:pt x="847" y="121"/>
                  <a:pt x="848" y="117"/>
                  <a:pt x="848" y="115"/>
                </a:cubicBezTo>
                <a:cubicBezTo>
                  <a:pt x="848" y="117"/>
                  <a:pt x="846" y="118"/>
                  <a:pt x="847" y="119"/>
                </a:cubicBezTo>
                <a:cubicBezTo>
                  <a:pt x="847" y="119"/>
                  <a:pt x="847" y="119"/>
                  <a:pt x="847" y="118"/>
                </a:cubicBezTo>
                <a:cubicBezTo>
                  <a:pt x="846" y="119"/>
                  <a:pt x="846" y="120"/>
                  <a:pt x="846" y="121"/>
                </a:cubicBezTo>
                <a:cubicBezTo>
                  <a:pt x="846" y="121"/>
                  <a:pt x="846" y="120"/>
                  <a:pt x="846" y="120"/>
                </a:cubicBezTo>
                <a:cubicBezTo>
                  <a:pt x="846" y="121"/>
                  <a:pt x="845" y="121"/>
                  <a:pt x="845" y="121"/>
                </a:cubicBezTo>
                <a:cubicBezTo>
                  <a:pt x="846" y="122"/>
                  <a:pt x="846" y="121"/>
                  <a:pt x="846" y="121"/>
                </a:cubicBezTo>
                <a:close/>
                <a:moveTo>
                  <a:pt x="860" y="122"/>
                </a:moveTo>
                <a:cubicBezTo>
                  <a:pt x="860" y="122"/>
                  <a:pt x="859" y="123"/>
                  <a:pt x="860" y="123"/>
                </a:cubicBezTo>
                <a:cubicBezTo>
                  <a:pt x="860" y="123"/>
                  <a:pt x="860" y="123"/>
                  <a:pt x="860" y="123"/>
                </a:cubicBezTo>
                <a:cubicBezTo>
                  <a:pt x="859" y="124"/>
                  <a:pt x="860" y="122"/>
                  <a:pt x="860" y="122"/>
                </a:cubicBezTo>
                <a:close/>
                <a:moveTo>
                  <a:pt x="861" y="115"/>
                </a:moveTo>
                <a:cubicBezTo>
                  <a:pt x="861" y="115"/>
                  <a:pt x="861" y="115"/>
                  <a:pt x="861" y="115"/>
                </a:cubicBezTo>
                <a:cubicBezTo>
                  <a:pt x="862" y="117"/>
                  <a:pt x="859" y="120"/>
                  <a:pt x="860" y="122"/>
                </a:cubicBezTo>
                <a:cubicBezTo>
                  <a:pt x="860" y="118"/>
                  <a:pt x="862" y="115"/>
                  <a:pt x="862" y="112"/>
                </a:cubicBezTo>
                <a:cubicBezTo>
                  <a:pt x="862" y="112"/>
                  <a:pt x="862" y="111"/>
                  <a:pt x="862" y="111"/>
                </a:cubicBezTo>
                <a:cubicBezTo>
                  <a:pt x="862" y="110"/>
                  <a:pt x="864" y="107"/>
                  <a:pt x="863" y="106"/>
                </a:cubicBezTo>
                <a:cubicBezTo>
                  <a:pt x="863" y="107"/>
                  <a:pt x="862" y="108"/>
                  <a:pt x="862" y="110"/>
                </a:cubicBezTo>
                <a:cubicBezTo>
                  <a:pt x="861" y="109"/>
                  <a:pt x="861" y="109"/>
                  <a:pt x="861" y="109"/>
                </a:cubicBezTo>
                <a:cubicBezTo>
                  <a:pt x="862" y="111"/>
                  <a:pt x="861" y="114"/>
                  <a:pt x="861" y="115"/>
                </a:cubicBezTo>
                <a:close/>
                <a:moveTo>
                  <a:pt x="842" y="104"/>
                </a:moveTo>
                <a:cubicBezTo>
                  <a:pt x="842" y="105"/>
                  <a:pt x="842" y="105"/>
                  <a:pt x="842" y="106"/>
                </a:cubicBezTo>
                <a:cubicBezTo>
                  <a:pt x="843" y="105"/>
                  <a:pt x="842" y="104"/>
                  <a:pt x="842" y="104"/>
                </a:cubicBezTo>
                <a:close/>
                <a:moveTo>
                  <a:pt x="707" y="252"/>
                </a:moveTo>
                <a:cubicBezTo>
                  <a:pt x="708" y="252"/>
                  <a:pt x="709" y="252"/>
                  <a:pt x="710" y="253"/>
                </a:cubicBezTo>
                <a:cubicBezTo>
                  <a:pt x="710" y="254"/>
                  <a:pt x="709" y="255"/>
                  <a:pt x="710" y="256"/>
                </a:cubicBezTo>
                <a:cubicBezTo>
                  <a:pt x="712" y="257"/>
                  <a:pt x="715" y="253"/>
                  <a:pt x="715" y="256"/>
                </a:cubicBezTo>
                <a:cubicBezTo>
                  <a:pt x="717" y="258"/>
                  <a:pt x="720" y="259"/>
                  <a:pt x="723" y="259"/>
                </a:cubicBezTo>
                <a:cubicBezTo>
                  <a:pt x="725" y="260"/>
                  <a:pt x="726" y="261"/>
                  <a:pt x="728" y="262"/>
                </a:cubicBezTo>
                <a:cubicBezTo>
                  <a:pt x="730" y="262"/>
                  <a:pt x="733" y="262"/>
                  <a:pt x="734" y="263"/>
                </a:cubicBezTo>
                <a:cubicBezTo>
                  <a:pt x="736" y="263"/>
                  <a:pt x="737" y="264"/>
                  <a:pt x="739" y="265"/>
                </a:cubicBezTo>
                <a:cubicBezTo>
                  <a:pt x="744" y="267"/>
                  <a:pt x="749" y="267"/>
                  <a:pt x="753" y="269"/>
                </a:cubicBezTo>
                <a:cubicBezTo>
                  <a:pt x="756" y="269"/>
                  <a:pt x="760" y="271"/>
                  <a:pt x="762" y="272"/>
                </a:cubicBezTo>
                <a:cubicBezTo>
                  <a:pt x="765" y="272"/>
                  <a:pt x="768" y="274"/>
                  <a:pt x="771" y="275"/>
                </a:cubicBezTo>
                <a:cubicBezTo>
                  <a:pt x="772" y="275"/>
                  <a:pt x="774" y="275"/>
                  <a:pt x="776" y="276"/>
                </a:cubicBezTo>
                <a:cubicBezTo>
                  <a:pt x="776" y="276"/>
                  <a:pt x="777" y="276"/>
                  <a:pt x="777" y="276"/>
                </a:cubicBezTo>
                <a:cubicBezTo>
                  <a:pt x="779" y="277"/>
                  <a:pt x="781" y="277"/>
                  <a:pt x="782" y="277"/>
                </a:cubicBezTo>
                <a:cubicBezTo>
                  <a:pt x="784" y="278"/>
                  <a:pt x="785" y="279"/>
                  <a:pt x="787" y="279"/>
                </a:cubicBezTo>
                <a:cubicBezTo>
                  <a:pt x="789" y="280"/>
                  <a:pt x="792" y="281"/>
                  <a:pt x="795" y="281"/>
                </a:cubicBezTo>
                <a:cubicBezTo>
                  <a:pt x="796" y="282"/>
                  <a:pt x="798" y="282"/>
                  <a:pt x="799" y="282"/>
                </a:cubicBezTo>
                <a:cubicBezTo>
                  <a:pt x="800" y="283"/>
                  <a:pt x="800" y="283"/>
                  <a:pt x="801" y="283"/>
                </a:cubicBezTo>
                <a:cubicBezTo>
                  <a:pt x="802" y="283"/>
                  <a:pt x="802" y="283"/>
                  <a:pt x="802" y="283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4" y="285"/>
                  <a:pt x="805" y="284"/>
                  <a:pt x="806" y="285"/>
                </a:cubicBezTo>
                <a:cubicBezTo>
                  <a:pt x="807" y="285"/>
                  <a:pt x="808" y="286"/>
                  <a:pt x="809" y="287"/>
                </a:cubicBezTo>
                <a:cubicBezTo>
                  <a:pt x="810" y="286"/>
                  <a:pt x="811" y="287"/>
                  <a:pt x="812" y="288"/>
                </a:cubicBezTo>
                <a:cubicBezTo>
                  <a:pt x="813" y="288"/>
                  <a:pt x="813" y="288"/>
                  <a:pt x="813" y="288"/>
                </a:cubicBezTo>
                <a:cubicBezTo>
                  <a:pt x="813" y="288"/>
                  <a:pt x="813" y="287"/>
                  <a:pt x="813" y="287"/>
                </a:cubicBezTo>
                <a:cubicBezTo>
                  <a:pt x="813" y="287"/>
                  <a:pt x="813" y="287"/>
                  <a:pt x="813" y="286"/>
                </a:cubicBezTo>
                <a:cubicBezTo>
                  <a:pt x="813" y="286"/>
                  <a:pt x="813" y="286"/>
                  <a:pt x="813" y="286"/>
                </a:cubicBezTo>
                <a:cubicBezTo>
                  <a:pt x="813" y="285"/>
                  <a:pt x="813" y="285"/>
                  <a:pt x="813" y="284"/>
                </a:cubicBezTo>
                <a:cubicBezTo>
                  <a:pt x="813" y="282"/>
                  <a:pt x="813" y="282"/>
                  <a:pt x="813" y="282"/>
                </a:cubicBezTo>
                <a:cubicBezTo>
                  <a:pt x="813" y="282"/>
                  <a:pt x="812" y="281"/>
                  <a:pt x="812" y="280"/>
                </a:cubicBezTo>
                <a:cubicBezTo>
                  <a:pt x="812" y="280"/>
                  <a:pt x="813" y="280"/>
                  <a:pt x="813" y="279"/>
                </a:cubicBezTo>
                <a:cubicBezTo>
                  <a:pt x="813" y="279"/>
                  <a:pt x="812" y="279"/>
                  <a:pt x="812" y="279"/>
                </a:cubicBezTo>
                <a:cubicBezTo>
                  <a:pt x="812" y="278"/>
                  <a:pt x="812" y="278"/>
                  <a:pt x="812" y="278"/>
                </a:cubicBezTo>
                <a:cubicBezTo>
                  <a:pt x="812" y="277"/>
                  <a:pt x="812" y="277"/>
                  <a:pt x="812" y="277"/>
                </a:cubicBezTo>
                <a:cubicBezTo>
                  <a:pt x="812" y="276"/>
                  <a:pt x="812" y="276"/>
                  <a:pt x="812" y="275"/>
                </a:cubicBezTo>
                <a:cubicBezTo>
                  <a:pt x="813" y="270"/>
                  <a:pt x="813" y="265"/>
                  <a:pt x="813" y="259"/>
                </a:cubicBezTo>
                <a:cubicBezTo>
                  <a:pt x="813" y="254"/>
                  <a:pt x="813" y="250"/>
                  <a:pt x="813" y="245"/>
                </a:cubicBezTo>
                <a:cubicBezTo>
                  <a:pt x="815" y="226"/>
                  <a:pt x="815" y="226"/>
                  <a:pt x="815" y="226"/>
                </a:cubicBezTo>
                <a:cubicBezTo>
                  <a:pt x="815" y="219"/>
                  <a:pt x="816" y="212"/>
                  <a:pt x="817" y="206"/>
                </a:cubicBezTo>
                <a:cubicBezTo>
                  <a:pt x="817" y="206"/>
                  <a:pt x="818" y="205"/>
                  <a:pt x="818" y="205"/>
                </a:cubicBezTo>
                <a:cubicBezTo>
                  <a:pt x="818" y="204"/>
                  <a:pt x="817" y="204"/>
                  <a:pt x="818" y="204"/>
                </a:cubicBezTo>
                <a:cubicBezTo>
                  <a:pt x="818" y="203"/>
                  <a:pt x="818" y="203"/>
                  <a:pt x="818" y="203"/>
                </a:cubicBezTo>
                <a:cubicBezTo>
                  <a:pt x="819" y="197"/>
                  <a:pt x="820" y="192"/>
                  <a:pt x="822" y="186"/>
                </a:cubicBezTo>
                <a:cubicBezTo>
                  <a:pt x="822" y="185"/>
                  <a:pt x="822" y="186"/>
                  <a:pt x="822" y="186"/>
                </a:cubicBezTo>
                <a:cubicBezTo>
                  <a:pt x="823" y="183"/>
                  <a:pt x="824" y="178"/>
                  <a:pt x="825" y="175"/>
                </a:cubicBezTo>
                <a:cubicBezTo>
                  <a:pt x="825" y="173"/>
                  <a:pt x="825" y="171"/>
                  <a:pt x="826" y="170"/>
                </a:cubicBezTo>
                <a:cubicBezTo>
                  <a:pt x="826" y="169"/>
                  <a:pt x="825" y="169"/>
                  <a:pt x="825" y="169"/>
                </a:cubicBezTo>
                <a:cubicBezTo>
                  <a:pt x="826" y="169"/>
                  <a:pt x="826" y="169"/>
                  <a:pt x="826" y="169"/>
                </a:cubicBezTo>
                <a:cubicBezTo>
                  <a:pt x="826" y="167"/>
                  <a:pt x="826" y="167"/>
                  <a:pt x="826" y="167"/>
                </a:cubicBezTo>
                <a:cubicBezTo>
                  <a:pt x="827" y="164"/>
                  <a:pt x="828" y="160"/>
                  <a:pt x="829" y="156"/>
                </a:cubicBezTo>
                <a:cubicBezTo>
                  <a:pt x="829" y="155"/>
                  <a:pt x="829" y="155"/>
                  <a:pt x="829" y="154"/>
                </a:cubicBezTo>
                <a:cubicBezTo>
                  <a:pt x="830" y="154"/>
                  <a:pt x="830" y="154"/>
                  <a:pt x="829" y="153"/>
                </a:cubicBezTo>
                <a:cubicBezTo>
                  <a:pt x="829" y="153"/>
                  <a:pt x="830" y="151"/>
                  <a:pt x="830" y="152"/>
                </a:cubicBezTo>
                <a:cubicBezTo>
                  <a:pt x="830" y="151"/>
                  <a:pt x="830" y="152"/>
                  <a:pt x="830" y="152"/>
                </a:cubicBezTo>
                <a:cubicBezTo>
                  <a:pt x="831" y="151"/>
                  <a:pt x="831" y="149"/>
                  <a:pt x="831" y="147"/>
                </a:cubicBezTo>
                <a:cubicBezTo>
                  <a:pt x="831" y="146"/>
                  <a:pt x="832" y="144"/>
                  <a:pt x="833" y="142"/>
                </a:cubicBezTo>
                <a:cubicBezTo>
                  <a:pt x="833" y="144"/>
                  <a:pt x="833" y="146"/>
                  <a:pt x="835" y="147"/>
                </a:cubicBezTo>
                <a:cubicBezTo>
                  <a:pt x="836" y="145"/>
                  <a:pt x="836" y="141"/>
                  <a:pt x="837" y="140"/>
                </a:cubicBezTo>
                <a:cubicBezTo>
                  <a:pt x="838" y="135"/>
                  <a:pt x="839" y="130"/>
                  <a:pt x="840" y="125"/>
                </a:cubicBezTo>
                <a:cubicBezTo>
                  <a:pt x="840" y="124"/>
                  <a:pt x="840" y="124"/>
                  <a:pt x="840" y="124"/>
                </a:cubicBezTo>
                <a:cubicBezTo>
                  <a:pt x="842" y="119"/>
                  <a:pt x="842" y="114"/>
                  <a:pt x="844" y="108"/>
                </a:cubicBezTo>
                <a:cubicBezTo>
                  <a:pt x="842" y="119"/>
                  <a:pt x="839" y="128"/>
                  <a:pt x="838" y="138"/>
                </a:cubicBezTo>
                <a:cubicBezTo>
                  <a:pt x="837" y="140"/>
                  <a:pt x="836" y="146"/>
                  <a:pt x="835" y="150"/>
                </a:cubicBezTo>
                <a:cubicBezTo>
                  <a:pt x="835" y="152"/>
                  <a:pt x="836" y="153"/>
                  <a:pt x="838" y="152"/>
                </a:cubicBezTo>
                <a:cubicBezTo>
                  <a:pt x="840" y="150"/>
                  <a:pt x="839" y="147"/>
                  <a:pt x="840" y="145"/>
                </a:cubicBezTo>
                <a:cubicBezTo>
                  <a:pt x="841" y="145"/>
                  <a:pt x="841" y="144"/>
                  <a:pt x="842" y="145"/>
                </a:cubicBezTo>
                <a:cubicBezTo>
                  <a:pt x="842" y="150"/>
                  <a:pt x="840" y="156"/>
                  <a:pt x="840" y="160"/>
                </a:cubicBezTo>
                <a:cubicBezTo>
                  <a:pt x="840" y="161"/>
                  <a:pt x="840" y="162"/>
                  <a:pt x="840" y="163"/>
                </a:cubicBezTo>
                <a:cubicBezTo>
                  <a:pt x="840" y="163"/>
                  <a:pt x="840" y="164"/>
                  <a:pt x="841" y="164"/>
                </a:cubicBezTo>
                <a:cubicBezTo>
                  <a:pt x="841" y="164"/>
                  <a:pt x="841" y="164"/>
                  <a:pt x="842" y="164"/>
                </a:cubicBezTo>
                <a:cubicBezTo>
                  <a:pt x="842" y="159"/>
                  <a:pt x="846" y="156"/>
                  <a:pt x="846" y="151"/>
                </a:cubicBezTo>
                <a:cubicBezTo>
                  <a:pt x="847" y="150"/>
                  <a:pt x="848" y="149"/>
                  <a:pt x="849" y="149"/>
                </a:cubicBezTo>
                <a:cubicBezTo>
                  <a:pt x="849" y="147"/>
                  <a:pt x="850" y="145"/>
                  <a:pt x="850" y="143"/>
                </a:cubicBezTo>
                <a:cubicBezTo>
                  <a:pt x="850" y="142"/>
                  <a:pt x="850" y="142"/>
                  <a:pt x="850" y="142"/>
                </a:cubicBezTo>
                <a:cubicBezTo>
                  <a:pt x="851" y="137"/>
                  <a:pt x="851" y="133"/>
                  <a:pt x="853" y="129"/>
                </a:cubicBezTo>
                <a:cubicBezTo>
                  <a:pt x="853" y="133"/>
                  <a:pt x="852" y="136"/>
                  <a:pt x="851" y="140"/>
                </a:cubicBezTo>
                <a:cubicBezTo>
                  <a:pt x="851" y="140"/>
                  <a:pt x="852" y="141"/>
                  <a:pt x="852" y="141"/>
                </a:cubicBezTo>
                <a:cubicBezTo>
                  <a:pt x="851" y="144"/>
                  <a:pt x="850" y="149"/>
                  <a:pt x="849" y="152"/>
                </a:cubicBezTo>
                <a:cubicBezTo>
                  <a:pt x="850" y="153"/>
                  <a:pt x="851" y="153"/>
                  <a:pt x="851" y="152"/>
                </a:cubicBezTo>
                <a:cubicBezTo>
                  <a:pt x="851" y="152"/>
                  <a:pt x="851" y="153"/>
                  <a:pt x="851" y="153"/>
                </a:cubicBezTo>
                <a:cubicBezTo>
                  <a:pt x="851" y="153"/>
                  <a:pt x="851" y="153"/>
                  <a:pt x="852" y="153"/>
                </a:cubicBezTo>
                <a:cubicBezTo>
                  <a:pt x="851" y="155"/>
                  <a:pt x="851" y="155"/>
                  <a:pt x="851" y="157"/>
                </a:cubicBezTo>
                <a:cubicBezTo>
                  <a:pt x="851" y="158"/>
                  <a:pt x="851" y="158"/>
                  <a:pt x="852" y="158"/>
                </a:cubicBezTo>
                <a:cubicBezTo>
                  <a:pt x="852" y="156"/>
                  <a:pt x="853" y="155"/>
                  <a:pt x="853" y="153"/>
                </a:cubicBezTo>
                <a:cubicBezTo>
                  <a:pt x="853" y="152"/>
                  <a:pt x="853" y="151"/>
                  <a:pt x="853" y="151"/>
                </a:cubicBezTo>
                <a:cubicBezTo>
                  <a:pt x="853" y="150"/>
                  <a:pt x="853" y="150"/>
                  <a:pt x="854" y="150"/>
                </a:cubicBezTo>
                <a:cubicBezTo>
                  <a:pt x="854" y="149"/>
                  <a:pt x="853" y="149"/>
                  <a:pt x="853" y="148"/>
                </a:cubicBezTo>
                <a:cubicBezTo>
                  <a:pt x="853" y="148"/>
                  <a:pt x="854" y="148"/>
                  <a:pt x="854" y="147"/>
                </a:cubicBezTo>
                <a:cubicBezTo>
                  <a:pt x="855" y="145"/>
                  <a:pt x="854" y="143"/>
                  <a:pt x="855" y="141"/>
                </a:cubicBezTo>
                <a:cubicBezTo>
                  <a:pt x="855" y="140"/>
                  <a:pt x="856" y="139"/>
                  <a:pt x="857" y="137"/>
                </a:cubicBezTo>
                <a:cubicBezTo>
                  <a:pt x="857" y="138"/>
                  <a:pt x="856" y="139"/>
                  <a:pt x="856" y="140"/>
                </a:cubicBezTo>
                <a:cubicBezTo>
                  <a:pt x="855" y="144"/>
                  <a:pt x="856" y="148"/>
                  <a:pt x="855" y="151"/>
                </a:cubicBezTo>
                <a:cubicBezTo>
                  <a:pt x="856" y="152"/>
                  <a:pt x="856" y="151"/>
                  <a:pt x="857" y="151"/>
                </a:cubicBezTo>
                <a:cubicBezTo>
                  <a:pt x="857" y="150"/>
                  <a:pt x="857" y="149"/>
                  <a:pt x="857" y="148"/>
                </a:cubicBezTo>
                <a:cubicBezTo>
                  <a:pt x="857" y="148"/>
                  <a:pt x="857" y="149"/>
                  <a:pt x="857" y="148"/>
                </a:cubicBezTo>
                <a:cubicBezTo>
                  <a:pt x="857" y="146"/>
                  <a:pt x="857" y="144"/>
                  <a:pt x="858" y="141"/>
                </a:cubicBezTo>
                <a:cubicBezTo>
                  <a:pt x="858" y="141"/>
                  <a:pt x="858" y="140"/>
                  <a:pt x="859" y="141"/>
                </a:cubicBezTo>
                <a:cubicBezTo>
                  <a:pt x="859" y="140"/>
                  <a:pt x="859" y="140"/>
                  <a:pt x="860" y="140"/>
                </a:cubicBezTo>
                <a:cubicBezTo>
                  <a:pt x="860" y="139"/>
                  <a:pt x="859" y="140"/>
                  <a:pt x="859" y="140"/>
                </a:cubicBezTo>
                <a:cubicBezTo>
                  <a:pt x="860" y="139"/>
                  <a:pt x="859" y="138"/>
                  <a:pt x="860" y="138"/>
                </a:cubicBezTo>
                <a:cubicBezTo>
                  <a:pt x="860" y="134"/>
                  <a:pt x="861" y="132"/>
                  <a:pt x="861" y="128"/>
                </a:cubicBezTo>
                <a:cubicBezTo>
                  <a:pt x="861" y="131"/>
                  <a:pt x="861" y="134"/>
                  <a:pt x="860" y="137"/>
                </a:cubicBezTo>
                <a:cubicBezTo>
                  <a:pt x="860" y="138"/>
                  <a:pt x="861" y="137"/>
                  <a:pt x="861" y="138"/>
                </a:cubicBezTo>
                <a:cubicBezTo>
                  <a:pt x="861" y="139"/>
                  <a:pt x="860" y="139"/>
                  <a:pt x="860" y="140"/>
                </a:cubicBezTo>
                <a:cubicBezTo>
                  <a:pt x="860" y="141"/>
                  <a:pt x="860" y="142"/>
                  <a:pt x="860" y="143"/>
                </a:cubicBezTo>
                <a:cubicBezTo>
                  <a:pt x="860" y="144"/>
                  <a:pt x="859" y="145"/>
                  <a:pt x="859" y="146"/>
                </a:cubicBezTo>
                <a:cubicBezTo>
                  <a:pt x="860" y="147"/>
                  <a:pt x="860" y="148"/>
                  <a:pt x="860" y="149"/>
                </a:cubicBezTo>
                <a:cubicBezTo>
                  <a:pt x="860" y="150"/>
                  <a:pt x="860" y="149"/>
                  <a:pt x="860" y="150"/>
                </a:cubicBezTo>
                <a:cubicBezTo>
                  <a:pt x="861" y="151"/>
                  <a:pt x="861" y="150"/>
                  <a:pt x="862" y="150"/>
                </a:cubicBezTo>
                <a:cubicBezTo>
                  <a:pt x="862" y="151"/>
                  <a:pt x="861" y="150"/>
                  <a:pt x="861" y="151"/>
                </a:cubicBezTo>
                <a:cubicBezTo>
                  <a:pt x="861" y="151"/>
                  <a:pt x="861" y="152"/>
                  <a:pt x="862" y="152"/>
                </a:cubicBezTo>
                <a:cubicBezTo>
                  <a:pt x="861" y="154"/>
                  <a:pt x="861" y="155"/>
                  <a:pt x="861" y="157"/>
                </a:cubicBezTo>
                <a:cubicBezTo>
                  <a:pt x="861" y="157"/>
                  <a:pt x="861" y="156"/>
                  <a:pt x="861" y="157"/>
                </a:cubicBezTo>
                <a:cubicBezTo>
                  <a:pt x="861" y="157"/>
                  <a:pt x="861" y="160"/>
                  <a:pt x="861" y="160"/>
                </a:cubicBezTo>
                <a:cubicBezTo>
                  <a:pt x="861" y="162"/>
                  <a:pt x="861" y="163"/>
                  <a:pt x="860" y="165"/>
                </a:cubicBezTo>
                <a:cubicBezTo>
                  <a:pt x="860" y="166"/>
                  <a:pt x="861" y="165"/>
                  <a:pt x="861" y="166"/>
                </a:cubicBezTo>
                <a:cubicBezTo>
                  <a:pt x="861" y="167"/>
                  <a:pt x="861" y="168"/>
                  <a:pt x="860" y="169"/>
                </a:cubicBezTo>
                <a:cubicBezTo>
                  <a:pt x="861" y="170"/>
                  <a:pt x="861" y="172"/>
                  <a:pt x="860" y="173"/>
                </a:cubicBezTo>
                <a:cubicBezTo>
                  <a:pt x="861" y="173"/>
                  <a:pt x="861" y="172"/>
                  <a:pt x="862" y="172"/>
                </a:cubicBezTo>
                <a:cubicBezTo>
                  <a:pt x="862" y="172"/>
                  <a:pt x="861" y="173"/>
                  <a:pt x="861" y="174"/>
                </a:cubicBezTo>
                <a:cubicBezTo>
                  <a:pt x="861" y="178"/>
                  <a:pt x="862" y="181"/>
                  <a:pt x="861" y="186"/>
                </a:cubicBezTo>
                <a:cubicBezTo>
                  <a:pt x="861" y="187"/>
                  <a:pt x="862" y="187"/>
                  <a:pt x="861" y="188"/>
                </a:cubicBezTo>
                <a:cubicBezTo>
                  <a:pt x="861" y="188"/>
                  <a:pt x="862" y="188"/>
                  <a:pt x="862" y="188"/>
                </a:cubicBezTo>
                <a:cubicBezTo>
                  <a:pt x="862" y="190"/>
                  <a:pt x="860" y="196"/>
                  <a:pt x="862" y="198"/>
                </a:cubicBezTo>
                <a:cubicBezTo>
                  <a:pt x="861" y="198"/>
                  <a:pt x="861" y="197"/>
                  <a:pt x="861" y="198"/>
                </a:cubicBezTo>
                <a:cubicBezTo>
                  <a:pt x="861" y="199"/>
                  <a:pt x="860" y="200"/>
                  <a:pt x="861" y="201"/>
                </a:cubicBezTo>
                <a:cubicBezTo>
                  <a:pt x="861" y="204"/>
                  <a:pt x="860" y="206"/>
                  <a:pt x="861" y="208"/>
                </a:cubicBezTo>
                <a:cubicBezTo>
                  <a:pt x="860" y="209"/>
                  <a:pt x="860" y="210"/>
                  <a:pt x="860" y="210"/>
                </a:cubicBezTo>
                <a:cubicBezTo>
                  <a:pt x="860" y="211"/>
                  <a:pt x="860" y="213"/>
                  <a:pt x="860" y="214"/>
                </a:cubicBezTo>
                <a:cubicBezTo>
                  <a:pt x="859" y="231"/>
                  <a:pt x="857" y="248"/>
                  <a:pt x="857" y="264"/>
                </a:cubicBezTo>
                <a:cubicBezTo>
                  <a:pt x="856" y="268"/>
                  <a:pt x="857" y="273"/>
                  <a:pt x="857" y="277"/>
                </a:cubicBezTo>
                <a:cubicBezTo>
                  <a:pt x="857" y="277"/>
                  <a:pt x="857" y="277"/>
                  <a:pt x="857" y="278"/>
                </a:cubicBezTo>
                <a:cubicBezTo>
                  <a:pt x="857" y="279"/>
                  <a:pt x="857" y="279"/>
                  <a:pt x="857" y="279"/>
                </a:cubicBezTo>
                <a:cubicBezTo>
                  <a:pt x="857" y="280"/>
                  <a:pt x="857" y="281"/>
                  <a:pt x="857" y="282"/>
                </a:cubicBezTo>
                <a:cubicBezTo>
                  <a:pt x="857" y="291"/>
                  <a:pt x="857" y="302"/>
                  <a:pt x="859" y="311"/>
                </a:cubicBezTo>
                <a:cubicBezTo>
                  <a:pt x="858" y="317"/>
                  <a:pt x="860" y="324"/>
                  <a:pt x="860" y="331"/>
                </a:cubicBezTo>
                <a:cubicBezTo>
                  <a:pt x="860" y="334"/>
                  <a:pt x="860" y="336"/>
                  <a:pt x="860" y="339"/>
                </a:cubicBezTo>
                <a:cubicBezTo>
                  <a:pt x="861" y="340"/>
                  <a:pt x="861" y="342"/>
                  <a:pt x="861" y="343"/>
                </a:cubicBezTo>
                <a:cubicBezTo>
                  <a:pt x="861" y="345"/>
                  <a:pt x="861" y="347"/>
                  <a:pt x="861" y="349"/>
                </a:cubicBezTo>
                <a:cubicBezTo>
                  <a:pt x="861" y="350"/>
                  <a:pt x="861" y="350"/>
                  <a:pt x="861" y="350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0" y="350"/>
                  <a:pt x="860" y="350"/>
                </a:cubicBezTo>
                <a:cubicBezTo>
                  <a:pt x="859" y="350"/>
                  <a:pt x="858" y="350"/>
                  <a:pt x="857" y="349"/>
                </a:cubicBezTo>
                <a:cubicBezTo>
                  <a:pt x="854" y="349"/>
                  <a:pt x="853" y="349"/>
                  <a:pt x="851" y="348"/>
                </a:cubicBezTo>
                <a:cubicBezTo>
                  <a:pt x="843" y="346"/>
                  <a:pt x="834" y="342"/>
                  <a:pt x="826" y="340"/>
                </a:cubicBezTo>
                <a:cubicBezTo>
                  <a:pt x="824" y="340"/>
                  <a:pt x="821" y="338"/>
                  <a:pt x="819" y="338"/>
                </a:cubicBezTo>
                <a:cubicBezTo>
                  <a:pt x="818" y="338"/>
                  <a:pt x="817" y="338"/>
                  <a:pt x="816" y="337"/>
                </a:cubicBezTo>
                <a:cubicBezTo>
                  <a:pt x="812" y="336"/>
                  <a:pt x="807" y="334"/>
                  <a:pt x="803" y="334"/>
                </a:cubicBezTo>
                <a:cubicBezTo>
                  <a:pt x="801" y="333"/>
                  <a:pt x="799" y="332"/>
                  <a:pt x="797" y="331"/>
                </a:cubicBezTo>
                <a:cubicBezTo>
                  <a:pt x="794" y="331"/>
                  <a:pt x="792" y="330"/>
                  <a:pt x="790" y="330"/>
                </a:cubicBezTo>
                <a:cubicBezTo>
                  <a:pt x="789" y="329"/>
                  <a:pt x="788" y="329"/>
                  <a:pt x="788" y="329"/>
                </a:cubicBezTo>
                <a:cubicBezTo>
                  <a:pt x="787" y="329"/>
                  <a:pt x="787" y="329"/>
                  <a:pt x="786" y="328"/>
                </a:cubicBezTo>
                <a:cubicBezTo>
                  <a:pt x="783" y="328"/>
                  <a:pt x="779" y="327"/>
                  <a:pt x="776" y="325"/>
                </a:cubicBezTo>
                <a:cubicBezTo>
                  <a:pt x="775" y="325"/>
                  <a:pt x="775" y="325"/>
                  <a:pt x="775" y="326"/>
                </a:cubicBezTo>
                <a:cubicBezTo>
                  <a:pt x="773" y="324"/>
                  <a:pt x="770" y="325"/>
                  <a:pt x="768" y="324"/>
                </a:cubicBezTo>
                <a:cubicBezTo>
                  <a:pt x="767" y="324"/>
                  <a:pt x="767" y="324"/>
                  <a:pt x="767" y="324"/>
                </a:cubicBezTo>
                <a:cubicBezTo>
                  <a:pt x="766" y="323"/>
                  <a:pt x="765" y="323"/>
                  <a:pt x="763" y="323"/>
                </a:cubicBezTo>
                <a:cubicBezTo>
                  <a:pt x="759" y="321"/>
                  <a:pt x="755" y="321"/>
                  <a:pt x="751" y="319"/>
                </a:cubicBezTo>
                <a:cubicBezTo>
                  <a:pt x="749" y="320"/>
                  <a:pt x="746" y="319"/>
                  <a:pt x="744" y="318"/>
                </a:cubicBezTo>
                <a:cubicBezTo>
                  <a:pt x="743" y="318"/>
                  <a:pt x="743" y="319"/>
                  <a:pt x="742" y="318"/>
                </a:cubicBezTo>
                <a:cubicBezTo>
                  <a:pt x="741" y="318"/>
                  <a:pt x="741" y="318"/>
                  <a:pt x="741" y="318"/>
                </a:cubicBezTo>
                <a:cubicBezTo>
                  <a:pt x="740" y="318"/>
                  <a:pt x="740" y="318"/>
                  <a:pt x="739" y="318"/>
                </a:cubicBezTo>
                <a:cubicBezTo>
                  <a:pt x="738" y="317"/>
                  <a:pt x="738" y="317"/>
                  <a:pt x="737" y="316"/>
                </a:cubicBezTo>
                <a:cubicBezTo>
                  <a:pt x="736" y="316"/>
                  <a:pt x="736" y="317"/>
                  <a:pt x="735" y="316"/>
                </a:cubicBezTo>
                <a:cubicBezTo>
                  <a:pt x="734" y="316"/>
                  <a:pt x="733" y="315"/>
                  <a:pt x="733" y="315"/>
                </a:cubicBezTo>
                <a:cubicBezTo>
                  <a:pt x="731" y="315"/>
                  <a:pt x="729" y="316"/>
                  <a:pt x="727" y="314"/>
                </a:cubicBezTo>
                <a:cubicBezTo>
                  <a:pt x="725" y="314"/>
                  <a:pt x="724" y="313"/>
                  <a:pt x="722" y="313"/>
                </a:cubicBezTo>
                <a:cubicBezTo>
                  <a:pt x="721" y="313"/>
                  <a:pt x="720" y="313"/>
                  <a:pt x="719" y="313"/>
                </a:cubicBezTo>
                <a:cubicBezTo>
                  <a:pt x="718" y="313"/>
                  <a:pt x="718" y="313"/>
                  <a:pt x="717" y="313"/>
                </a:cubicBezTo>
                <a:cubicBezTo>
                  <a:pt x="715" y="312"/>
                  <a:pt x="713" y="313"/>
                  <a:pt x="711" y="311"/>
                </a:cubicBezTo>
                <a:cubicBezTo>
                  <a:pt x="708" y="312"/>
                  <a:pt x="703" y="309"/>
                  <a:pt x="701" y="311"/>
                </a:cubicBezTo>
                <a:cubicBezTo>
                  <a:pt x="701" y="312"/>
                  <a:pt x="700" y="313"/>
                  <a:pt x="699" y="313"/>
                </a:cubicBezTo>
                <a:cubicBezTo>
                  <a:pt x="698" y="313"/>
                  <a:pt x="698" y="312"/>
                  <a:pt x="697" y="311"/>
                </a:cubicBezTo>
                <a:cubicBezTo>
                  <a:pt x="696" y="311"/>
                  <a:pt x="693" y="310"/>
                  <a:pt x="692" y="310"/>
                </a:cubicBezTo>
                <a:cubicBezTo>
                  <a:pt x="691" y="310"/>
                  <a:pt x="691" y="311"/>
                  <a:pt x="690" y="311"/>
                </a:cubicBezTo>
                <a:cubicBezTo>
                  <a:pt x="689" y="311"/>
                  <a:pt x="688" y="309"/>
                  <a:pt x="687" y="309"/>
                </a:cubicBezTo>
                <a:cubicBezTo>
                  <a:pt x="686" y="309"/>
                  <a:pt x="685" y="310"/>
                  <a:pt x="684" y="310"/>
                </a:cubicBezTo>
                <a:cubicBezTo>
                  <a:pt x="683" y="309"/>
                  <a:pt x="682" y="308"/>
                  <a:pt x="682" y="307"/>
                </a:cubicBezTo>
                <a:cubicBezTo>
                  <a:pt x="682" y="307"/>
                  <a:pt x="682" y="307"/>
                  <a:pt x="681" y="307"/>
                </a:cubicBezTo>
                <a:cubicBezTo>
                  <a:pt x="680" y="305"/>
                  <a:pt x="677" y="304"/>
                  <a:pt x="674" y="304"/>
                </a:cubicBezTo>
                <a:cubicBezTo>
                  <a:pt x="674" y="303"/>
                  <a:pt x="673" y="303"/>
                  <a:pt x="673" y="303"/>
                </a:cubicBezTo>
                <a:cubicBezTo>
                  <a:pt x="670" y="302"/>
                  <a:pt x="668" y="299"/>
                  <a:pt x="666" y="296"/>
                </a:cubicBezTo>
                <a:cubicBezTo>
                  <a:pt x="666" y="296"/>
                  <a:pt x="665" y="296"/>
                  <a:pt x="665" y="295"/>
                </a:cubicBezTo>
                <a:cubicBezTo>
                  <a:pt x="664" y="294"/>
                  <a:pt x="664" y="293"/>
                  <a:pt x="663" y="292"/>
                </a:cubicBezTo>
                <a:cubicBezTo>
                  <a:pt x="663" y="291"/>
                  <a:pt x="662" y="291"/>
                  <a:pt x="662" y="290"/>
                </a:cubicBezTo>
                <a:cubicBezTo>
                  <a:pt x="662" y="288"/>
                  <a:pt x="661" y="287"/>
                  <a:pt x="660" y="286"/>
                </a:cubicBezTo>
                <a:cubicBezTo>
                  <a:pt x="660" y="285"/>
                  <a:pt x="659" y="284"/>
                  <a:pt x="659" y="283"/>
                </a:cubicBezTo>
                <a:cubicBezTo>
                  <a:pt x="658" y="281"/>
                  <a:pt x="659" y="279"/>
                  <a:pt x="658" y="277"/>
                </a:cubicBezTo>
                <a:cubicBezTo>
                  <a:pt x="659" y="274"/>
                  <a:pt x="659" y="271"/>
                  <a:pt x="660" y="267"/>
                </a:cubicBezTo>
                <a:cubicBezTo>
                  <a:pt x="660" y="267"/>
                  <a:pt x="659" y="267"/>
                  <a:pt x="660" y="266"/>
                </a:cubicBezTo>
                <a:cubicBezTo>
                  <a:pt x="661" y="265"/>
                  <a:pt x="661" y="263"/>
                  <a:pt x="662" y="261"/>
                </a:cubicBezTo>
                <a:cubicBezTo>
                  <a:pt x="663" y="261"/>
                  <a:pt x="663" y="260"/>
                  <a:pt x="664" y="260"/>
                </a:cubicBezTo>
                <a:cubicBezTo>
                  <a:pt x="665" y="259"/>
                  <a:pt x="665" y="258"/>
                  <a:pt x="666" y="257"/>
                </a:cubicBezTo>
                <a:cubicBezTo>
                  <a:pt x="670" y="256"/>
                  <a:pt x="673" y="253"/>
                  <a:pt x="677" y="251"/>
                </a:cubicBezTo>
                <a:cubicBezTo>
                  <a:pt x="677" y="251"/>
                  <a:pt x="678" y="251"/>
                  <a:pt x="678" y="251"/>
                </a:cubicBezTo>
                <a:cubicBezTo>
                  <a:pt x="680" y="250"/>
                  <a:pt x="682" y="250"/>
                  <a:pt x="684" y="249"/>
                </a:cubicBezTo>
                <a:cubicBezTo>
                  <a:pt x="685" y="248"/>
                  <a:pt x="687" y="249"/>
                  <a:pt x="689" y="249"/>
                </a:cubicBezTo>
                <a:cubicBezTo>
                  <a:pt x="690" y="249"/>
                  <a:pt x="690" y="248"/>
                  <a:pt x="692" y="249"/>
                </a:cubicBezTo>
                <a:cubicBezTo>
                  <a:pt x="693" y="249"/>
                  <a:pt x="695" y="248"/>
                  <a:pt x="696" y="248"/>
                </a:cubicBezTo>
                <a:cubicBezTo>
                  <a:pt x="698" y="248"/>
                  <a:pt x="700" y="249"/>
                  <a:pt x="701" y="250"/>
                </a:cubicBezTo>
                <a:cubicBezTo>
                  <a:pt x="702" y="250"/>
                  <a:pt x="703" y="249"/>
                  <a:pt x="704" y="250"/>
                </a:cubicBezTo>
                <a:cubicBezTo>
                  <a:pt x="705" y="250"/>
                  <a:pt x="706" y="252"/>
                  <a:pt x="707" y="252"/>
                </a:cubicBezTo>
                <a:close/>
                <a:moveTo>
                  <a:pt x="858" y="156"/>
                </a:moveTo>
                <a:cubicBezTo>
                  <a:pt x="858" y="156"/>
                  <a:pt x="858" y="156"/>
                  <a:pt x="858" y="156"/>
                </a:cubicBezTo>
                <a:cubicBezTo>
                  <a:pt x="858" y="157"/>
                  <a:pt x="859" y="156"/>
                  <a:pt x="858" y="156"/>
                </a:cubicBezTo>
                <a:close/>
                <a:moveTo>
                  <a:pt x="859" y="156"/>
                </a:moveTo>
                <a:cubicBezTo>
                  <a:pt x="860" y="155"/>
                  <a:pt x="859" y="154"/>
                  <a:pt x="860" y="152"/>
                </a:cubicBezTo>
                <a:cubicBezTo>
                  <a:pt x="859" y="152"/>
                  <a:pt x="859" y="152"/>
                  <a:pt x="860" y="151"/>
                </a:cubicBezTo>
                <a:cubicBezTo>
                  <a:pt x="859" y="150"/>
                  <a:pt x="860" y="148"/>
                  <a:pt x="858" y="148"/>
                </a:cubicBezTo>
                <a:cubicBezTo>
                  <a:pt x="858" y="149"/>
                  <a:pt x="858" y="150"/>
                  <a:pt x="857" y="151"/>
                </a:cubicBezTo>
                <a:cubicBezTo>
                  <a:pt x="857" y="151"/>
                  <a:pt x="858" y="151"/>
                  <a:pt x="858" y="151"/>
                </a:cubicBezTo>
                <a:cubicBezTo>
                  <a:pt x="858" y="152"/>
                  <a:pt x="858" y="154"/>
                  <a:pt x="858" y="156"/>
                </a:cubicBezTo>
                <a:cubicBezTo>
                  <a:pt x="858" y="156"/>
                  <a:pt x="858" y="155"/>
                  <a:pt x="859" y="156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399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14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 txBox="1">
            <a:spLocks/>
          </p:cNvSpPr>
          <p:nvPr/>
        </p:nvSpPr>
        <p:spPr>
          <a:xfrm>
            <a:off x="1405290" y="1597796"/>
            <a:ext cx="7821329" cy="4013734"/>
          </a:xfrm>
          <a:prstGeom prst="rect">
            <a:avLst/>
          </a:prstGeom>
        </p:spPr>
        <p:txBody>
          <a:bodyPr/>
          <a:lstStyle>
            <a:lvl1pPr marL="342892" indent="-342892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1" indent="-285743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第一章 绪论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第二章 表面法线提取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第三章 基于传统算法的缺陷检测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第四章 基于深度学习的缺陷检测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  <a:tabLst>
                <a:tab pos="5114925" algn="l"/>
              </a:tabLst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第五章 总结与展望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597795"/>
            <a:ext cx="467544" cy="40137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110" y="5680540"/>
            <a:ext cx="1777041" cy="1095095"/>
          </a:xfrm>
          <a:prstGeom prst="rect">
            <a:avLst/>
          </a:prstGeom>
          <a:effectLst>
            <a:softEdge rad="393700"/>
          </a:effectLst>
        </p:spPr>
      </p:pic>
    </p:spTree>
    <p:extLst>
      <p:ext uri="{BB962C8B-B14F-4D97-AF65-F5344CB8AC3E}">
        <p14:creationId xmlns:p14="http://schemas.microsoft.com/office/powerpoint/2010/main" val="244825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 txBox="1">
            <a:spLocks/>
          </p:cNvSpPr>
          <p:nvPr/>
        </p:nvSpPr>
        <p:spPr>
          <a:xfrm>
            <a:off x="1405290" y="1597796"/>
            <a:ext cx="7821329" cy="4013734"/>
          </a:xfrm>
          <a:prstGeom prst="rect">
            <a:avLst/>
          </a:prstGeom>
        </p:spPr>
        <p:txBody>
          <a:bodyPr/>
          <a:lstStyle>
            <a:lvl1pPr marL="342892" indent="-342892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1" indent="-285743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第一章 绪论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第二章 表面法线提取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rgbClr val="C00000"/>
                </a:solidFill>
                <a:latin typeface="方正北魏楷书简体" panose="03000509000000000000" charset="-122"/>
                <a:ea typeface="方正北魏楷书简体" panose="03000509000000000000" charset="-122"/>
              </a:rPr>
              <a:t>第三章 基于传统算法的缺陷检测</a:t>
            </a:r>
            <a:endParaRPr lang="en-US" altLang="zh-CN" sz="2400" dirty="0" smtClean="0">
              <a:solidFill>
                <a:srgbClr val="C00000"/>
              </a:solidFill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第四章 基于深度学习的缺陷检测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  <a:tabLst>
                <a:tab pos="5114925" algn="l"/>
              </a:tabLst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第五章 总结与展望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597795"/>
            <a:ext cx="467544" cy="40137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110" y="5680540"/>
            <a:ext cx="1777041" cy="1095095"/>
          </a:xfrm>
          <a:prstGeom prst="rect">
            <a:avLst/>
          </a:prstGeom>
          <a:effectLst>
            <a:softEdge rad="393700"/>
          </a:effectLst>
        </p:spPr>
      </p:pic>
    </p:spTree>
    <p:extLst>
      <p:ext uri="{BB962C8B-B14F-4D97-AF65-F5344CB8AC3E}">
        <p14:creationId xmlns:p14="http://schemas.microsoft.com/office/powerpoint/2010/main" val="277987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25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364142" y="1053977"/>
            <a:ext cx="4449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算法流程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27995" y="2704242"/>
            <a:ext cx="7910716" cy="2233009"/>
            <a:chOff x="627995" y="2534392"/>
            <a:chExt cx="7910716" cy="2233009"/>
          </a:xfrm>
        </p:grpSpPr>
        <p:sp>
          <p:nvSpPr>
            <p:cNvPr id="9" name="燕尾形箭头 8"/>
            <p:cNvSpPr/>
            <p:nvPr/>
          </p:nvSpPr>
          <p:spPr>
            <a:xfrm>
              <a:off x="791711" y="2890607"/>
              <a:ext cx="7747000" cy="1364942"/>
            </a:xfrm>
            <a:prstGeom prst="notchedRightArrow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任意多边形 9"/>
            <p:cNvSpPr/>
            <p:nvPr/>
          </p:nvSpPr>
          <p:spPr>
            <a:xfrm>
              <a:off x="627995" y="2534392"/>
              <a:ext cx="1416424" cy="681946"/>
            </a:xfrm>
            <a:custGeom>
              <a:avLst/>
              <a:gdLst>
                <a:gd name="connsiteX0" fmla="*/ 0 w 1058867"/>
                <a:gd name="connsiteY0" fmla="*/ 0 h 1364942"/>
                <a:gd name="connsiteX1" fmla="*/ 1058867 w 1058867"/>
                <a:gd name="connsiteY1" fmla="*/ 0 h 1364942"/>
                <a:gd name="connsiteX2" fmla="*/ 1058867 w 1058867"/>
                <a:gd name="connsiteY2" fmla="*/ 1364942 h 1364942"/>
                <a:gd name="connsiteX3" fmla="*/ 0 w 1058867"/>
                <a:gd name="connsiteY3" fmla="*/ 1364942 h 1364942"/>
                <a:gd name="connsiteX4" fmla="*/ 0 w 1058867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867" h="1364942">
                  <a:moveTo>
                    <a:pt x="0" y="0"/>
                  </a:moveTo>
                  <a:lnTo>
                    <a:pt x="1058867" y="0"/>
                  </a:lnTo>
                  <a:lnTo>
                    <a:pt x="1058867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b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获取图像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152192" y="340246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 smtClean="0"/>
                <a:t>1</a:t>
              </a:r>
              <a:endParaRPr lang="zh-CN" altLang="en-US" dirty="0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1835819" y="4074908"/>
              <a:ext cx="1572069" cy="692493"/>
            </a:xfrm>
            <a:custGeom>
              <a:avLst/>
              <a:gdLst>
                <a:gd name="connsiteX0" fmla="*/ 0 w 1479047"/>
                <a:gd name="connsiteY0" fmla="*/ 0 h 1364942"/>
                <a:gd name="connsiteX1" fmla="*/ 1479047 w 1479047"/>
                <a:gd name="connsiteY1" fmla="*/ 0 h 1364942"/>
                <a:gd name="connsiteX2" fmla="*/ 1479047 w 1479047"/>
                <a:gd name="connsiteY2" fmla="*/ 1364942 h 1364942"/>
                <a:gd name="connsiteX3" fmla="*/ 0 w 1479047"/>
                <a:gd name="connsiteY3" fmla="*/ 1364942 h 1364942"/>
                <a:gd name="connsiteX4" fmla="*/ 0 w 1479047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047" h="1364942">
                  <a:moveTo>
                    <a:pt x="0" y="0"/>
                  </a:moveTo>
                  <a:lnTo>
                    <a:pt x="1479047" y="0"/>
                  </a:lnTo>
                  <a:lnTo>
                    <a:pt x="1479047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t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数据预处理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2451237" y="340246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 smtClean="0"/>
                <a:t>2</a:t>
              </a:r>
              <a:endParaRPr lang="zh-CN" altLang="en-US" dirty="0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3391465" y="2534392"/>
              <a:ext cx="1349084" cy="681946"/>
            </a:xfrm>
            <a:custGeom>
              <a:avLst/>
              <a:gdLst>
                <a:gd name="connsiteX0" fmla="*/ 0 w 1349084"/>
                <a:gd name="connsiteY0" fmla="*/ 0 h 1364942"/>
                <a:gd name="connsiteX1" fmla="*/ 1349084 w 1349084"/>
                <a:gd name="connsiteY1" fmla="*/ 0 h 1364942"/>
                <a:gd name="connsiteX2" fmla="*/ 1349084 w 1349084"/>
                <a:gd name="connsiteY2" fmla="*/ 1364942 h 1364942"/>
                <a:gd name="connsiteX3" fmla="*/ 0 w 1349084"/>
                <a:gd name="connsiteY3" fmla="*/ 1364942 h 1364942"/>
                <a:gd name="connsiteX4" fmla="*/ 0 w 1349084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9084" h="1364942">
                  <a:moveTo>
                    <a:pt x="0" y="0"/>
                  </a:moveTo>
                  <a:lnTo>
                    <a:pt x="1349084" y="0"/>
                  </a:lnTo>
                  <a:lnTo>
                    <a:pt x="1349084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b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特征提取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895390" y="340246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 smtClean="0"/>
                <a:t>3</a:t>
              </a:r>
              <a:endParaRPr lang="zh-CN" altLang="en-US" dirty="0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4770635" y="4074908"/>
              <a:ext cx="1619703" cy="692493"/>
            </a:xfrm>
            <a:custGeom>
              <a:avLst/>
              <a:gdLst>
                <a:gd name="connsiteX0" fmla="*/ 0 w 1619703"/>
                <a:gd name="connsiteY0" fmla="*/ 0 h 1364942"/>
                <a:gd name="connsiteX1" fmla="*/ 1619703 w 1619703"/>
                <a:gd name="connsiteY1" fmla="*/ 0 h 1364942"/>
                <a:gd name="connsiteX2" fmla="*/ 1619703 w 1619703"/>
                <a:gd name="connsiteY2" fmla="*/ 1364942 h 1364942"/>
                <a:gd name="connsiteX3" fmla="*/ 0 w 1619703"/>
                <a:gd name="connsiteY3" fmla="*/ 1364942 h 1364942"/>
                <a:gd name="connsiteX4" fmla="*/ 0 w 1619703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703" h="1364942">
                  <a:moveTo>
                    <a:pt x="0" y="0"/>
                  </a:moveTo>
                  <a:lnTo>
                    <a:pt x="1619703" y="0"/>
                  </a:lnTo>
                  <a:lnTo>
                    <a:pt x="1619703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t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训练分类器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409870" y="340246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 smtClean="0"/>
                <a:t>4</a:t>
              </a:r>
              <a:endParaRPr lang="zh-CN" altLang="en-US" dirty="0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6087595" y="2534392"/>
              <a:ext cx="1666345" cy="681946"/>
            </a:xfrm>
            <a:custGeom>
              <a:avLst/>
              <a:gdLst>
                <a:gd name="connsiteX0" fmla="*/ 0 w 1341918"/>
                <a:gd name="connsiteY0" fmla="*/ 0 h 1364942"/>
                <a:gd name="connsiteX1" fmla="*/ 1341918 w 1341918"/>
                <a:gd name="connsiteY1" fmla="*/ 0 h 1364942"/>
                <a:gd name="connsiteX2" fmla="*/ 1341918 w 1341918"/>
                <a:gd name="connsiteY2" fmla="*/ 1364942 h 1364942"/>
                <a:gd name="connsiteX3" fmla="*/ 0 w 1341918"/>
                <a:gd name="connsiteY3" fmla="*/ 1364942 h 1364942"/>
                <a:gd name="connsiteX4" fmla="*/ 0 w 1341918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918" h="1364942">
                  <a:moveTo>
                    <a:pt x="0" y="0"/>
                  </a:moveTo>
                  <a:lnTo>
                    <a:pt x="1341918" y="0"/>
                  </a:lnTo>
                  <a:lnTo>
                    <a:pt x="1341918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b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分类器检测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6920768" y="340246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 smtClean="0"/>
                <a:t>5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644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23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0" y="1740626"/>
            <a:ext cx="9131650" cy="4218317"/>
            <a:chOff x="63979" y="1242204"/>
            <a:chExt cx="8916835" cy="4016882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63979" y="1242204"/>
              <a:ext cx="8916835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63979" y="5259086"/>
              <a:ext cx="8916835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文本框 43"/>
          <p:cNvSpPr txBox="1"/>
          <p:nvPr/>
        </p:nvSpPr>
        <p:spPr>
          <a:xfrm>
            <a:off x="364142" y="1053977"/>
            <a:ext cx="4334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数据预处理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-979171" y="1515642"/>
            <a:ext cx="8899843" cy="4651638"/>
            <a:chOff x="-2675255" y="1205232"/>
            <a:chExt cx="10833100" cy="5360502"/>
          </a:xfrm>
        </p:grpSpPr>
        <p:grpSp>
          <p:nvGrpSpPr>
            <p:cNvPr id="15" name="组合 14"/>
            <p:cNvGrpSpPr/>
            <p:nvPr/>
          </p:nvGrpSpPr>
          <p:grpSpPr>
            <a:xfrm>
              <a:off x="-2675255" y="1205232"/>
              <a:ext cx="10833100" cy="5360502"/>
              <a:chOff x="-2854435" y="1261932"/>
              <a:chExt cx="10690335" cy="5472816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-2854435" y="1261932"/>
                <a:ext cx="10690335" cy="5472816"/>
                <a:chOff x="-2854435" y="1261932"/>
                <a:chExt cx="10690335" cy="5472816"/>
              </a:xfrm>
            </p:grpSpPr>
            <p:sp>
              <p:nvSpPr>
                <p:cNvPr id="5" name="矩形 4"/>
                <p:cNvSpPr/>
                <p:nvPr/>
              </p:nvSpPr>
              <p:spPr>
                <a:xfrm>
                  <a:off x="1739900" y="1966339"/>
                  <a:ext cx="6096000" cy="4064000"/>
                </a:xfrm>
                <a:prstGeom prst="rect">
                  <a:avLst/>
                </a:prstGeom>
                <a:noFill/>
                <a:ln>
                  <a:noFill/>
                </a:ln>
              </p:spPr>
            </p:sp>
            <p:sp>
              <p:nvSpPr>
                <p:cNvPr id="6" name="空心弧 5"/>
                <p:cNvSpPr/>
                <p:nvPr/>
              </p:nvSpPr>
              <p:spPr>
                <a:xfrm>
                  <a:off x="-2854435" y="1261932"/>
                  <a:ext cx="5472816" cy="5472816"/>
                </a:xfrm>
                <a:prstGeom prst="blockArc">
                  <a:avLst>
                    <a:gd name="adj1" fmla="val 18900000"/>
                    <a:gd name="adj2" fmla="val 2700000"/>
                    <a:gd name="adj3" fmla="val 395"/>
                  </a:avLst>
                </a:prstGeom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7" name="任意多边形 6"/>
                <p:cNvSpPr/>
                <p:nvPr/>
              </p:nvSpPr>
              <p:spPr>
                <a:xfrm>
                  <a:off x="2304879" y="2372739"/>
                  <a:ext cx="5475833" cy="812800"/>
                </a:xfrm>
                <a:custGeom>
                  <a:avLst/>
                  <a:gdLst>
                    <a:gd name="connsiteX0" fmla="*/ 0 w 5475833"/>
                    <a:gd name="connsiteY0" fmla="*/ 0 h 812800"/>
                    <a:gd name="connsiteX1" fmla="*/ 5475833 w 5475833"/>
                    <a:gd name="connsiteY1" fmla="*/ 0 h 812800"/>
                    <a:gd name="connsiteX2" fmla="*/ 5475833 w 5475833"/>
                    <a:gd name="connsiteY2" fmla="*/ 812800 h 812800"/>
                    <a:gd name="connsiteX3" fmla="*/ 0 w 5475833"/>
                    <a:gd name="connsiteY3" fmla="*/ 812800 h 812800"/>
                    <a:gd name="connsiteX4" fmla="*/ 0 w 5475833"/>
                    <a:gd name="connsiteY4" fmla="*/ 0 h 812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5833" h="812800">
                      <a:moveTo>
                        <a:pt x="0" y="0"/>
                      </a:moveTo>
                      <a:lnTo>
                        <a:pt x="5475833" y="0"/>
                      </a:lnTo>
                      <a:lnTo>
                        <a:pt x="5475833" y="812800"/>
                      </a:lnTo>
                      <a:lnTo>
                        <a:pt x="0" y="8128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45160" tIns="60960" rIns="60960" bIns="60960" numCol="1" spcCol="1270" anchor="ctr" anchorCtr="0">
                  <a:noAutofit/>
                </a:bodyPr>
                <a:lstStyle/>
                <a:p>
                  <a:pPr lvl="0" algn="l" defTabSz="10668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zh-CN" altLang="en-US" sz="2000" kern="1200" dirty="0" smtClean="0">
                      <a:solidFill>
                        <a:schemeClr val="tx1"/>
                      </a:solidFill>
                      <a:latin typeface="方正北魏楷书简体" panose="03000509000000000000" pitchFamily="65" charset="-122"/>
                      <a:ea typeface="方正北魏楷书简体" panose="03000509000000000000" pitchFamily="65" charset="-122"/>
                    </a:rPr>
                    <a:t>零件主表面获取</a:t>
                  </a:r>
                  <a:endParaRPr lang="zh-CN" altLang="en-US" sz="2000" kern="1200" dirty="0">
                    <a:solidFill>
                      <a:schemeClr val="tx1"/>
                    </a:solidFill>
                    <a:latin typeface="方正北魏楷书简体" panose="03000509000000000000" pitchFamily="65" charset="-122"/>
                    <a:ea typeface="方正北魏楷书简体" panose="03000509000000000000" pitchFamily="65" charset="-122"/>
                  </a:endParaRPr>
                </a:p>
              </p:txBody>
            </p:sp>
            <p:sp>
              <p:nvSpPr>
                <p:cNvPr id="8" name="椭圆 7"/>
                <p:cNvSpPr/>
                <p:nvPr/>
              </p:nvSpPr>
              <p:spPr>
                <a:xfrm>
                  <a:off x="1796879" y="2271139"/>
                  <a:ext cx="1016000" cy="10160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l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9" name="任意多边形 8"/>
                <p:cNvSpPr/>
                <p:nvPr/>
              </p:nvSpPr>
              <p:spPr>
                <a:xfrm>
                  <a:off x="2600332" y="3591938"/>
                  <a:ext cx="5180380" cy="812800"/>
                </a:xfrm>
                <a:custGeom>
                  <a:avLst/>
                  <a:gdLst>
                    <a:gd name="connsiteX0" fmla="*/ 0 w 5180380"/>
                    <a:gd name="connsiteY0" fmla="*/ 0 h 812800"/>
                    <a:gd name="connsiteX1" fmla="*/ 5180380 w 5180380"/>
                    <a:gd name="connsiteY1" fmla="*/ 0 h 812800"/>
                    <a:gd name="connsiteX2" fmla="*/ 5180380 w 5180380"/>
                    <a:gd name="connsiteY2" fmla="*/ 812800 h 812800"/>
                    <a:gd name="connsiteX3" fmla="*/ 0 w 5180380"/>
                    <a:gd name="connsiteY3" fmla="*/ 812800 h 812800"/>
                    <a:gd name="connsiteX4" fmla="*/ 0 w 5180380"/>
                    <a:gd name="connsiteY4" fmla="*/ 0 h 812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80380" h="812800">
                      <a:moveTo>
                        <a:pt x="0" y="0"/>
                      </a:moveTo>
                      <a:lnTo>
                        <a:pt x="5180380" y="0"/>
                      </a:lnTo>
                      <a:lnTo>
                        <a:pt x="5180380" y="812800"/>
                      </a:lnTo>
                      <a:lnTo>
                        <a:pt x="0" y="8128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45160" tIns="60960" rIns="60960" bIns="60960" numCol="1" spcCol="1270" anchor="ctr" anchorCtr="0">
                  <a:noAutofit/>
                </a:bodyPr>
                <a:lstStyle/>
                <a:p>
                  <a:pPr lvl="0" algn="l" defTabSz="10668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zh-CN" altLang="en-US" sz="2000" kern="1200" dirty="0" smtClean="0">
                      <a:solidFill>
                        <a:schemeClr val="tx1"/>
                      </a:solidFill>
                      <a:latin typeface="方正北魏楷书简体" panose="03000509000000000000" pitchFamily="65" charset="-122"/>
                      <a:ea typeface="方正北魏楷书简体" panose="03000509000000000000" pitchFamily="65" charset="-122"/>
                    </a:rPr>
                    <a:t>数据增强</a:t>
                  </a:r>
                  <a:endParaRPr lang="zh-CN" altLang="en-US" sz="2000" kern="1200" dirty="0">
                    <a:solidFill>
                      <a:schemeClr val="tx1"/>
                    </a:solidFill>
                    <a:latin typeface="方正北魏楷书简体" panose="03000509000000000000" pitchFamily="65" charset="-122"/>
                    <a:ea typeface="方正北魏楷书简体" panose="03000509000000000000" pitchFamily="65" charset="-122"/>
                  </a:endParaRPr>
                </a:p>
              </p:txBody>
            </p:sp>
            <p:sp>
              <p:nvSpPr>
                <p:cNvPr id="10" name="椭圆 9"/>
                <p:cNvSpPr/>
                <p:nvPr/>
              </p:nvSpPr>
              <p:spPr>
                <a:xfrm>
                  <a:off x="2092332" y="3490338"/>
                  <a:ext cx="1016000" cy="10160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11" name="任意多边形 10"/>
                <p:cNvSpPr/>
                <p:nvPr/>
              </p:nvSpPr>
              <p:spPr>
                <a:xfrm>
                  <a:off x="2304879" y="4811139"/>
                  <a:ext cx="5475833" cy="812800"/>
                </a:xfrm>
                <a:custGeom>
                  <a:avLst/>
                  <a:gdLst>
                    <a:gd name="connsiteX0" fmla="*/ 0 w 5475833"/>
                    <a:gd name="connsiteY0" fmla="*/ 0 h 812800"/>
                    <a:gd name="connsiteX1" fmla="*/ 5475833 w 5475833"/>
                    <a:gd name="connsiteY1" fmla="*/ 0 h 812800"/>
                    <a:gd name="connsiteX2" fmla="*/ 5475833 w 5475833"/>
                    <a:gd name="connsiteY2" fmla="*/ 812800 h 812800"/>
                    <a:gd name="connsiteX3" fmla="*/ 0 w 5475833"/>
                    <a:gd name="connsiteY3" fmla="*/ 812800 h 812800"/>
                    <a:gd name="connsiteX4" fmla="*/ 0 w 5475833"/>
                    <a:gd name="connsiteY4" fmla="*/ 0 h 812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5833" h="812800">
                      <a:moveTo>
                        <a:pt x="0" y="0"/>
                      </a:moveTo>
                      <a:lnTo>
                        <a:pt x="5475833" y="0"/>
                      </a:lnTo>
                      <a:lnTo>
                        <a:pt x="5475833" y="812800"/>
                      </a:lnTo>
                      <a:lnTo>
                        <a:pt x="0" y="8128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45160" tIns="60960" rIns="60960" bIns="60960" numCol="1" spcCol="1270" anchor="ctr" anchorCtr="0">
                  <a:noAutofit/>
                </a:bodyPr>
                <a:lstStyle/>
                <a:p>
                  <a:pPr lvl="0" algn="l" defTabSz="10668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zh-CN" altLang="en-US" sz="2000" kern="1200" dirty="0" smtClean="0">
                      <a:solidFill>
                        <a:schemeClr val="tx1"/>
                      </a:solidFill>
                      <a:latin typeface="方正北魏楷书简体" panose="03000509000000000000" pitchFamily="65" charset="-122"/>
                      <a:ea typeface="方正北魏楷书简体" panose="03000509000000000000" pitchFamily="65" charset="-122"/>
                    </a:rPr>
                    <a:t>数据集划分</a:t>
                  </a:r>
                  <a:endParaRPr lang="zh-CN" altLang="en-US" sz="2000" kern="1200" dirty="0">
                    <a:solidFill>
                      <a:schemeClr val="tx1"/>
                    </a:solidFill>
                    <a:latin typeface="方正北魏楷书简体" panose="03000509000000000000" pitchFamily="65" charset="-122"/>
                    <a:ea typeface="方正北魏楷书简体" panose="03000509000000000000" pitchFamily="65" charset="-122"/>
                  </a:endParaRPr>
                </a:p>
              </p:txBody>
            </p:sp>
            <p:sp>
              <p:nvSpPr>
                <p:cNvPr id="12" name="椭圆 11"/>
                <p:cNvSpPr/>
                <p:nvPr/>
              </p:nvSpPr>
              <p:spPr>
                <a:xfrm>
                  <a:off x="1796879" y="4709539"/>
                  <a:ext cx="1016000" cy="10160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</p:grpSp>
          <p:sp>
            <p:nvSpPr>
              <p:cNvPr id="26" name="椭圆 25"/>
              <p:cNvSpPr/>
              <p:nvPr/>
            </p:nvSpPr>
            <p:spPr>
              <a:xfrm>
                <a:off x="1796878" y="2271139"/>
                <a:ext cx="1009788" cy="1011178"/>
              </a:xfrm>
              <a:prstGeom prst="ellipse">
                <a:avLst/>
              </a:prstGeom>
              <a:blipFill dpi="0" rotWithShape="1">
                <a:blip r:embed="rId2"/>
                <a:srcRect/>
                <a:tile tx="0" ty="0" sx="84000" sy="100000" flip="none" algn="ctr"/>
              </a:blip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lstStyle/>
              <a:p>
                <a:pPr algn="ctr"/>
                <a:r>
                  <a:rPr lang="en-US" altLang="zh-CN" sz="6000" b="1" dirty="0">
                    <a:ln w="12700">
                      <a:solidFill>
                        <a:schemeClr val="accent5"/>
                      </a:solidFill>
                      <a:prstDash val="solid"/>
                    </a:ln>
                    <a:pattFill prst="ltDnDiag">
                      <a:fgClr>
                        <a:schemeClr val="accent5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rPr>
                  <a:t>1</a:t>
                </a:r>
                <a:endParaRPr lang="zh-CN" altLang="en-US" sz="6000" b="1" dirty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</a:endParaRPr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2092331" y="3485515"/>
                <a:ext cx="1034049" cy="1020823"/>
              </a:xfrm>
              <a:prstGeom prst="ellipse">
                <a:avLst/>
              </a:prstGeom>
              <a:blipFill dpi="0" rotWithShape="1">
                <a:blip r:embed="rId2"/>
                <a:srcRect/>
                <a:tile tx="0" ty="0" sx="84000" sy="73000" flip="none" algn="ctr"/>
              </a:blip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lstStyle/>
              <a:p>
                <a:pPr algn="ctr"/>
                <a:r>
                  <a:rPr lang="en-US" altLang="zh-CN" sz="6000" b="1" dirty="0">
                    <a:ln w="12700">
                      <a:solidFill>
                        <a:schemeClr val="accent5"/>
                      </a:solidFill>
                      <a:prstDash val="solid"/>
                    </a:ln>
                    <a:pattFill prst="ltDnDiag">
                      <a:fgClr>
                        <a:schemeClr val="accent5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rPr>
                  <a:t>2</a:t>
                </a:r>
                <a:endParaRPr lang="zh-CN" altLang="en-US" sz="6000" b="1" dirty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1796878" y="4709536"/>
                <a:ext cx="1009788" cy="1023695"/>
              </a:xfrm>
              <a:prstGeom prst="ellipse">
                <a:avLst/>
              </a:prstGeom>
              <a:blipFill>
                <a:blip r:embed="rId2"/>
                <a:tile tx="0" ty="0" sx="84000" sy="100000" flip="none" algn="ctr"/>
              </a:blip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lstStyle/>
              <a:p>
                <a:pPr algn="ctr"/>
                <a:r>
                  <a:rPr lang="en-US" altLang="zh-CN" sz="6000" b="1" dirty="0">
                    <a:ln w="12700">
                      <a:solidFill>
                        <a:schemeClr val="accent5"/>
                      </a:solidFill>
                      <a:prstDash val="solid"/>
                    </a:ln>
                    <a:pattFill prst="ltDnDiag">
                      <a:fgClr>
                        <a:schemeClr val="accent5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rPr>
                  <a:t>3</a:t>
                </a:r>
                <a:endParaRPr lang="zh-CN" altLang="en-US" sz="6000" b="1" dirty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</a:endParaRPr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814282" y="2471843"/>
              <a:ext cx="1038092" cy="2778448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chemeClr val="tx2"/>
                  </a:solidFill>
                  <a:latin typeface="+mj-ea"/>
                  <a:ea typeface="+mj-ea"/>
                </a:rPr>
                <a:t>数据预处理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081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8" t="5893" r="16758" b="4422"/>
          <a:stretch/>
        </p:blipFill>
        <p:spPr>
          <a:xfrm>
            <a:off x="2438971" y="1798426"/>
            <a:ext cx="4145052" cy="42095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88433" y="6103191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3-1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零件主表面获取结果示意图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6513" y="1779466"/>
            <a:ext cx="9144001" cy="4252237"/>
            <a:chOff x="40274" y="1235009"/>
            <a:chExt cx="8928894" cy="40491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6505066" y="1235009"/>
              <a:ext cx="17093" cy="4008513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>
              <a:off x="2433071" y="1267310"/>
              <a:ext cx="12226" cy="4016882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零件主表面获取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446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23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0" y="1740626"/>
            <a:ext cx="9131650" cy="4218317"/>
            <a:chOff x="-8092" y="1319841"/>
            <a:chExt cx="9131650" cy="4218317"/>
          </a:xfrm>
        </p:grpSpPr>
        <p:grpSp>
          <p:nvGrpSpPr>
            <p:cNvPr id="38" name="组合 37"/>
            <p:cNvGrpSpPr/>
            <p:nvPr/>
          </p:nvGrpSpPr>
          <p:grpSpPr>
            <a:xfrm>
              <a:off x="-8092" y="1319841"/>
              <a:ext cx="9131650" cy="4218317"/>
              <a:chOff x="63979" y="1242204"/>
              <a:chExt cx="8916835" cy="4016882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4524101" y="1242204"/>
                <a:ext cx="12226" cy="401688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63979" y="1242204"/>
                <a:ext cx="8916835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63979" y="5259086"/>
                <a:ext cx="8916835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矩形 13"/>
            <p:cNvSpPr/>
            <p:nvPr/>
          </p:nvSpPr>
          <p:spPr>
            <a:xfrm>
              <a:off x="5146453" y="2344191"/>
              <a:ext cx="3628977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spcBef>
                  <a:spcPts val="600"/>
                </a:spcBef>
                <a:buClr>
                  <a:schemeClr val="tx2"/>
                </a:buClr>
                <a:buFont typeface="Wingdings" panose="05000000000000000000" pitchFamily="2" charset="2"/>
                <a:buChar char="l"/>
                <a:defRPr/>
              </a:pPr>
              <a:r>
                <a:rPr lang="zh-CN" altLang="en-US" sz="24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镜像和旋转</a:t>
              </a:r>
              <a:endParaRPr lang="en-US" altLang="zh-CN" sz="24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  <a:p>
              <a:pPr marL="285750" indent="-285750">
                <a:spcBef>
                  <a:spcPts val="600"/>
                </a:spcBef>
                <a:buFont typeface="Wingdings" panose="05000000000000000000" pitchFamily="2" charset="2"/>
                <a:buChar char="ü"/>
                <a:defRPr/>
              </a:pP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</a:rPr>
                <a:t>扩充数据量</a:t>
              </a:r>
              <a:endParaRPr lang="en-US" altLang="zh-CN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pPr marL="285750" indent="-285750">
                <a:spcBef>
                  <a:spcPts val="600"/>
                </a:spcBef>
                <a:buFont typeface="Wingdings" panose="05000000000000000000" pitchFamily="2" charset="2"/>
                <a:buChar char="ü"/>
                <a:defRPr/>
              </a:pP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</a:rPr>
                <a:t>增强样本多样性</a:t>
              </a:r>
              <a:endParaRPr lang="en-US" altLang="zh-CN" dirty="0" smtClea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56050" y="2339653"/>
              <a:ext cx="3456018" cy="17235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spcBef>
                  <a:spcPts val="600"/>
                </a:spcBef>
                <a:buClr>
                  <a:schemeClr val="tx2"/>
                </a:buClr>
                <a:buFont typeface="Wingdings" panose="05000000000000000000" pitchFamily="2" charset="2"/>
                <a:buChar char="l"/>
                <a:defRPr/>
              </a:pPr>
              <a:r>
                <a:rPr lang="zh-CN" altLang="en-US" sz="24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滑动窗口分割</a:t>
              </a:r>
            </a:p>
            <a:p>
              <a:pPr marL="285750" indent="-285750">
                <a:spcBef>
                  <a:spcPts val="600"/>
                </a:spcBef>
                <a:buFont typeface="Wingdings" panose="05000000000000000000" pitchFamily="2" charset="2"/>
                <a:buChar char="ü"/>
                <a:defRPr/>
              </a:pP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</a:rPr>
                <a:t>尽可能是缺陷占窗口面积较大比重</a:t>
              </a:r>
              <a:endParaRPr lang="en-US" altLang="zh-CN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pPr marL="285750" indent="-285750">
                <a:spcBef>
                  <a:spcPts val="600"/>
                </a:spcBef>
                <a:buFont typeface="Wingdings" panose="05000000000000000000" pitchFamily="2" charset="2"/>
                <a:buChar char="ü"/>
                <a:defRPr/>
              </a:pP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</a:rPr>
                <a:t>尽可能是窗口能包含任意单独缺陷</a:t>
              </a:r>
              <a:endParaRPr lang="en-US" altLang="zh-CN" dirty="0" smtClea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364142" y="1053977"/>
            <a:ext cx="4334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数据增强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27" y="4892680"/>
            <a:ext cx="7748157" cy="40234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688434" y="5451113"/>
            <a:ext cx="76941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3-2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滑动窗口分割示意图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317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8433" y="6103191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3-3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数据集划分示意图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6513" y="1795811"/>
            <a:ext cx="9144001" cy="4234529"/>
            <a:chOff x="40274" y="1250573"/>
            <a:chExt cx="8928894" cy="4032320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7338310" y="1250573"/>
              <a:ext cx="17093" cy="4008513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>
              <a:off x="1733892" y="1266011"/>
              <a:ext cx="12226" cy="4016882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数据</a:t>
            </a: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集划分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710426" y="1804602"/>
            <a:ext cx="5726916" cy="4136676"/>
            <a:chOff x="1461692" y="223520"/>
            <a:chExt cx="8677988" cy="6494779"/>
          </a:xfrm>
        </p:grpSpPr>
        <p:sp>
          <p:nvSpPr>
            <p:cNvPr id="13" name="矩形 12"/>
            <p:cNvSpPr/>
            <p:nvPr/>
          </p:nvSpPr>
          <p:spPr>
            <a:xfrm>
              <a:off x="8310880" y="223520"/>
              <a:ext cx="1828800" cy="2148840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461692" y="1026160"/>
              <a:ext cx="1840308" cy="4447540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6" name="流程图: 磁盘 15"/>
            <p:cNvSpPr/>
            <p:nvPr/>
          </p:nvSpPr>
          <p:spPr>
            <a:xfrm>
              <a:off x="1564640" y="1148080"/>
              <a:ext cx="1625600" cy="1005840"/>
            </a:xfrm>
            <a:prstGeom prst="flowChartMagneticDisk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正样本</a:t>
              </a:r>
              <a:endPara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9" name="流程图: 磁盘 18"/>
            <p:cNvSpPr/>
            <p:nvPr/>
          </p:nvSpPr>
          <p:spPr>
            <a:xfrm>
              <a:off x="1564640" y="3027680"/>
              <a:ext cx="1625600" cy="2359660"/>
            </a:xfrm>
            <a:prstGeom prst="flowChartMagneticDisk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负样本</a:t>
              </a: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5531168" y="4632960"/>
              <a:ext cx="0" cy="840740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1" name="流程图: 磁盘 20"/>
            <p:cNvSpPr/>
            <p:nvPr/>
          </p:nvSpPr>
          <p:spPr>
            <a:xfrm>
              <a:off x="8412480" y="270431"/>
              <a:ext cx="1625600" cy="1005840"/>
            </a:xfrm>
            <a:prstGeom prst="flowChartMagneticDisk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正样本</a:t>
              </a:r>
              <a:endPara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22" name="流程图: 磁盘 21"/>
            <p:cNvSpPr/>
            <p:nvPr/>
          </p:nvSpPr>
          <p:spPr>
            <a:xfrm>
              <a:off x="4718368" y="3471228"/>
              <a:ext cx="1625600" cy="1005840"/>
            </a:xfrm>
            <a:prstGeom prst="flowChartMagneticDisk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负</a:t>
              </a:r>
              <a:r>
                <a:rPr lang="zh-CN" altLang="en-US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样本</a:t>
              </a:r>
              <a:endPara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23" name="流程图: 磁盘 22"/>
            <p:cNvSpPr/>
            <p:nvPr/>
          </p:nvSpPr>
          <p:spPr>
            <a:xfrm>
              <a:off x="4718368" y="5689600"/>
              <a:ext cx="1625600" cy="1005840"/>
            </a:xfrm>
            <a:prstGeom prst="flowChartMagneticDisk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负</a:t>
              </a:r>
              <a:r>
                <a:rPr lang="zh-CN" altLang="en-US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样本</a:t>
              </a:r>
              <a:endPara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24" name="流程图: 磁盘 23"/>
            <p:cNvSpPr/>
            <p:nvPr/>
          </p:nvSpPr>
          <p:spPr>
            <a:xfrm>
              <a:off x="4718368" y="2273142"/>
              <a:ext cx="1625600" cy="1005840"/>
            </a:xfrm>
            <a:prstGeom prst="flowChartMagneticDisk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负</a:t>
              </a:r>
              <a:r>
                <a:rPr lang="zh-CN" altLang="en-US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样本</a:t>
              </a:r>
              <a:endPara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25" name="流程图: 磁盘 24"/>
            <p:cNvSpPr/>
            <p:nvPr/>
          </p:nvSpPr>
          <p:spPr>
            <a:xfrm>
              <a:off x="8412480" y="1346042"/>
              <a:ext cx="1625600" cy="1005840"/>
            </a:xfrm>
            <a:prstGeom prst="flowChartMagneticDisk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负</a:t>
              </a:r>
              <a:r>
                <a:rPr lang="zh-CN" altLang="en-US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样本</a:t>
              </a:r>
              <a:endPara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cxnSp>
          <p:nvCxnSpPr>
            <p:cNvPr id="26" name="直接连接符 25"/>
            <p:cNvCxnSpPr>
              <a:stCxn id="19" idx="4"/>
              <a:endCxn id="24" idx="2"/>
            </p:cNvCxnSpPr>
            <p:nvPr/>
          </p:nvCxnSpPr>
          <p:spPr>
            <a:xfrm flipV="1">
              <a:off x="3190240" y="2776062"/>
              <a:ext cx="1528128" cy="1431448"/>
            </a:xfrm>
            <a:prstGeom prst="line">
              <a:avLst/>
            </a:prstGeom>
            <a:ln w="190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>
              <a:stCxn id="19" idx="4"/>
              <a:endCxn id="22" idx="2"/>
            </p:cNvCxnSpPr>
            <p:nvPr/>
          </p:nvCxnSpPr>
          <p:spPr>
            <a:xfrm flipV="1">
              <a:off x="3190240" y="3974148"/>
              <a:ext cx="1528128" cy="233362"/>
            </a:xfrm>
            <a:prstGeom prst="line">
              <a:avLst/>
            </a:prstGeom>
            <a:ln w="190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>
              <a:stCxn id="19" idx="4"/>
              <a:endCxn id="23" idx="2"/>
            </p:cNvCxnSpPr>
            <p:nvPr/>
          </p:nvCxnSpPr>
          <p:spPr>
            <a:xfrm>
              <a:off x="3190240" y="4207510"/>
              <a:ext cx="1528128" cy="1985010"/>
            </a:xfrm>
            <a:prstGeom prst="line">
              <a:avLst/>
            </a:prstGeom>
            <a:ln w="190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>
              <a:stCxn id="16" idx="4"/>
              <a:endCxn id="21" idx="2"/>
            </p:cNvCxnSpPr>
            <p:nvPr/>
          </p:nvCxnSpPr>
          <p:spPr>
            <a:xfrm flipV="1">
              <a:off x="3190240" y="773351"/>
              <a:ext cx="5222240" cy="877649"/>
            </a:xfrm>
            <a:prstGeom prst="line">
              <a:avLst/>
            </a:prstGeom>
            <a:ln w="190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>
              <a:stCxn id="24" idx="4"/>
              <a:endCxn id="25" idx="2"/>
            </p:cNvCxnSpPr>
            <p:nvPr/>
          </p:nvCxnSpPr>
          <p:spPr>
            <a:xfrm flipV="1">
              <a:off x="6343968" y="1848962"/>
              <a:ext cx="2068512" cy="927100"/>
            </a:xfrm>
            <a:prstGeom prst="line">
              <a:avLst/>
            </a:prstGeom>
            <a:ln w="190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9235440" y="2550160"/>
              <a:ext cx="0" cy="1828800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8310880" y="4569459"/>
              <a:ext cx="1828800" cy="2148840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39" name="流程图: 磁盘 38"/>
            <p:cNvSpPr/>
            <p:nvPr/>
          </p:nvSpPr>
          <p:spPr>
            <a:xfrm>
              <a:off x="8412480" y="4616370"/>
              <a:ext cx="1625600" cy="1005840"/>
            </a:xfrm>
            <a:prstGeom prst="flowChartMagneticDisk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正样本</a:t>
              </a:r>
              <a:endPara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40" name="流程图: 磁盘 39"/>
            <p:cNvSpPr/>
            <p:nvPr/>
          </p:nvSpPr>
          <p:spPr>
            <a:xfrm>
              <a:off x="8412480" y="5691981"/>
              <a:ext cx="1625600" cy="1005840"/>
            </a:xfrm>
            <a:prstGeom prst="flowChartMagneticDisk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负</a:t>
              </a:r>
              <a:r>
                <a:rPr lang="zh-CN" altLang="en-US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样本</a:t>
              </a:r>
              <a:endPara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cxnSp>
          <p:nvCxnSpPr>
            <p:cNvPr id="41" name="肘形连接符 40"/>
            <p:cNvCxnSpPr>
              <a:endCxn id="39" idx="2"/>
            </p:cNvCxnSpPr>
            <p:nvPr/>
          </p:nvCxnSpPr>
          <p:spPr>
            <a:xfrm>
              <a:off x="3302000" y="1651000"/>
              <a:ext cx="5110480" cy="3468290"/>
            </a:xfrm>
            <a:prstGeom prst="bentConnector3">
              <a:avLst>
                <a:gd name="adj1" fmla="val 85189"/>
              </a:avLst>
            </a:prstGeom>
            <a:ln w="190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>
              <a:stCxn id="23" idx="4"/>
              <a:endCxn id="40" idx="2"/>
            </p:cNvCxnSpPr>
            <p:nvPr/>
          </p:nvCxnSpPr>
          <p:spPr>
            <a:xfrm>
              <a:off x="6343968" y="6192520"/>
              <a:ext cx="2068512" cy="2381"/>
            </a:xfrm>
            <a:prstGeom prst="line">
              <a:avLst/>
            </a:prstGeom>
            <a:ln w="190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411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26543" y="1181819"/>
            <a:ext cx="6690471" cy="4742207"/>
            <a:chOff x="1461692" y="223520"/>
            <a:chExt cx="8677988" cy="6494779"/>
          </a:xfrm>
        </p:grpSpPr>
        <p:sp>
          <p:nvSpPr>
            <p:cNvPr id="3" name="矩形 2"/>
            <p:cNvSpPr/>
            <p:nvPr/>
          </p:nvSpPr>
          <p:spPr>
            <a:xfrm>
              <a:off x="8310880" y="223520"/>
              <a:ext cx="1828800" cy="2148840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461692" y="1026160"/>
              <a:ext cx="1840308" cy="4447540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5" name="流程图: 磁盘 4"/>
            <p:cNvSpPr/>
            <p:nvPr/>
          </p:nvSpPr>
          <p:spPr>
            <a:xfrm>
              <a:off x="1564640" y="1148080"/>
              <a:ext cx="1625600" cy="1005840"/>
            </a:xfrm>
            <a:prstGeom prst="flowChartMagneticDisk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正样本</a:t>
              </a:r>
              <a:endPara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6" name="流程图: 磁盘 5"/>
            <p:cNvSpPr/>
            <p:nvPr/>
          </p:nvSpPr>
          <p:spPr>
            <a:xfrm>
              <a:off x="1564640" y="3027680"/>
              <a:ext cx="1625600" cy="2359660"/>
            </a:xfrm>
            <a:prstGeom prst="flowChartMagneticDisk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负样本</a:t>
              </a: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5531168" y="4632960"/>
              <a:ext cx="0" cy="840740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8" name="流程图: 磁盘 7"/>
            <p:cNvSpPr/>
            <p:nvPr/>
          </p:nvSpPr>
          <p:spPr>
            <a:xfrm>
              <a:off x="8412480" y="270431"/>
              <a:ext cx="1625600" cy="1005840"/>
            </a:xfrm>
            <a:prstGeom prst="flowChartMagneticDisk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正样本</a:t>
              </a:r>
              <a:endPara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9" name="流程图: 磁盘 8"/>
            <p:cNvSpPr/>
            <p:nvPr/>
          </p:nvSpPr>
          <p:spPr>
            <a:xfrm>
              <a:off x="4718368" y="3471228"/>
              <a:ext cx="1625600" cy="1005840"/>
            </a:xfrm>
            <a:prstGeom prst="flowChartMagneticDisk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负</a:t>
              </a:r>
              <a:r>
                <a:rPr lang="zh-CN" altLang="en-US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样本</a:t>
              </a:r>
              <a:endPara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0" name="流程图: 磁盘 9"/>
            <p:cNvSpPr/>
            <p:nvPr/>
          </p:nvSpPr>
          <p:spPr>
            <a:xfrm>
              <a:off x="4718368" y="5689600"/>
              <a:ext cx="1625600" cy="1005840"/>
            </a:xfrm>
            <a:prstGeom prst="flowChartMagneticDisk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负</a:t>
              </a:r>
              <a:r>
                <a:rPr lang="zh-CN" altLang="en-US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样本</a:t>
              </a:r>
              <a:endPara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1" name="流程图: 磁盘 10"/>
            <p:cNvSpPr/>
            <p:nvPr/>
          </p:nvSpPr>
          <p:spPr>
            <a:xfrm>
              <a:off x="4718368" y="2273142"/>
              <a:ext cx="1625600" cy="1005840"/>
            </a:xfrm>
            <a:prstGeom prst="flowChartMagneticDisk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负</a:t>
              </a:r>
              <a:r>
                <a:rPr lang="zh-CN" altLang="en-US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样本</a:t>
              </a:r>
              <a:endPara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2" name="流程图: 磁盘 11"/>
            <p:cNvSpPr/>
            <p:nvPr/>
          </p:nvSpPr>
          <p:spPr>
            <a:xfrm>
              <a:off x="8412480" y="1346042"/>
              <a:ext cx="1625600" cy="1005840"/>
            </a:xfrm>
            <a:prstGeom prst="flowChartMagneticDisk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负</a:t>
              </a:r>
              <a:r>
                <a:rPr lang="zh-CN" altLang="en-US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样本</a:t>
              </a:r>
              <a:endPara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cxnSp>
          <p:nvCxnSpPr>
            <p:cNvPr id="13" name="直接连接符 12"/>
            <p:cNvCxnSpPr>
              <a:stCxn id="6" idx="4"/>
              <a:endCxn id="11" idx="2"/>
            </p:cNvCxnSpPr>
            <p:nvPr/>
          </p:nvCxnSpPr>
          <p:spPr>
            <a:xfrm flipV="1">
              <a:off x="3190240" y="2776062"/>
              <a:ext cx="1528128" cy="1431448"/>
            </a:xfrm>
            <a:prstGeom prst="line">
              <a:avLst/>
            </a:prstGeom>
            <a:ln w="190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>
              <a:stCxn id="6" idx="4"/>
              <a:endCxn id="9" idx="2"/>
            </p:cNvCxnSpPr>
            <p:nvPr/>
          </p:nvCxnSpPr>
          <p:spPr>
            <a:xfrm flipV="1">
              <a:off x="3190240" y="3974148"/>
              <a:ext cx="1528128" cy="233362"/>
            </a:xfrm>
            <a:prstGeom prst="line">
              <a:avLst/>
            </a:prstGeom>
            <a:ln w="190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stCxn id="6" idx="4"/>
              <a:endCxn id="10" idx="2"/>
            </p:cNvCxnSpPr>
            <p:nvPr/>
          </p:nvCxnSpPr>
          <p:spPr>
            <a:xfrm>
              <a:off x="3190240" y="4207510"/>
              <a:ext cx="1528128" cy="1985010"/>
            </a:xfrm>
            <a:prstGeom prst="line">
              <a:avLst/>
            </a:prstGeom>
            <a:ln w="190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>
              <a:stCxn id="5" idx="4"/>
              <a:endCxn id="8" idx="2"/>
            </p:cNvCxnSpPr>
            <p:nvPr/>
          </p:nvCxnSpPr>
          <p:spPr>
            <a:xfrm flipV="1">
              <a:off x="3190240" y="773351"/>
              <a:ext cx="5222240" cy="877649"/>
            </a:xfrm>
            <a:prstGeom prst="line">
              <a:avLst/>
            </a:prstGeom>
            <a:ln w="190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>
              <a:stCxn id="11" idx="4"/>
              <a:endCxn id="12" idx="2"/>
            </p:cNvCxnSpPr>
            <p:nvPr/>
          </p:nvCxnSpPr>
          <p:spPr>
            <a:xfrm flipV="1">
              <a:off x="6343968" y="1848962"/>
              <a:ext cx="2068512" cy="927100"/>
            </a:xfrm>
            <a:prstGeom prst="line">
              <a:avLst/>
            </a:prstGeom>
            <a:ln w="190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9235440" y="2550160"/>
              <a:ext cx="0" cy="1828800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9" name="矩形 18"/>
            <p:cNvSpPr/>
            <p:nvPr/>
          </p:nvSpPr>
          <p:spPr>
            <a:xfrm>
              <a:off x="8310880" y="4569459"/>
              <a:ext cx="1828800" cy="2148840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20" name="流程图: 磁盘 19"/>
            <p:cNvSpPr/>
            <p:nvPr/>
          </p:nvSpPr>
          <p:spPr>
            <a:xfrm>
              <a:off x="8412480" y="4616370"/>
              <a:ext cx="1625600" cy="1005840"/>
            </a:xfrm>
            <a:prstGeom prst="flowChartMagneticDisk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正样本</a:t>
              </a:r>
              <a:endPara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21" name="流程图: 磁盘 20"/>
            <p:cNvSpPr/>
            <p:nvPr/>
          </p:nvSpPr>
          <p:spPr>
            <a:xfrm>
              <a:off x="8412480" y="5691981"/>
              <a:ext cx="1625600" cy="1005840"/>
            </a:xfrm>
            <a:prstGeom prst="flowChartMagneticDisk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负</a:t>
              </a:r>
              <a:r>
                <a:rPr lang="zh-CN" altLang="en-US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样本</a:t>
              </a:r>
              <a:endPara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cxnSp>
          <p:nvCxnSpPr>
            <p:cNvPr id="22" name="肘形连接符 21"/>
            <p:cNvCxnSpPr>
              <a:endCxn id="20" idx="2"/>
            </p:cNvCxnSpPr>
            <p:nvPr/>
          </p:nvCxnSpPr>
          <p:spPr>
            <a:xfrm>
              <a:off x="3302000" y="1651000"/>
              <a:ext cx="5110480" cy="3468290"/>
            </a:xfrm>
            <a:prstGeom prst="bentConnector3">
              <a:avLst>
                <a:gd name="adj1" fmla="val 85189"/>
              </a:avLst>
            </a:prstGeom>
            <a:ln w="190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0" idx="4"/>
              <a:endCxn id="21" idx="2"/>
            </p:cNvCxnSpPr>
            <p:nvPr/>
          </p:nvCxnSpPr>
          <p:spPr>
            <a:xfrm>
              <a:off x="6343968" y="6192520"/>
              <a:ext cx="2068512" cy="2381"/>
            </a:xfrm>
            <a:prstGeom prst="line">
              <a:avLst/>
            </a:prstGeom>
            <a:ln w="190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5185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-36513" y="17958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特征提取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688433" y="2012144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en-US" altLang="zh-CN" sz="2000" dirty="0" err="1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Haar</a:t>
            </a:r>
            <a:r>
              <a:rPr lang="en-US" altLang="zh-CN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-like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特征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图像梯度（</a:t>
            </a:r>
            <a:r>
              <a:rPr lang="en-US" altLang="zh-CN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Gradient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）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方向梯度直方图（</a:t>
            </a:r>
            <a:r>
              <a:rPr lang="en-US" altLang="zh-CN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 HOG 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）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局部二值模式（</a:t>
            </a:r>
            <a:r>
              <a:rPr lang="en-US" altLang="zh-CN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 LBP 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）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灰度共生矩阵（</a:t>
            </a:r>
            <a:r>
              <a:rPr lang="en-US" altLang="zh-CN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GLCM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）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颜色空间（</a:t>
            </a:r>
            <a:r>
              <a:rPr lang="en-US" altLang="zh-CN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RGB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）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869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8433" y="6103191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3-4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输入数据示意图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6513" y="1795811"/>
            <a:ext cx="9144001" cy="4234529"/>
            <a:chOff x="40274" y="1250573"/>
            <a:chExt cx="8928894" cy="4032320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7338310" y="1250573"/>
              <a:ext cx="17093" cy="4008513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>
              <a:off x="1733892" y="1266011"/>
              <a:ext cx="12226" cy="4016882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特征提取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7" t="8294" r="4598" b="8399"/>
          <a:stretch/>
        </p:blipFill>
        <p:spPr>
          <a:xfrm>
            <a:off x="381000" y="1812022"/>
            <a:ext cx="8429625" cy="420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3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0" t="8311" r="5110" b="7941"/>
          <a:stretch/>
        </p:blipFill>
        <p:spPr>
          <a:xfrm>
            <a:off x="361950" y="1812023"/>
            <a:ext cx="8482764" cy="420210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88433" y="6103191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3-5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en-US" altLang="zh-CN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Canny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边缘提取结果图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6513" y="17958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特征提取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384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-315586" y="1577945"/>
            <a:ext cx="8137798" cy="4025739"/>
            <a:chOff x="-56794" y="1437787"/>
            <a:chExt cx="8137798" cy="4025739"/>
          </a:xfrm>
          <a:blipFill>
            <a:blip r:embed="rId2"/>
            <a:tile tx="0" ty="0" sx="84000" sy="100000" flip="none" algn="ctr"/>
          </a:blipFill>
        </p:grpSpPr>
        <p:sp>
          <p:nvSpPr>
            <p:cNvPr id="20" name="空心弧 19"/>
            <p:cNvSpPr/>
            <p:nvPr/>
          </p:nvSpPr>
          <p:spPr>
            <a:xfrm>
              <a:off x="-56794" y="1437787"/>
              <a:ext cx="4025739" cy="4025739"/>
            </a:xfrm>
            <a:prstGeom prst="blockArc">
              <a:avLst>
                <a:gd name="adj1" fmla="val 18900000"/>
                <a:gd name="adj2" fmla="val 2700000"/>
                <a:gd name="adj3" fmla="val 537"/>
              </a:avLst>
            </a:prstGeom>
            <a:grp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任意多边形 20"/>
            <p:cNvSpPr/>
            <p:nvPr/>
          </p:nvSpPr>
          <p:spPr>
            <a:xfrm>
              <a:off x="3846107" y="2383769"/>
              <a:ext cx="4234897" cy="853413"/>
            </a:xfrm>
            <a:custGeom>
              <a:avLst/>
              <a:gdLst>
                <a:gd name="connsiteX0" fmla="*/ 0 w 4234897"/>
                <a:gd name="connsiteY0" fmla="*/ 0 h 853413"/>
                <a:gd name="connsiteX1" fmla="*/ 4234897 w 4234897"/>
                <a:gd name="connsiteY1" fmla="*/ 0 h 853413"/>
                <a:gd name="connsiteX2" fmla="*/ 4234897 w 4234897"/>
                <a:gd name="connsiteY2" fmla="*/ 853413 h 853413"/>
                <a:gd name="connsiteX3" fmla="*/ 0 w 4234897"/>
                <a:gd name="connsiteY3" fmla="*/ 853413 h 853413"/>
                <a:gd name="connsiteX4" fmla="*/ 0 w 4234897"/>
                <a:gd name="connsiteY4" fmla="*/ 0 h 85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4897" h="853413">
                  <a:moveTo>
                    <a:pt x="0" y="0"/>
                  </a:moveTo>
                  <a:lnTo>
                    <a:pt x="4234897" y="0"/>
                  </a:lnTo>
                  <a:lnTo>
                    <a:pt x="4234897" y="853413"/>
                  </a:lnTo>
                  <a:lnTo>
                    <a:pt x="0" y="85341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2">
              <a:scrgbClr r="0" g="0" b="0"/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77397" tIns="60960" rIns="60960" bIns="60960" numCol="1" spcCol="1270" anchor="ctr" anchorCtr="0">
              <a:noAutofit/>
            </a:bodyPr>
            <a:lstStyle/>
            <a:p>
              <a:pPr lvl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solidFill>
                    <a:schemeClr val="tx1"/>
                  </a:solidFill>
                  <a:latin typeface="方正北魏楷书简体" panose="03000509000000000000" charset="-122"/>
                  <a:ea typeface="方正北魏楷书简体" panose="03000509000000000000" charset="-122"/>
                </a:rPr>
                <a:t>识别：识别零件缺陷</a:t>
              </a:r>
              <a:endParaRPr lang="zh-CN" altLang="en-US" sz="2400" kern="1200" dirty="0">
                <a:solidFill>
                  <a:schemeClr val="tx1"/>
                </a:solidFill>
                <a:latin typeface="方正北魏楷书简体" panose="03000509000000000000" charset="-122"/>
                <a:ea typeface="方正北魏楷书简体" panose="03000509000000000000" charset="-122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312724" y="2277092"/>
              <a:ext cx="1066766" cy="1066766"/>
            </a:xfrm>
            <a:prstGeom prst="ellipse">
              <a:avLst/>
            </a:prstGeom>
            <a:blipFill>
              <a:blip r:embed="rId2"/>
              <a:tile tx="0" ty="0" sx="84000" sy="100000" flip="none" algn="ctr"/>
            </a:blip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altLang="zh-CN" sz="6000" b="1" dirty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</a:rPr>
                <a:t>1</a:t>
              </a:r>
              <a:endParaRPr lang="zh-CN" altLang="en-US" sz="6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endParaRPr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3846107" y="3664128"/>
              <a:ext cx="4234897" cy="853413"/>
            </a:xfrm>
            <a:custGeom>
              <a:avLst/>
              <a:gdLst>
                <a:gd name="connsiteX0" fmla="*/ 0 w 4234897"/>
                <a:gd name="connsiteY0" fmla="*/ 0 h 853413"/>
                <a:gd name="connsiteX1" fmla="*/ 4234897 w 4234897"/>
                <a:gd name="connsiteY1" fmla="*/ 0 h 853413"/>
                <a:gd name="connsiteX2" fmla="*/ 4234897 w 4234897"/>
                <a:gd name="connsiteY2" fmla="*/ 853413 h 853413"/>
                <a:gd name="connsiteX3" fmla="*/ 0 w 4234897"/>
                <a:gd name="connsiteY3" fmla="*/ 853413 h 853413"/>
                <a:gd name="connsiteX4" fmla="*/ 0 w 4234897"/>
                <a:gd name="connsiteY4" fmla="*/ 0 h 85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4897" h="853413">
                  <a:moveTo>
                    <a:pt x="0" y="0"/>
                  </a:moveTo>
                  <a:lnTo>
                    <a:pt x="4234897" y="0"/>
                  </a:lnTo>
                  <a:lnTo>
                    <a:pt x="4234897" y="853413"/>
                  </a:lnTo>
                  <a:lnTo>
                    <a:pt x="0" y="85341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2">
              <a:scrgbClr r="0" g="0" b="0"/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77397" tIns="60960" rIns="60960" bIns="60960" numCol="1" spcCol="1270" anchor="ctr" anchorCtr="0">
              <a:noAutofit/>
            </a:bodyPr>
            <a:lstStyle/>
            <a:p>
              <a:pPr lvl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latin typeface="方正北魏楷书简体" panose="03000509000000000000" charset="-122"/>
                  <a:ea typeface="方正北魏楷书简体" panose="03000509000000000000" charset="-122"/>
                </a:rPr>
                <a:t>定位：定位缺陷位置</a:t>
              </a:r>
              <a:endParaRPr lang="zh-CN" altLang="en-US" sz="2400" kern="1200" dirty="0">
                <a:latin typeface="方正北魏楷书简体" panose="03000509000000000000" charset="-122"/>
                <a:ea typeface="方正北魏楷书简体" panose="03000509000000000000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3312724" y="3557452"/>
              <a:ext cx="1066766" cy="1066766"/>
            </a:xfrm>
            <a:prstGeom prst="ellipse">
              <a:avLst/>
            </a:prstGeom>
            <a:blipFill>
              <a:blip r:embed="rId2"/>
              <a:tile tx="0" ty="0" sx="84000" sy="100000" flip="none" algn="ctr"/>
            </a:blip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altLang="zh-CN" sz="6000" b="1" dirty="0" smtClean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</a:rPr>
                <a:t>2</a:t>
              </a:r>
              <a:endParaRPr lang="zh-CN" altLang="en-US" sz="6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2570100" y="1254315"/>
            <a:ext cx="8934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？</a:t>
            </a:r>
            <a:endParaRPr lang="zh-CN" altLang="en-US" sz="80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6" name="组合 25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27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1640509" y="2313541"/>
            <a:ext cx="1038092" cy="2554545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zh-CN" altLang="en-US" sz="4000" dirty="0">
                <a:solidFill>
                  <a:schemeClr val="tx2"/>
                </a:solidFill>
                <a:latin typeface="+mj-ea"/>
                <a:ea typeface="+mj-ea"/>
              </a:rPr>
              <a:t>缺陷检测</a:t>
            </a:r>
          </a:p>
        </p:txBody>
      </p:sp>
    </p:spTree>
    <p:extLst>
      <p:ext uri="{BB962C8B-B14F-4D97-AF65-F5344CB8AC3E}">
        <p14:creationId xmlns:p14="http://schemas.microsoft.com/office/powerpoint/2010/main" val="17358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0" t="8192" r="5354" b="7717"/>
          <a:stretch/>
        </p:blipFill>
        <p:spPr>
          <a:xfrm>
            <a:off x="390525" y="1795811"/>
            <a:ext cx="8420100" cy="421831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88433" y="6103191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3-6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en-US" altLang="zh-CN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HOG</a:t>
            </a:r>
            <a:r>
              <a:rPr lang="zh-CN" altLang="en-US" sz="1600" i="1" dirty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特征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提取结果图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6513" y="17958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特征提取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476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1" t="8547" r="5007" b="8146"/>
          <a:stretch/>
        </p:blipFill>
        <p:spPr>
          <a:xfrm>
            <a:off x="400050" y="1812022"/>
            <a:ext cx="8439150" cy="418076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88433" y="6103191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3-7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en-US" altLang="zh-CN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LBP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特征提取结果图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6513" y="17958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特征提取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05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1413"/>
            <a:ext cx="9144000" cy="416137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88433" y="6103191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3-8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分类器结构示意图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6513" y="1795811"/>
            <a:ext cx="9284926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分类器设计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506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-36513" y="1795811"/>
            <a:ext cx="9284926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分类器设计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-36513" y="2496017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支持向量机（</a:t>
            </a:r>
            <a:r>
              <a:rPr lang="en-US" altLang="zh-CN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SVM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）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自适应增强算法（</a:t>
            </a:r>
            <a:r>
              <a:rPr lang="en-US" altLang="zh-CN" sz="2000" dirty="0" err="1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Adaboost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）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级联检测器（</a:t>
            </a:r>
            <a:r>
              <a:rPr lang="en-US" altLang="zh-CN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Cascade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）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535488" y="1795811"/>
            <a:ext cx="12521" cy="421831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" r="2835"/>
          <a:stretch/>
        </p:blipFill>
        <p:spPr>
          <a:xfrm>
            <a:off x="4581525" y="2171962"/>
            <a:ext cx="4533900" cy="2821861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64651" y="5238892"/>
            <a:ext cx="2303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3-9</a:t>
            </a:r>
            <a:r>
              <a:rPr lang="zh-CN" altLang="en-US" sz="1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en-US" altLang="zh-CN" sz="1400" i="1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SVM</a:t>
            </a:r>
            <a:r>
              <a:rPr lang="zh-CN" altLang="en-US" sz="1400" i="1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分类示意图</a:t>
            </a:r>
            <a:endParaRPr lang="zh-CN" altLang="en-US" sz="2000" i="1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951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-36513" y="1795811"/>
            <a:ext cx="9284926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分类器设计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-36513" y="2496017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支持向量机（</a:t>
            </a:r>
            <a:r>
              <a:rPr lang="en-US" altLang="zh-CN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SVM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）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C00000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自适应增强算法（</a:t>
            </a:r>
            <a:r>
              <a:rPr lang="en-US" altLang="zh-CN" sz="2000" dirty="0" err="1">
                <a:solidFill>
                  <a:srgbClr val="C00000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Adaboost</a:t>
            </a:r>
            <a:r>
              <a:rPr lang="zh-CN" altLang="en-US" sz="2000" dirty="0">
                <a:solidFill>
                  <a:srgbClr val="C00000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）</a:t>
            </a:r>
            <a:endParaRPr lang="en-US" altLang="zh-CN" sz="2000" dirty="0">
              <a:solidFill>
                <a:srgbClr val="C00000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级联检测器（</a:t>
            </a:r>
            <a:r>
              <a:rPr lang="en-US" altLang="zh-CN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Cascade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）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535488" y="1795811"/>
            <a:ext cx="12521" cy="421831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804972" y="2436852"/>
                <a:ext cx="4020508" cy="8712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da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𝑏𝑜𝑜𝑠𝑡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模型：</m:t>
                      </m:r>
                      <m:r>
                        <m:rPr>
                          <m:sty m:val="p"/>
                        </m:rPr>
                        <a:rPr lang="zh-CN" altLang="en-US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972" y="2436852"/>
                <a:ext cx="4020508" cy="87120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4529226" y="3524699"/>
                <a:ext cx="4572000" cy="114582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indent="126365"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 kern="10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600" i="1" kern="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600" i="1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600" i="1" kern="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 kern="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i="1" kern="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zh-CN" altLang="zh-CN" sz="1600" i="1" kern="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600" kern="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zh-CN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MS Gothic" panose="020B0609070205080204" pitchFamily="49" charset="-128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sz="1600" i="1" kern="1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600" kern="1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ε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zh-CN" altLang="zh-CN" sz="1600" i="1" kern="1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600" kern="1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ε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lang="en-US" altLang="zh-CN" sz="1600" i="1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zh-CN" altLang="zh-CN" sz="1600" kern="100" dirty="0">
                  <a:solidFill>
                    <a:schemeClr val="bg1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126365"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 kern="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1600" i="1" kern="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zh-CN" sz="1600" i="1" kern="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zh-CN" altLang="zh-CN" sz="1600" i="1" kern="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 kern="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sz="1600" i="1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600" i="1" kern="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zh-CN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altLang="zh-CN" sz="16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×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zh-CN" sz="1600" i="1" kern="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zh-CN" altLang="zh-CN" sz="1600" i="1" kern="1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 kern="1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zh-CN" altLang="zh-CN" sz="1600" i="1" kern="10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 kern="10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1600" i="1" kern="10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1600" i="1" kern="10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,</m:t>
                              </m:r>
                              <m:r>
                                <a:rPr lang="en-US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𝑖𝑓</m:t>
                              </m:r>
                              <m:r>
                                <a:rPr lang="en-US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zh-CN" sz="1600" i="1" kern="1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)=</m:t>
                              </m:r>
                              <m:sSub>
                                <m:sSubPr>
                                  <m:ctrlPr>
                                    <a:rPr lang="zh-CN" altLang="zh-CN" sz="1600" i="1" kern="1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zh-CN" altLang="zh-CN" sz="1600" i="1" kern="1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 kern="1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zh-CN" altLang="zh-CN" sz="1600" i="1" kern="10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 kern="10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1600" i="1" kern="10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,</m:t>
                              </m:r>
                              <m:r>
                                <a:rPr lang="en-US" altLang="zh-CN" sz="1600" i="1" kern="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zh-CN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226" y="3524699"/>
                <a:ext cx="4572000" cy="114582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273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526" y="2171962"/>
            <a:ext cx="4525962" cy="2821861"/>
          </a:xfrm>
          <a:prstGeom prst="rect">
            <a:avLst/>
          </a:prstGeom>
        </p:spPr>
      </p:pic>
      <p:grpSp>
        <p:nvGrpSpPr>
          <p:cNvPr id="38" name="组合 37"/>
          <p:cNvGrpSpPr/>
          <p:nvPr/>
        </p:nvGrpSpPr>
        <p:grpSpPr>
          <a:xfrm>
            <a:off x="-36513" y="1795811"/>
            <a:ext cx="9284926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分类器设计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-36513" y="2496017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支持向量机（</a:t>
            </a:r>
            <a:r>
              <a:rPr lang="en-US" altLang="zh-CN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SVM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）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自适应增强算法（</a:t>
            </a:r>
            <a:r>
              <a:rPr lang="en-US" altLang="zh-CN" sz="2000" dirty="0" err="1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Adaboost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）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C00000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级联检测器（</a:t>
            </a:r>
            <a:r>
              <a:rPr lang="en-US" altLang="zh-CN" sz="2000" dirty="0">
                <a:solidFill>
                  <a:srgbClr val="C00000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Cascade</a:t>
            </a:r>
            <a:r>
              <a:rPr lang="zh-CN" altLang="en-US" sz="2000" dirty="0">
                <a:solidFill>
                  <a:srgbClr val="C00000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）</a:t>
            </a:r>
            <a:endParaRPr lang="en-US" altLang="zh-CN" sz="2000" dirty="0">
              <a:solidFill>
                <a:srgbClr val="C00000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535488" y="1795811"/>
            <a:ext cx="12521" cy="421831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764651" y="5238892"/>
            <a:ext cx="2303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3-10</a:t>
            </a:r>
            <a:r>
              <a:rPr lang="zh-CN" altLang="en-US" sz="1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400" i="1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级</a:t>
            </a:r>
            <a:r>
              <a:rPr lang="zh-CN" altLang="en-US" sz="1400" i="1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联检测示意图</a:t>
            </a:r>
            <a:endParaRPr lang="zh-CN" altLang="en-US" sz="2000" i="1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47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24946" y="5306834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表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3-1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不同</a:t>
            </a:r>
            <a:r>
              <a:rPr lang="zh-CN" altLang="en-US" sz="1600" i="1" dirty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光照条件下检测结果表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6513" y="17958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实验结果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703351"/>
              </p:ext>
            </p:extLst>
          </p:nvPr>
        </p:nvGraphicFramePr>
        <p:xfrm>
          <a:off x="1409699" y="2371725"/>
          <a:ext cx="6748145" cy="25908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49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9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96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96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96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118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输入类型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REC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PRE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MDR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FDR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东部灯光组</a:t>
                      </a:r>
                      <a:endParaRPr lang="zh-CN" altLang="en-US" dirty="0"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0.6071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0.2484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0.3929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0.3279</a:t>
                      </a:r>
                      <a:endParaRPr lang="zh-CN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西部灯光组</a:t>
                      </a:r>
                      <a:endParaRPr lang="zh-CN" altLang="en-US" dirty="0"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0.6249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0.2664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0.3751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0.3072</a:t>
                      </a:r>
                      <a:endParaRPr lang="zh-CN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南部灯光组</a:t>
                      </a:r>
                      <a:endParaRPr lang="zh-CN" altLang="en-US" dirty="0"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0.7143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0.3091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0.2857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0.2850</a:t>
                      </a:r>
                      <a:endParaRPr lang="zh-CN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北部灯光组</a:t>
                      </a:r>
                      <a:endParaRPr lang="zh-CN" altLang="en-US" dirty="0"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0.7428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0.3134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0.2572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0.2905</a:t>
                      </a:r>
                      <a:endParaRPr lang="zh-CN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顶部灯光组</a:t>
                      </a:r>
                      <a:endParaRPr lang="zh-CN" altLang="en-US" dirty="0"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0.8574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0.5022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0.1426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0.1517</a:t>
                      </a:r>
                      <a:endParaRPr lang="zh-CN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法线图</a:t>
                      </a:r>
                      <a:endParaRPr lang="zh-CN" altLang="en-US" dirty="0"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0.9293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0.5981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0.0707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0.1115</a:t>
                      </a:r>
                      <a:endParaRPr lang="zh-CN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902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" t="3241" r="1388" b="5265"/>
          <a:stretch/>
        </p:blipFill>
        <p:spPr>
          <a:xfrm>
            <a:off x="364143" y="1812022"/>
            <a:ext cx="8448144" cy="420210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88433" y="6103191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3-11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不同</a:t>
            </a:r>
            <a:r>
              <a:rPr lang="zh-CN" altLang="en-US" sz="1600" i="1" dirty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输入数据检测结果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endParaRPr lang="zh-CN" altLang="en-US" sz="16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6513" y="17958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实验</a:t>
            </a: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结果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565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24946" y="5306834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表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3-2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不同特征检测</a:t>
            </a:r>
            <a:r>
              <a:rPr lang="zh-CN" altLang="en-US" sz="1600" i="1" dirty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结果表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6513" y="17958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实验结果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848931"/>
              </p:ext>
            </p:extLst>
          </p:nvPr>
        </p:nvGraphicFramePr>
        <p:xfrm>
          <a:off x="627657" y="2153893"/>
          <a:ext cx="7911054" cy="29751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335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4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67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9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95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输入类型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REC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PRE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MDR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FDR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latin typeface="+mn-lt"/>
                          <a:ea typeface="方正北魏楷书简体" panose="03000509000000000000" pitchFamily="65" charset="-122"/>
                        </a:rPr>
                        <a:t>Haar</a:t>
                      </a:r>
                      <a:r>
                        <a:rPr lang="en-US" altLang="zh-CN" dirty="0" smtClean="0">
                          <a:latin typeface="+mn-lt"/>
                          <a:ea typeface="方正北魏楷书简体" panose="03000509000000000000" pitchFamily="65" charset="-122"/>
                        </a:rPr>
                        <a:t>-like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0.8214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0.4677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0.1786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0.1669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+mn-lt"/>
                          <a:ea typeface="方正北魏楷书简体" panose="03000509000000000000" pitchFamily="65" charset="-122"/>
                        </a:rPr>
                        <a:t>LBP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0.8932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0.5374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0.1062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0.1372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+mn-lt"/>
                          <a:ea typeface="方正北魏楷书简体" panose="03000509000000000000" pitchFamily="65" charset="-122"/>
                        </a:rPr>
                        <a:t>Gradient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0.9114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0.5727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0.0886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0.1214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+mn-lt"/>
                          <a:ea typeface="方正北魏楷书简体" panose="03000509000000000000" pitchFamily="65" charset="-122"/>
                        </a:rPr>
                        <a:t>HOG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0.9642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0.7207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0.0358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0.0667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+mn-lt"/>
                          <a:ea typeface="方正北魏楷书简体" panose="03000509000000000000" pitchFamily="65" charset="-122"/>
                        </a:rPr>
                        <a:t>GLCM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0.7862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0.4921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0.2183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0.1448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latin typeface="+mn-lt"/>
                          <a:ea typeface="方正北魏楷书简体" panose="03000509000000000000" pitchFamily="65" charset="-122"/>
                        </a:rPr>
                        <a:t>HOG+Gradient+RGB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0.9915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0.8158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0.0085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0.0400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869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8433" y="4341634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表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3-3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不同特征检测</a:t>
            </a:r>
            <a:r>
              <a:rPr lang="en-US" altLang="zh-CN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s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速度表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6513" y="17958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实验结果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410218"/>
              </p:ext>
            </p:extLst>
          </p:nvPr>
        </p:nvGraphicFramePr>
        <p:xfrm>
          <a:off x="272257" y="3129393"/>
          <a:ext cx="8599486" cy="850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11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0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891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solidFill>
                            <a:schemeClr val="bg1"/>
                          </a:solidFill>
                          <a:latin typeface="+mj-lt"/>
                          <a:ea typeface="方正北魏楷书简体" panose="03000509000000000000" pitchFamily="65" charset="-122"/>
                        </a:rPr>
                        <a:t>特征类型</a:t>
                      </a:r>
                      <a:endParaRPr lang="zh-CN" altLang="en-US" sz="1800" b="1" dirty="0">
                        <a:solidFill>
                          <a:schemeClr val="bg1"/>
                        </a:solidFill>
                        <a:latin typeface="+mj-lt"/>
                        <a:ea typeface="方正北魏楷书简体" panose="03000509000000000000" pitchFamily="65" charset="-122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err="1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Haar</a:t>
                      </a: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-like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LBP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Gradient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HOG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GLCM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err="1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HOG+Gradient+RGB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chemeClr val="bg1"/>
                          </a:solidFill>
                          <a:latin typeface="+mj-lt"/>
                          <a:ea typeface="方正北魏楷书简体" panose="03000509000000000000" pitchFamily="65" charset="-122"/>
                        </a:rPr>
                        <a:t>速度</a:t>
                      </a:r>
                      <a:endParaRPr lang="zh-CN" altLang="en-US" b="1" dirty="0">
                        <a:solidFill>
                          <a:schemeClr val="bg1"/>
                        </a:solidFill>
                        <a:latin typeface="+mj-lt"/>
                        <a:ea typeface="方正北魏楷书简体" panose="03000509000000000000" pitchFamily="65" charset="-122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11ms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17ms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16ms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22ms</a:t>
                      </a:r>
                      <a:endParaRPr lang="zh-CN" altLang="en-US" b="0" dirty="0" smtClean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486ms</a:t>
                      </a:r>
                      <a:endParaRPr lang="zh-CN" altLang="en-US" b="0" dirty="0" smtClean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25ms</a:t>
                      </a:r>
                      <a:endParaRPr lang="zh-CN" altLang="en-US" b="0" dirty="0" smtClean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22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20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600" y="1729532"/>
            <a:ext cx="6687839" cy="420952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76142" y="5974275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1-1</a:t>
            </a:r>
            <a:r>
              <a:rPr lang="zh-CN" altLang="en-US" sz="1600" dirty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常见零件图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-1" y="1729532"/>
            <a:ext cx="9144001" cy="4244743"/>
            <a:chOff x="40274" y="1240880"/>
            <a:chExt cx="8928894" cy="4042046"/>
          </a:xfrm>
        </p:grpSpPr>
        <p:cxnSp>
          <p:nvCxnSpPr>
            <p:cNvPr id="11" name="直接连接符 10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>
              <a:endCxn id="21" idx="8"/>
            </p:cNvCxnSpPr>
            <p:nvPr/>
          </p:nvCxnSpPr>
          <p:spPr>
            <a:xfrm>
              <a:off x="7782202" y="1240880"/>
              <a:ext cx="430" cy="400779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1227238" y="1266044"/>
              <a:ext cx="12226" cy="4016882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常见零件</a:t>
            </a:r>
          </a:p>
        </p:txBody>
      </p:sp>
    </p:spTree>
    <p:extLst>
      <p:ext uri="{BB962C8B-B14F-4D97-AF65-F5344CB8AC3E}">
        <p14:creationId xmlns:p14="http://schemas.microsoft.com/office/powerpoint/2010/main" val="101974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 txBox="1">
            <a:spLocks/>
          </p:cNvSpPr>
          <p:nvPr/>
        </p:nvSpPr>
        <p:spPr>
          <a:xfrm>
            <a:off x="1405290" y="1597796"/>
            <a:ext cx="7821329" cy="4013734"/>
          </a:xfrm>
          <a:prstGeom prst="rect">
            <a:avLst/>
          </a:prstGeom>
        </p:spPr>
        <p:txBody>
          <a:bodyPr/>
          <a:lstStyle>
            <a:lvl1pPr marL="342892" indent="-342892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1" indent="-285743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第一章 绪论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第二章 表面法线提取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第三章 基于传统算法的缺陷检测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rgbClr val="C00000"/>
                </a:solidFill>
                <a:latin typeface="方正北魏楷书简体" panose="03000509000000000000" charset="-122"/>
                <a:ea typeface="方正北魏楷书简体" panose="03000509000000000000" charset="-122"/>
              </a:rPr>
              <a:t>第四章 基于深度学习的缺陷检测</a:t>
            </a:r>
            <a:endParaRPr lang="en-US" altLang="zh-CN" sz="2400" dirty="0" smtClean="0">
              <a:solidFill>
                <a:srgbClr val="C00000"/>
              </a:solidFill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  <a:tabLst>
                <a:tab pos="5114925" algn="l"/>
              </a:tabLst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第五章 总结与展望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597795"/>
            <a:ext cx="467544" cy="40137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110" y="5680540"/>
            <a:ext cx="1777041" cy="1095095"/>
          </a:xfrm>
          <a:prstGeom prst="rect">
            <a:avLst/>
          </a:prstGeom>
          <a:effectLst>
            <a:softEdge rad="393700"/>
          </a:effectLst>
        </p:spPr>
      </p:pic>
    </p:spTree>
    <p:extLst>
      <p:ext uri="{BB962C8B-B14F-4D97-AF65-F5344CB8AC3E}">
        <p14:creationId xmlns:p14="http://schemas.microsoft.com/office/powerpoint/2010/main" val="5968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25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364142" y="1053977"/>
            <a:ext cx="4449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算法流程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168400" y="2359903"/>
            <a:ext cx="6989446" cy="2211219"/>
            <a:chOff x="160968" y="2534392"/>
            <a:chExt cx="6989446" cy="2211219"/>
          </a:xfrm>
        </p:grpSpPr>
        <p:sp>
          <p:nvSpPr>
            <p:cNvPr id="9" name="燕尾形箭头 8"/>
            <p:cNvSpPr/>
            <p:nvPr/>
          </p:nvSpPr>
          <p:spPr>
            <a:xfrm>
              <a:off x="160968" y="2890607"/>
              <a:ext cx="6989446" cy="1364942"/>
            </a:xfrm>
            <a:prstGeom prst="notchedRightArrow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任意多边形 9"/>
            <p:cNvSpPr/>
            <p:nvPr/>
          </p:nvSpPr>
          <p:spPr>
            <a:xfrm>
              <a:off x="627995" y="2534392"/>
              <a:ext cx="1416424" cy="681946"/>
            </a:xfrm>
            <a:custGeom>
              <a:avLst/>
              <a:gdLst>
                <a:gd name="connsiteX0" fmla="*/ 0 w 1058867"/>
                <a:gd name="connsiteY0" fmla="*/ 0 h 1364942"/>
                <a:gd name="connsiteX1" fmla="*/ 1058867 w 1058867"/>
                <a:gd name="connsiteY1" fmla="*/ 0 h 1364942"/>
                <a:gd name="connsiteX2" fmla="*/ 1058867 w 1058867"/>
                <a:gd name="connsiteY2" fmla="*/ 1364942 h 1364942"/>
                <a:gd name="connsiteX3" fmla="*/ 0 w 1058867"/>
                <a:gd name="connsiteY3" fmla="*/ 1364942 h 1364942"/>
                <a:gd name="connsiteX4" fmla="*/ 0 w 1058867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867" h="1364942">
                  <a:moveTo>
                    <a:pt x="0" y="0"/>
                  </a:moveTo>
                  <a:lnTo>
                    <a:pt x="1058867" y="0"/>
                  </a:lnTo>
                  <a:lnTo>
                    <a:pt x="1058867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b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获取图像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152192" y="340246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 smtClean="0"/>
                <a:t>1</a:t>
              </a:r>
              <a:endParaRPr lang="zh-CN" altLang="en-US" dirty="0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2047672" y="4053118"/>
              <a:ext cx="1572069" cy="692493"/>
            </a:xfrm>
            <a:custGeom>
              <a:avLst/>
              <a:gdLst>
                <a:gd name="connsiteX0" fmla="*/ 0 w 1479047"/>
                <a:gd name="connsiteY0" fmla="*/ 0 h 1364942"/>
                <a:gd name="connsiteX1" fmla="*/ 1479047 w 1479047"/>
                <a:gd name="connsiteY1" fmla="*/ 0 h 1364942"/>
                <a:gd name="connsiteX2" fmla="*/ 1479047 w 1479047"/>
                <a:gd name="connsiteY2" fmla="*/ 1364942 h 1364942"/>
                <a:gd name="connsiteX3" fmla="*/ 0 w 1479047"/>
                <a:gd name="connsiteY3" fmla="*/ 1364942 h 1364942"/>
                <a:gd name="connsiteX4" fmla="*/ 0 w 1479047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047" h="1364942">
                  <a:moveTo>
                    <a:pt x="0" y="0"/>
                  </a:moveTo>
                  <a:lnTo>
                    <a:pt x="1479047" y="0"/>
                  </a:lnTo>
                  <a:lnTo>
                    <a:pt x="1479047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t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数据预处理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2663090" y="338067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 smtClean="0"/>
                <a:t>2</a:t>
              </a:r>
              <a:endParaRPr lang="zh-CN" altLang="en-US" dirty="0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3591530" y="2676565"/>
              <a:ext cx="1619703" cy="692493"/>
            </a:xfrm>
            <a:custGeom>
              <a:avLst/>
              <a:gdLst>
                <a:gd name="connsiteX0" fmla="*/ 0 w 1619703"/>
                <a:gd name="connsiteY0" fmla="*/ 0 h 1364942"/>
                <a:gd name="connsiteX1" fmla="*/ 1619703 w 1619703"/>
                <a:gd name="connsiteY1" fmla="*/ 0 h 1364942"/>
                <a:gd name="connsiteX2" fmla="*/ 1619703 w 1619703"/>
                <a:gd name="connsiteY2" fmla="*/ 1364942 h 1364942"/>
                <a:gd name="connsiteX3" fmla="*/ 0 w 1619703"/>
                <a:gd name="connsiteY3" fmla="*/ 1364942 h 1364942"/>
                <a:gd name="connsiteX4" fmla="*/ 0 w 1619703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703" h="1364942">
                  <a:moveTo>
                    <a:pt x="0" y="0"/>
                  </a:moveTo>
                  <a:lnTo>
                    <a:pt x="1619703" y="0"/>
                  </a:lnTo>
                  <a:lnTo>
                    <a:pt x="1619703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t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训练分类器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4230765" y="337519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4875702" y="3929818"/>
              <a:ext cx="1666345" cy="681946"/>
            </a:xfrm>
            <a:custGeom>
              <a:avLst/>
              <a:gdLst>
                <a:gd name="connsiteX0" fmla="*/ 0 w 1341918"/>
                <a:gd name="connsiteY0" fmla="*/ 0 h 1364942"/>
                <a:gd name="connsiteX1" fmla="*/ 1341918 w 1341918"/>
                <a:gd name="connsiteY1" fmla="*/ 0 h 1364942"/>
                <a:gd name="connsiteX2" fmla="*/ 1341918 w 1341918"/>
                <a:gd name="connsiteY2" fmla="*/ 1364942 h 1364942"/>
                <a:gd name="connsiteX3" fmla="*/ 0 w 1341918"/>
                <a:gd name="connsiteY3" fmla="*/ 1364942 h 1364942"/>
                <a:gd name="connsiteX4" fmla="*/ 0 w 1341918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918" h="1364942">
                  <a:moveTo>
                    <a:pt x="0" y="0"/>
                  </a:moveTo>
                  <a:lnTo>
                    <a:pt x="1341918" y="0"/>
                  </a:lnTo>
                  <a:lnTo>
                    <a:pt x="1341918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b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分类器检测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5646473" y="340246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 smtClean="0"/>
                <a:t>4</a:t>
              </a:r>
              <a:endParaRPr lang="zh-CN" altLang="en-US" dirty="0"/>
            </a:p>
          </p:txBody>
        </p:sp>
      </p:grpSp>
      <p:sp>
        <p:nvSpPr>
          <p:cNvPr id="21" name="Freeform 19"/>
          <p:cNvSpPr>
            <a:spLocks noChangeAspect="1" noEditPoints="1"/>
          </p:cNvSpPr>
          <p:nvPr/>
        </p:nvSpPr>
        <p:spPr bwMode="auto">
          <a:xfrm rot="4473845">
            <a:off x="4242700" y="4269482"/>
            <a:ext cx="879798" cy="354342"/>
          </a:xfrm>
          <a:custGeom>
            <a:avLst/>
            <a:gdLst>
              <a:gd name="T0" fmla="*/ 715 w 868"/>
              <a:gd name="T1" fmla="*/ 128 h 351"/>
              <a:gd name="T2" fmla="*/ 363 w 868"/>
              <a:gd name="T3" fmla="*/ 50 h 351"/>
              <a:gd name="T4" fmla="*/ 226 w 868"/>
              <a:gd name="T5" fmla="*/ 94 h 351"/>
              <a:gd name="T6" fmla="*/ 155 w 868"/>
              <a:gd name="T7" fmla="*/ 112 h 351"/>
              <a:gd name="T8" fmla="*/ 111 w 868"/>
              <a:gd name="T9" fmla="*/ 138 h 351"/>
              <a:gd name="T10" fmla="*/ 85 w 868"/>
              <a:gd name="T11" fmla="*/ 163 h 351"/>
              <a:gd name="T12" fmla="*/ 104 w 868"/>
              <a:gd name="T13" fmla="*/ 185 h 351"/>
              <a:gd name="T14" fmla="*/ 69 w 868"/>
              <a:gd name="T15" fmla="*/ 174 h 351"/>
              <a:gd name="T16" fmla="*/ 92 w 868"/>
              <a:gd name="T17" fmla="*/ 203 h 351"/>
              <a:gd name="T18" fmla="*/ 66 w 868"/>
              <a:gd name="T19" fmla="*/ 192 h 351"/>
              <a:gd name="T20" fmla="*/ 75 w 868"/>
              <a:gd name="T21" fmla="*/ 207 h 351"/>
              <a:gd name="T22" fmla="*/ 72 w 868"/>
              <a:gd name="T23" fmla="*/ 224 h 351"/>
              <a:gd name="T24" fmla="*/ 64 w 868"/>
              <a:gd name="T25" fmla="*/ 228 h 351"/>
              <a:gd name="T26" fmla="*/ 29 w 868"/>
              <a:gd name="T27" fmla="*/ 217 h 351"/>
              <a:gd name="T28" fmla="*/ 31 w 868"/>
              <a:gd name="T29" fmla="*/ 228 h 351"/>
              <a:gd name="T30" fmla="*/ 53 w 868"/>
              <a:gd name="T31" fmla="*/ 253 h 351"/>
              <a:gd name="T32" fmla="*/ 36 w 868"/>
              <a:gd name="T33" fmla="*/ 257 h 351"/>
              <a:gd name="T34" fmla="*/ 774 w 868"/>
              <a:gd name="T35" fmla="*/ 258 h 351"/>
              <a:gd name="T36" fmla="*/ 640 w 868"/>
              <a:gd name="T37" fmla="*/ 136 h 351"/>
              <a:gd name="T38" fmla="*/ 376 w 868"/>
              <a:gd name="T39" fmla="*/ 47 h 351"/>
              <a:gd name="T40" fmla="*/ 235 w 868"/>
              <a:gd name="T41" fmla="*/ 76 h 351"/>
              <a:gd name="T42" fmla="*/ 221 w 868"/>
              <a:gd name="T43" fmla="*/ 70 h 351"/>
              <a:gd name="T44" fmla="*/ 180 w 868"/>
              <a:gd name="T45" fmla="*/ 89 h 351"/>
              <a:gd name="T46" fmla="*/ 168 w 868"/>
              <a:gd name="T47" fmla="*/ 110 h 351"/>
              <a:gd name="T48" fmla="*/ 140 w 868"/>
              <a:gd name="T49" fmla="*/ 145 h 351"/>
              <a:gd name="T50" fmla="*/ 81 w 868"/>
              <a:gd name="T51" fmla="*/ 192 h 351"/>
              <a:gd name="T52" fmla="*/ 126 w 868"/>
              <a:gd name="T53" fmla="*/ 134 h 351"/>
              <a:gd name="T54" fmla="*/ 253 w 868"/>
              <a:gd name="T55" fmla="*/ 36 h 351"/>
              <a:gd name="T56" fmla="*/ 399 w 868"/>
              <a:gd name="T57" fmla="*/ 2 h 351"/>
              <a:gd name="T58" fmla="*/ 510 w 868"/>
              <a:gd name="T59" fmla="*/ 14 h 351"/>
              <a:gd name="T60" fmla="*/ 732 w 868"/>
              <a:gd name="T61" fmla="*/ 145 h 351"/>
              <a:gd name="T62" fmla="*/ 794 w 868"/>
              <a:gd name="T63" fmla="*/ 260 h 351"/>
              <a:gd name="T64" fmla="*/ 787 w 868"/>
              <a:gd name="T65" fmla="*/ 222 h 351"/>
              <a:gd name="T66" fmla="*/ 721 w 868"/>
              <a:gd name="T67" fmla="*/ 150 h 351"/>
              <a:gd name="T68" fmla="*/ 533 w 868"/>
              <a:gd name="T69" fmla="*/ 22 h 351"/>
              <a:gd name="T70" fmla="*/ 380 w 868"/>
              <a:gd name="T71" fmla="*/ 47 h 351"/>
              <a:gd name="T72" fmla="*/ 307 w 868"/>
              <a:gd name="T73" fmla="*/ 53 h 351"/>
              <a:gd name="T74" fmla="*/ 281 w 868"/>
              <a:gd name="T75" fmla="*/ 47 h 351"/>
              <a:gd name="T76" fmla="*/ 242 w 868"/>
              <a:gd name="T77" fmla="*/ 43 h 351"/>
              <a:gd name="T78" fmla="*/ 222 w 868"/>
              <a:gd name="T79" fmla="*/ 51 h 351"/>
              <a:gd name="T80" fmla="*/ 197 w 868"/>
              <a:gd name="T81" fmla="*/ 73 h 351"/>
              <a:gd name="T82" fmla="*/ 164 w 868"/>
              <a:gd name="T83" fmla="*/ 99 h 351"/>
              <a:gd name="T84" fmla="*/ 142 w 868"/>
              <a:gd name="T85" fmla="*/ 117 h 351"/>
              <a:gd name="T86" fmla="*/ 141 w 868"/>
              <a:gd name="T87" fmla="*/ 138 h 351"/>
              <a:gd name="T88" fmla="*/ 124 w 868"/>
              <a:gd name="T89" fmla="*/ 129 h 351"/>
              <a:gd name="T90" fmla="*/ 113 w 868"/>
              <a:gd name="T91" fmla="*/ 142 h 351"/>
              <a:gd name="T92" fmla="*/ 337 w 868"/>
              <a:gd name="T93" fmla="*/ 9 h 351"/>
              <a:gd name="T94" fmla="*/ 168 w 868"/>
              <a:gd name="T95" fmla="*/ 125 h 351"/>
              <a:gd name="T96" fmla="*/ 197 w 868"/>
              <a:gd name="T97" fmla="*/ 105 h 351"/>
              <a:gd name="T98" fmla="*/ 131 w 868"/>
              <a:gd name="T99" fmla="*/ 159 h 351"/>
              <a:gd name="T100" fmla="*/ 88 w 868"/>
              <a:gd name="T101" fmla="*/ 171 h 351"/>
              <a:gd name="T102" fmla="*/ 85 w 868"/>
              <a:gd name="T103" fmla="*/ 191 h 351"/>
              <a:gd name="T104" fmla="*/ 79 w 868"/>
              <a:gd name="T105" fmla="*/ 215 h 351"/>
              <a:gd name="T106" fmla="*/ 48 w 868"/>
              <a:gd name="T107" fmla="*/ 193 h 351"/>
              <a:gd name="T108" fmla="*/ 64 w 868"/>
              <a:gd name="T109" fmla="*/ 238 h 351"/>
              <a:gd name="T110" fmla="*/ 17 w 868"/>
              <a:gd name="T111" fmla="*/ 235 h 351"/>
              <a:gd name="T112" fmla="*/ 87 w 868"/>
              <a:gd name="T113" fmla="*/ 158 h 351"/>
              <a:gd name="T114" fmla="*/ 865 w 868"/>
              <a:gd name="T115" fmla="*/ 172 h 351"/>
              <a:gd name="T116" fmla="*/ 859 w 868"/>
              <a:gd name="T117" fmla="*/ 117 h 351"/>
              <a:gd name="T118" fmla="*/ 782 w 868"/>
              <a:gd name="T119" fmla="*/ 277 h 351"/>
              <a:gd name="T120" fmla="*/ 841 w 868"/>
              <a:gd name="T121" fmla="*/ 164 h 351"/>
              <a:gd name="T122" fmla="*/ 861 w 868"/>
              <a:gd name="T123" fmla="*/ 201 h 351"/>
              <a:gd name="T124" fmla="*/ 666 w 868"/>
              <a:gd name="T125" fmla="*/ 296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68" h="351">
                <a:moveTo>
                  <a:pt x="813" y="278"/>
                </a:moveTo>
                <a:cubicBezTo>
                  <a:pt x="812" y="276"/>
                  <a:pt x="811" y="275"/>
                  <a:pt x="812" y="275"/>
                </a:cubicBezTo>
                <a:cubicBezTo>
                  <a:pt x="813" y="277"/>
                  <a:pt x="813" y="278"/>
                  <a:pt x="813" y="278"/>
                </a:cubicBezTo>
                <a:close/>
                <a:moveTo>
                  <a:pt x="812" y="266"/>
                </a:moveTo>
                <a:cubicBezTo>
                  <a:pt x="813" y="269"/>
                  <a:pt x="814" y="269"/>
                  <a:pt x="814" y="271"/>
                </a:cubicBezTo>
                <a:cubicBezTo>
                  <a:pt x="813" y="267"/>
                  <a:pt x="813" y="271"/>
                  <a:pt x="813" y="270"/>
                </a:cubicBezTo>
                <a:cubicBezTo>
                  <a:pt x="815" y="276"/>
                  <a:pt x="814" y="270"/>
                  <a:pt x="815" y="272"/>
                </a:cubicBezTo>
                <a:cubicBezTo>
                  <a:pt x="814" y="268"/>
                  <a:pt x="813" y="267"/>
                  <a:pt x="812" y="266"/>
                </a:cubicBezTo>
                <a:close/>
                <a:moveTo>
                  <a:pt x="781" y="282"/>
                </a:moveTo>
                <a:cubicBezTo>
                  <a:pt x="782" y="285"/>
                  <a:pt x="783" y="285"/>
                  <a:pt x="784" y="284"/>
                </a:cubicBezTo>
                <a:cubicBezTo>
                  <a:pt x="782" y="282"/>
                  <a:pt x="782" y="282"/>
                  <a:pt x="781" y="282"/>
                </a:cubicBezTo>
                <a:close/>
                <a:moveTo>
                  <a:pt x="798" y="267"/>
                </a:moveTo>
                <a:cubicBezTo>
                  <a:pt x="798" y="268"/>
                  <a:pt x="801" y="272"/>
                  <a:pt x="801" y="272"/>
                </a:cubicBezTo>
                <a:cubicBezTo>
                  <a:pt x="801" y="269"/>
                  <a:pt x="799" y="267"/>
                  <a:pt x="798" y="267"/>
                </a:cubicBezTo>
                <a:close/>
                <a:moveTo>
                  <a:pt x="791" y="270"/>
                </a:moveTo>
                <a:cubicBezTo>
                  <a:pt x="791" y="272"/>
                  <a:pt x="793" y="275"/>
                  <a:pt x="793" y="276"/>
                </a:cubicBezTo>
                <a:cubicBezTo>
                  <a:pt x="793" y="274"/>
                  <a:pt x="791" y="271"/>
                  <a:pt x="791" y="270"/>
                </a:cubicBezTo>
                <a:close/>
                <a:moveTo>
                  <a:pt x="789" y="269"/>
                </a:moveTo>
                <a:cubicBezTo>
                  <a:pt x="788" y="269"/>
                  <a:pt x="791" y="272"/>
                  <a:pt x="790" y="273"/>
                </a:cubicBezTo>
                <a:cubicBezTo>
                  <a:pt x="789" y="270"/>
                  <a:pt x="788" y="270"/>
                  <a:pt x="787" y="270"/>
                </a:cubicBezTo>
                <a:cubicBezTo>
                  <a:pt x="789" y="273"/>
                  <a:pt x="790" y="274"/>
                  <a:pt x="791" y="276"/>
                </a:cubicBezTo>
                <a:cubicBezTo>
                  <a:pt x="792" y="276"/>
                  <a:pt x="792" y="274"/>
                  <a:pt x="793" y="276"/>
                </a:cubicBezTo>
                <a:cubicBezTo>
                  <a:pt x="792" y="273"/>
                  <a:pt x="791" y="272"/>
                  <a:pt x="789" y="269"/>
                </a:cubicBezTo>
                <a:close/>
                <a:moveTo>
                  <a:pt x="801" y="266"/>
                </a:moveTo>
                <a:cubicBezTo>
                  <a:pt x="800" y="266"/>
                  <a:pt x="800" y="268"/>
                  <a:pt x="801" y="271"/>
                </a:cubicBezTo>
                <a:cubicBezTo>
                  <a:pt x="802" y="271"/>
                  <a:pt x="801" y="267"/>
                  <a:pt x="801" y="266"/>
                </a:cubicBezTo>
                <a:close/>
                <a:moveTo>
                  <a:pt x="799" y="270"/>
                </a:moveTo>
                <a:cubicBezTo>
                  <a:pt x="799" y="270"/>
                  <a:pt x="798" y="270"/>
                  <a:pt x="798" y="269"/>
                </a:cubicBezTo>
                <a:cubicBezTo>
                  <a:pt x="797" y="269"/>
                  <a:pt x="797" y="270"/>
                  <a:pt x="798" y="272"/>
                </a:cubicBezTo>
                <a:cubicBezTo>
                  <a:pt x="798" y="271"/>
                  <a:pt x="800" y="273"/>
                  <a:pt x="799" y="270"/>
                </a:cubicBezTo>
                <a:close/>
                <a:moveTo>
                  <a:pt x="770" y="269"/>
                </a:moveTo>
                <a:cubicBezTo>
                  <a:pt x="771" y="271"/>
                  <a:pt x="772" y="272"/>
                  <a:pt x="773" y="272"/>
                </a:cubicBezTo>
                <a:cubicBezTo>
                  <a:pt x="772" y="270"/>
                  <a:pt x="771" y="269"/>
                  <a:pt x="770" y="269"/>
                </a:cubicBezTo>
                <a:close/>
                <a:moveTo>
                  <a:pt x="807" y="248"/>
                </a:moveTo>
                <a:cubicBezTo>
                  <a:pt x="808" y="250"/>
                  <a:pt x="810" y="253"/>
                  <a:pt x="810" y="252"/>
                </a:cubicBezTo>
                <a:cubicBezTo>
                  <a:pt x="809" y="249"/>
                  <a:pt x="808" y="247"/>
                  <a:pt x="807" y="248"/>
                </a:cubicBezTo>
                <a:close/>
                <a:moveTo>
                  <a:pt x="802" y="246"/>
                </a:moveTo>
                <a:cubicBezTo>
                  <a:pt x="803" y="247"/>
                  <a:pt x="803" y="248"/>
                  <a:pt x="804" y="251"/>
                </a:cubicBezTo>
                <a:cubicBezTo>
                  <a:pt x="805" y="251"/>
                  <a:pt x="803" y="245"/>
                  <a:pt x="802" y="246"/>
                </a:cubicBezTo>
                <a:close/>
                <a:moveTo>
                  <a:pt x="805" y="245"/>
                </a:moveTo>
                <a:cubicBezTo>
                  <a:pt x="803" y="240"/>
                  <a:pt x="804" y="239"/>
                  <a:pt x="802" y="235"/>
                </a:cubicBezTo>
                <a:cubicBezTo>
                  <a:pt x="800" y="234"/>
                  <a:pt x="796" y="236"/>
                  <a:pt x="801" y="245"/>
                </a:cubicBezTo>
                <a:cubicBezTo>
                  <a:pt x="801" y="242"/>
                  <a:pt x="806" y="248"/>
                  <a:pt x="805" y="245"/>
                </a:cubicBezTo>
                <a:close/>
                <a:moveTo>
                  <a:pt x="759" y="246"/>
                </a:moveTo>
                <a:cubicBezTo>
                  <a:pt x="759" y="247"/>
                  <a:pt x="758" y="246"/>
                  <a:pt x="758" y="246"/>
                </a:cubicBezTo>
                <a:cubicBezTo>
                  <a:pt x="759" y="248"/>
                  <a:pt x="760" y="248"/>
                  <a:pt x="759" y="248"/>
                </a:cubicBezTo>
                <a:cubicBezTo>
                  <a:pt x="760" y="250"/>
                  <a:pt x="760" y="250"/>
                  <a:pt x="761" y="250"/>
                </a:cubicBezTo>
                <a:cubicBezTo>
                  <a:pt x="759" y="248"/>
                  <a:pt x="760" y="248"/>
                  <a:pt x="759" y="246"/>
                </a:cubicBezTo>
                <a:close/>
                <a:moveTo>
                  <a:pt x="766" y="178"/>
                </a:moveTo>
                <a:cubicBezTo>
                  <a:pt x="766" y="178"/>
                  <a:pt x="766" y="178"/>
                  <a:pt x="767" y="180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67" y="179"/>
                  <a:pt x="768" y="180"/>
                  <a:pt x="766" y="178"/>
                </a:cubicBezTo>
                <a:close/>
                <a:moveTo>
                  <a:pt x="756" y="167"/>
                </a:moveTo>
                <a:cubicBezTo>
                  <a:pt x="757" y="168"/>
                  <a:pt x="758" y="169"/>
                  <a:pt x="757" y="169"/>
                </a:cubicBezTo>
                <a:cubicBezTo>
                  <a:pt x="762" y="175"/>
                  <a:pt x="758" y="167"/>
                  <a:pt x="756" y="167"/>
                </a:cubicBezTo>
                <a:close/>
                <a:moveTo>
                  <a:pt x="713" y="128"/>
                </a:moveTo>
                <a:cubicBezTo>
                  <a:pt x="713" y="127"/>
                  <a:pt x="714" y="127"/>
                  <a:pt x="715" y="128"/>
                </a:cubicBezTo>
                <a:cubicBezTo>
                  <a:pt x="712" y="125"/>
                  <a:pt x="710" y="125"/>
                  <a:pt x="713" y="128"/>
                </a:cubicBezTo>
                <a:close/>
                <a:moveTo>
                  <a:pt x="640" y="70"/>
                </a:moveTo>
                <a:cubicBezTo>
                  <a:pt x="634" y="64"/>
                  <a:pt x="636" y="68"/>
                  <a:pt x="640" y="70"/>
                </a:cubicBezTo>
                <a:close/>
                <a:moveTo>
                  <a:pt x="545" y="23"/>
                </a:moveTo>
                <a:cubicBezTo>
                  <a:pt x="544" y="24"/>
                  <a:pt x="548" y="25"/>
                  <a:pt x="549" y="24"/>
                </a:cubicBezTo>
                <a:cubicBezTo>
                  <a:pt x="546" y="24"/>
                  <a:pt x="547" y="24"/>
                  <a:pt x="545" y="23"/>
                </a:cubicBezTo>
                <a:close/>
                <a:moveTo>
                  <a:pt x="539" y="20"/>
                </a:moveTo>
                <a:cubicBezTo>
                  <a:pt x="539" y="20"/>
                  <a:pt x="538" y="20"/>
                  <a:pt x="538" y="20"/>
                </a:cubicBezTo>
                <a:cubicBezTo>
                  <a:pt x="540" y="21"/>
                  <a:pt x="543" y="22"/>
                  <a:pt x="543" y="21"/>
                </a:cubicBezTo>
                <a:cubicBezTo>
                  <a:pt x="540" y="20"/>
                  <a:pt x="540" y="21"/>
                  <a:pt x="539" y="20"/>
                </a:cubicBezTo>
                <a:close/>
                <a:moveTo>
                  <a:pt x="530" y="17"/>
                </a:moveTo>
                <a:cubicBezTo>
                  <a:pt x="529" y="18"/>
                  <a:pt x="534" y="19"/>
                  <a:pt x="534" y="18"/>
                </a:cubicBezTo>
                <a:lnTo>
                  <a:pt x="530" y="17"/>
                </a:lnTo>
                <a:close/>
                <a:moveTo>
                  <a:pt x="524" y="16"/>
                </a:moveTo>
                <a:cubicBezTo>
                  <a:pt x="524" y="16"/>
                  <a:pt x="522" y="16"/>
                  <a:pt x="522" y="17"/>
                </a:cubicBezTo>
                <a:cubicBezTo>
                  <a:pt x="524" y="17"/>
                  <a:pt x="527" y="18"/>
                  <a:pt x="529" y="18"/>
                </a:cubicBezTo>
                <a:cubicBezTo>
                  <a:pt x="528" y="17"/>
                  <a:pt x="526" y="17"/>
                  <a:pt x="524" y="16"/>
                </a:cubicBezTo>
                <a:close/>
                <a:moveTo>
                  <a:pt x="498" y="10"/>
                </a:moveTo>
                <a:cubicBezTo>
                  <a:pt x="501" y="10"/>
                  <a:pt x="502" y="10"/>
                  <a:pt x="503" y="10"/>
                </a:cubicBezTo>
                <a:cubicBezTo>
                  <a:pt x="502" y="10"/>
                  <a:pt x="498" y="9"/>
                  <a:pt x="498" y="10"/>
                </a:cubicBezTo>
                <a:close/>
                <a:moveTo>
                  <a:pt x="467" y="7"/>
                </a:moveTo>
                <a:cubicBezTo>
                  <a:pt x="468" y="7"/>
                  <a:pt x="473" y="8"/>
                  <a:pt x="473" y="7"/>
                </a:cubicBezTo>
                <a:cubicBezTo>
                  <a:pt x="470" y="7"/>
                  <a:pt x="467" y="6"/>
                  <a:pt x="467" y="7"/>
                </a:cubicBezTo>
                <a:close/>
                <a:moveTo>
                  <a:pt x="443" y="52"/>
                </a:moveTo>
                <a:cubicBezTo>
                  <a:pt x="443" y="52"/>
                  <a:pt x="443" y="52"/>
                  <a:pt x="443" y="53"/>
                </a:cubicBezTo>
                <a:cubicBezTo>
                  <a:pt x="445" y="53"/>
                  <a:pt x="444" y="54"/>
                  <a:pt x="447" y="54"/>
                </a:cubicBezTo>
                <a:cubicBezTo>
                  <a:pt x="446" y="53"/>
                  <a:pt x="446" y="53"/>
                  <a:pt x="448" y="53"/>
                </a:cubicBezTo>
                <a:cubicBezTo>
                  <a:pt x="447" y="52"/>
                  <a:pt x="446" y="52"/>
                  <a:pt x="443" y="52"/>
                </a:cubicBezTo>
                <a:close/>
                <a:moveTo>
                  <a:pt x="435" y="51"/>
                </a:moveTo>
                <a:cubicBezTo>
                  <a:pt x="435" y="52"/>
                  <a:pt x="430" y="51"/>
                  <a:pt x="431" y="51"/>
                </a:cubicBezTo>
                <a:cubicBezTo>
                  <a:pt x="432" y="51"/>
                  <a:pt x="436" y="52"/>
                  <a:pt x="437" y="52"/>
                </a:cubicBezTo>
                <a:cubicBezTo>
                  <a:pt x="435" y="52"/>
                  <a:pt x="437" y="51"/>
                  <a:pt x="435" y="51"/>
                </a:cubicBezTo>
                <a:close/>
                <a:moveTo>
                  <a:pt x="402" y="50"/>
                </a:moveTo>
                <a:cubicBezTo>
                  <a:pt x="404" y="50"/>
                  <a:pt x="406" y="50"/>
                  <a:pt x="406" y="49"/>
                </a:cubicBezTo>
                <a:cubicBezTo>
                  <a:pt x="404" y="49"/>
                  <a:pt x="402" y="49"/>
                  <a:pt x="402" y="50"/>
                </a:cubicBezTo>
                <a:close/>
                <a:moveTo>
                  <a:pt x="391" y="1"/>
                </a:moveTo>
                <a:cubicBezTo>
                  <a:pt x="391" y="2"/>
                  <a:pt x="395" y="2"/>
                  <a:pt x="397" y="2"/>
                </a:cubicBezTo>
                <a:cubicBezTo>
                  <a:pt x="397" y="2"/>
                  <a:pt x="395" y="2"/>
                  <a:pt x="395" y="3"/>
                </a:cubicBezTo>
                <a:cubicBezTo>
                  <a:pt x="396" y="3"/>
                  <a:pt x="397" y="3"/>
                  <a:pt x="398" y="3"/>
                </a:cubicBezTo>
                <a:cubicBezTo>
                  <a:pt x="397" y="2"/>
                  <a:pt x="401" y="4"/>
                  <a:pt x="402" y="3"/>
                </a:cubicBezTo>
                <a:cubicBezTo>
                  <a:pt x="400" y="2"/>
                  <a:pt x="396" y="3"/>
                  <a:pt x="399" y="2"/>
                </a:cubicBezTo>
                <a:cubicBezTo>
                  <a:pt x="393" y="2"/>
                  <a:pt x="395" y="1"/>
                  <a:pt x="391" y="1"/>
                </a:cubicBezTo>
                <a:close/>
                <a:moveTo>
                  <a:pt x="394" y="3"/>
                </a:moveTo>
                <a:cubicBezTo>
                  <a:pt x="391" y="3"/>
                  <a:pt x="389" y="3"/>
                  <a:pt x="388" y="3"/>
                </a:cubicBezTo>
                <a:cubicBezTo>
                  <a:pt x="391" y="3"/>
                  <a:pt x="394" y="4"/>
                  <a:pt x="395" y="3"/>
                </a:cubicBezTo>
                <a:cubicBezTo>
                  <a:pt x="394" y="3"/>
                  <a:pt x="394" y="3"/>
                  <a:pt x="394" y="3"/>
                </a:cubicBezTo>
                <a:close/>
                <a:moveTo>
                  <a:pt x="384" y="2"/>
                </a:moveTo>
                <a:cubicBezTo>
                  <a:pt x="386" y="2"/>
                  <a:pt x="388" y="2"/>
                  <a:pt x="389" y="2"/>
                </a:cubicBezTo>
                <a:cubicBezTo>
                  <a:pt x="387" y="2"/>
                  <a:pt x="384" y="2"/>
                  <a:pt x="384" y="2"/>
                </a:cubicBezTo>
                <a:close/>
                <a:moveTo>
                  <a:pt x="371" y="5"/>
                </a:moveTo>
                <a:cubicBezTo>
                  <a:pt x="370" y="6"/>
                  <a:pt x="367" y="6"/>
                  <a:pt x="365" y="6"/>
                </a:cubicBezTo>
                <a:cubicBezTo>
                  <a:pt x="367" y="7"/>
                  <a:pt x="377" y="6"/>
                  <a:pt x="377" y="5"/>
                </a:cubicBezTo>
                <a:cubicBezTo>
                  <a:pt x="374" y="5"/>
                  <a:pt x="374" y="5"/>
                  <a:pt x="371" y="5"/>
                </a:cubicBezTo>
                <a:close/>
                <a:moveTo>
                  <a:pt x="364" y="51"/>
                </a:moveTo>
                <a:cubicBezTo>
                  <a:pt x="364" y="52"/>
                  <a:pt x="367" y="51"/>
                  <a:pt x="370" y="51"/>
                </a:cubicBezTo>
                <a:cubicBezTo>
                  <a:pt x="370" y="51"/>
                  <a:pt x="366" y="51"/>
                  <a:pt x="364" y="51"/>
                </a:cubicBezTo>
                <a:close/>
                <a:moveTo>
                  <a:pt x="363" y="50"/>
                </a:moveTo>
                <a:cubicBezTo>
                  <a:pt x="365" y="49"/>
                  <a:pt x="366" y="49"/>
                  <a:pt x="367" y="49"/>
                </a:cubicBezTo>
                <a:cubicBezTo>
                  <a:pt x="365" y="48"/>
                  <a:pt x="363" y="49"/>
                  <a:pt x="363" y="50"/>
                </a:cubicBezTo>
                <a:close/>
                <a:moveTo>
                  <a:pt x="326" y="13"/>
                </a:moveTo>
                <a:cubicBezTo>
                  <a:pt x="327" y="12"/>
                  <a:pt x="332" y="11"/>
                  <a:pt x="333" y="11"/>
                </a:cubicBezTo>
                <a:cubicBezTo>
                  <a:pt x="329" y="11"/>
                  <a:pt x="328" y="12"/>
                  <a:pt x="326" y="13"/>
                </a:cubicBezTo>
                <a:close/>
                <a:moveTo>
                  <a:pt x="321" y="10"/>
                </a:moveTo>
                <a:cubicBezTo>
                  <a:pt x="322" y="11"/>
                  <a:pt x="325" y="10"/>
                  <a:pt x="329" y="9"/>
                </a:cubicBezTo>
                <a:cubicBezTo>
                  <a:pt x="329" y="9"/>
                  <a:pt x="329" y="9"/>
                  <a:pt x="328" y="9"/>
                </a:cubicBezTo>
                <a:cubicBezTo>
                  <a:pt x="326" y="10"/>
                  <a:pt x="323" y="10"/>
                  <a:pt x="321" y="10"/>
                </a:cubicBezTo>
                <a:close/>
                <a:moveTo>
                  <a:pt x="322" y="58"/>
                </a:moveTo>
                <a:cubicBezTo>
                  <a:pt x="323" y="58"/>
                  <a:pt x="326" y="58"/>
                  <a:pt x="328" y="58"/>
                </a:cubicBezTo>
                <a:cubicBezTo>
                  <a:pt x="327" y="57"/>
                  <a:pt x="325" y="57"/>
                  <a:pt x="322" y="58"/>
                </a:cubicBezTo>
                <a:close/>
                <a:moveTo>
                  <a:pt x="313" y="59"/>
                </a:moveTo>
                <a:cubicBezTo>
                  <a:pt x="314" y="60"/>
                  <a:pt x="309" y="60"/>
                  <a:pt x="309" y="61"/>
                </a:cubicBezTo>
                <a:cubicBezTo>
                  <a:pt x="311" y="61"/>
                  <a:pt x="312" y="61"/>
                  <a:pt x="316" y="60"/>
                </a:cubicBezTo>
                <a:cubicBezTo>
                  <a:pt x="315" y="60"/>
                  <a:pt x="316" y="59"/>
                  <a:pt x="313" y="59"/>
                </a:cubicBezTo>
                <a:close/>
                <a:moveTo>
                  <a:pt x="286" y="24"/>
                </a:moveTo>
                <a:cubicBezTo>
                  <a:pt x="286" y="24"/>
                  <a:pt x="280" y="25"/>
                  <a:pt x="280" y="26"/>
                </a:cubicBezTo>
                <a:cubicBezTo>
                  <a:pt x="281" y="26"/>
                  <a:pt x="280" y="26"/>
                  <a:pt x="281" y="26"/>
                </a:cubicBezTo>
                <a:cubicBezTo>
                  <a:pt x="282" y="26"/>
                  <a:pt x="284" y="25"/>
                  <a:pt x="285" y="24"/>
                </a:cubicBezTo>
                <a:cubicBezTo>
                  <a:pt x="285" y="25"/>
                  <a:pt x="286" y="25"/>
                  <a:pt x="287" y="25"/>
                </a:cubicBezTo>
                <a:cubicBezTo>
                  <a:pt x="290" y="24"/>
                  <a:pt x="290" y="24"/>
                  <a:pt x="294" y="23"/>
                </a:cubicBezTo>
                <a:cubicBezTo>
                  <a:pt x="293" y="22"/>
                  <a:pt x="293" y="22"/>
                  <a:pt x="293" y="22"/>
                </a:cubicBezTo>
                <a:cubicBezTo>
                  <a:pt x="290" y="23"/>
                  <a:pt x="288" y="23"/>
                  <a:pt x="286" y="24"/>
                </a:cubicBezTo>
                <a:close/>
                <a:moveTo>
                  <a:pt x="287" y="68"/>
                </a:moveTo>
                <a:cubicBezTo>
                  <a:pt x="289" y="67"/>
                  <a:pt x="289" y="67"/>
                  <a:pt x="289" y="66"/>
                </a:cubicBezTo>
                <a:cubicBezTo>
                  <a:pt x="287" y="67"/>
                  <a:pt x="287" y="67"/>
                  <a:pt x="287" y="68"/>
                </a:cubicBezTo>
                <a:close/>
                <a:moveTo>
                  <a:pt x="237" y="80"/>
                </a:moveTo>
                <a:cubicBezTo>
                  <a:pt x="236" y="81"/>
                  <a:pt x="235" y="83"/>
                  <a:pt x="230" y="86"/>
                </a:cubicBezTo>
                <a:cubicBezTo>
                  <a:pt x="227" y="86"/>
                  <a:pt x="224" y="88"/>
                  <a:pt x="221" y="89"/>
                </a:cubicBezTo>
                <a:cubicBezTo>
                  <a:pt x="221" y="89"/>
                  <a:pt x="221" y="90"/>
                  <a:pt x="220" y="91"/>
                </a:cubicBezTo>
                <a:cubicBezTo>
                  <a:pt x="219" y="91"/>
                  <a:pt x="215" y="92"/>
                  <a:pt x="215" y="93"/>
                </a:cubicBezTo>
                <a:cubicBezTo>
                  <a:pt x="217" y="93"/>
                  <a:pt x="218" y="93"/>
                  <a:pt x="220" y="92"/>
                </a:cubicBezTo>
                <a:cubicBezTo>
                  <a:pt x="222" y="91"/>
                  <a:pt x="219" y="91"/>
                  <a:pt x="221" y="90"/>
                </a:cubicBezTo>
                <a:cubicBezTo>
                  <a:pt x="227" y="88"/>
                  <a:pt x="233" y="84"/>
                  <a:pt x="238" y="81"/>
                </a:cubicBezTo>
                <a:cubicBezTo>
                  <a:pt x="237" y="81"/>
                  <a:pt x="237" y="81"/>
                  <a:pt x="236" y="81"/>
                </a:cubicBezTo>
                <a:cubicBezTo>
                  <a:pt x="239" y="80"/>
                  <a:pt x="241" y="79"/>
                  <a:pt x="242" y="78"/>
                </a:cubicBezTo>
                <a:cubicBezTo>
                  <a:pt x="239" y="79"/>
                  <a:pt x="238" y="79"/>
                  <a:pt x="237" y="80"/>
                </a:cubicBezTo>
                <a:close/>
                <a:moveTo>
                  <a:pt x="228" y="79"/>
                </a:moveTo>
                <a:cubicBezTo>
                  <a:pt x="228" y="80"/>
                  <a:pt x="230" y="79"/>
                  <a:pt x="228" y="80"/>
                </a:cubicBezTo>
                <a:cubicBezTo>
                  <a:pt x="228" y="80"/>
                  <a:pt x="224" y="82"/>
                  <a:pt x="224" y="81"/>
                </a:cubicBezTo>
                <a:cubicBezTo>
                  <a:pt x="219" y="84"/>
                  <a:pt x="214" y="86"/>
                  <a:pt x="212" y="89"/>
                </a:cubicBezTo>
                <a:cubicBezTo>
                  <a:pt x="217" y="86"/>
                  <a:pt x="220" y="83"/>
                  <a:pt x="224" y="82"/>
                </a:cubicBezTo>
                <a:cubicBezTo>
                  <a:pt x="224" y="82"/>
                  <a:pt x="222" y="83"/>
                  <a:pt x="223" y="83"/>
                </a:cubicBezTo>
                <a:cubicBezTo>
                  <a:pt x="226" y="82"/>
                  <a:pt x="228" y="80"/>
                  <a:pt x="232" y="79"/>
                </a:cubicBezTo>
                <a:cubicBezTo>
                  <a:pt x="231" y="78"/>
                  <a:pt x="231" y="78"/>
                  <a:pt x="228" y="79"/>
                </a:cubicBezTo>
                <a:close/>
                <a:moveTo>
                  <a:pt x="209" y="55"/>
                </a:moveTo>
                <a:cubicBezTo>
                  <a:pt x="212" y="54"/>
                  <a:pt x="215" y="52"/>
                  <a:pt x="216" y="50"/>
                </a:cubicBezTo>
                <a:cubicBezTo>
                  <a:pt x="212" y="52"/>
                  <a:pt x="211" y="53"/>
                  <a:pt x="209" y="55"/>
                </a:cubicBezTo>
                <a:close/>
                <a:moveTo>
                  <a:pt x="220" y="66"/>
                </a:moveTo>
                <a:cubicBezTo>
                  <a:pt x="223" y="64"/>
                  <a:pt x="220" y="67"/>
                  <a:pt x="223" y="65"/>
                </a:cubicBezTo>
                <a:cubicBezTo>
                  <a:pt x="224" y="64"/>
                  <a:pt x="223" y="65"/>
                  <a:pt x="223" y="64"/>
                </a:cubicBezTo>
                <a:cubicBezTo>
                  <a:pt x="222" y="65"/>
                  <a:pt x="220" y="65"/>
                  <a:pt x="220" y="66"/>
                </a:cubicBezTo>
                <a:close/>
                <a:moveTo>
                  <a:pt x="217" y="67"/>
                </a:moveTo>
                <a:cubicBezTo>
                  <a:pt x="214" y="69"/>
                  <a:pt x="216" y="70"/>
                  <a:pt x="219" y="67"/>
                </a:cubicBezTo>
                <a:cubicBezTo>
                  <a:pt x="214" y="69"/>
                  <a:pt x="222" y="65"/>
                  <a:pt x="217" y="67"/>
                </a:cubicBezTo>
                <a:close/>
                <a:moveTo>
                  <a:pt x="226" y="94"/>
                </a:moveTo>
                <a:cubicBezTo>
                  <a:pt x="225" y="94"/>
                  <a:pt x="224" y="95"/>
                  <a:pt x="224" y="96"/>
                </a:cubicBezTo>
                <a:cubicBezTo>
                  <a:pt x="226" y="94"/>
                  <a:pt x="226" y="95"/>
                  <a:pt x="228" y="94"/>
                </a:cubicBezTo>
                <a:cubicBezTo>
                  <a:pt x="228" y="93"/>
                  <a:pt x="227" y="94"/>
                  <a:pt x="226" y="94"/>
                </a:cubicBezTo>
                <a:close/>
                <a:moveTo>
                  <a:pt x="216" y="80"/>
                </a:moveTo>
                <a:cubicBezTo>
                  <a:pt x="215" y="80"/>
                  <a:pt x="213" y="82"/>
                  <a:pt x="211" y="82"/>
                </a:cubicBezTo>
                <a:cubicBezTo>
                  <a:pt x="211" y="83"/>
                  <a:pt x="214" y="82"/>
                  <a:pt x="216" y="80"/>
                </a:cubicBezTo>
                <a:close/>
                <a:moveTo>
                  <a:pt x="206" y="79"/>
                </a:moveTo>
                <a:cubicBezTo>
                  <a:pt x="206" y="79"/>
                  <a:pt x="208" y="78"/>
                  <a:pt x="207" y="79"/>
                </a:cubicBezTo>
                <a:cubicBezTo>
                  <a:pt x="209" y="77"/>
                  <a:pt x="210" y="78"/>
                  <a:pt x="212" y="75"/>
                </a:cubicBezTo>
                <a:cubicBezTo>
                  <a:pt x="210" y="76"/>
                  <a:pt x="208" y="77"/>
                  <a:pt x="206" y="79"/>
                </a:cubicBezTo>
                <a:close/>
                <a:moveTo>
                  <a:pt x="192" y="65"/>
                </a:moveTo>
                <a:cubicBezTo>
                  <a:pt x="191" y="66"/>
                  <a:pt x="190" y="67"/>
                  <a:pt x="190" y="67"/>
                </a:cubicBezTo>
                <a:cubicBezTo>
                  <a:pt x="193" y="65"/>
                  <a:pt x="197" y="64"/>
                  <a:pt x="198" y="63"/>
                </a:cubicBezTo>
                <a:cubicBezTo>
                  <a:pt x="194" y="64"/>
                  <a:pt x="195" y="64"/>
                  <a:pt x="192" y="65"/>
                </a:cubicBezTo>
                <a:close/>
                <a:moveTo>
                  <a:pt x="208" y="90"/>
                </a:moveTo>
                <a:cubicBezTo>
                  <a:pt x="207" y="91"/>
                  <a:pt x="206" y="91"/>
                  <a:pt x="206" y="92"/>
                </a:cubicBezTo>
                <a:cubicBezTo>
                  <a:pt x="207" y="91"/>
                  <a:pt x="206" y="93"/>
                  <a:pt x="209" y="91"/>
                </a:cubicBezTo>
                <a:cubicBezTo>
                  <a:pt x="210" y="90"/>
                  <a:pt x="208" y="91"/>
                  <a:pt x="208" y="90"/>
                </a:cubicBezTo>
                <a:close/>
                <a:moveTo>
                  <a:pt x="207" y="101"/>
                </a:moveTo>
                <a:cubicBezTo>
                  <a:pt x="208" y="101"/>
                  <a:pt x="212" y="98"/>
                  <a:pt x="214" y="97"/>
                </a:cubicBezTo>
                <a:cubicBezTo>
                  <a:pt x="211" y="99"/>
                  <a:pt x="207" y="101"/>
                  <a:pt x="207" y="101"/>
                </a:cubicBezTo>
                <a:close/>
                <a:moveTo>
                  <a:pt x="190" y="86"/>
                </a:moveTo>
                <a:cubicBezTo>
                  <a:pt x="191" y="85"/>
                  <a:pt x="196" y="82"/>
                  <a:pt x="196" y="82"/>
                </a:cubicBezTo>
                <a:cubicBezTo>
                  <a:pt x="194" y="83"/>
                  <a:pt x="192" y="85"/>
                  <a:pt x="190" y="86"/>
                </a:cubicBezTo>
                <a:close/>
                <a:moveTo>
                  <a:pt x="198" y="111"/>
                </a:moveTo>
                <a:cubicBezTo>
                  <a:pt x="199" y="112"/>
                  <a:pt x="204" y="109"/>
                  <a:pt x="205" y="107"/>
                </a:cubicBezTo>
                <a:cubicBezTo>
                  <a:pt x="203" y="109"/>
                  <a:pt x="201" y="110"/>
                  <a:pt x="198" y="111"/>
                </a:cubicBezTo>
                <a:close/>
                <a:moveTo>
                  <a:pt x="185" y="86"/>
                </a:moveTo>
                <a:cubicBezTo>
                  <a:pt x="185" y="86"/>
                  <a:pt x="189" y="84"/>
                  <a:pt x="188" y="84"/>
                </a:cubicBezTo>
                <a:cubicBezTo>
                  <a:pt x="184" y="85"/>
                  <a:pt x="184" y="87"/>
                  <a:pt x="183" y="89"/>
                </a:cubicBezTo>
                <a:cubicBezTo>
                  <a:pt x="184" y="88"/>
                  <a:pt x="184" y="88"/>
                  <a:pt x="184" y="88"/>
                </a:cubicBezTo>
                <a:cubicBezTo>
                  <a:pt x="187" y="87"/>
                  <a:pt x="190" y="84"/>
                  <a:pt x="188" y="84"/>
                </a:cubicBezTo>
                <a:cubicBezTo>
                  <a:pt x="188" y="84"/>
                  <a:pt x="186" y="86"/>
                  <a:pt x="185" y="86"/>
                </a:cubicBezTo>
                <a:close/>
                <a:moveTo>
                  <a:pt x="175" y="77"/>
                </a:moveTo>
                <a:cubicBezTo>
                  <a:pt x="177" y="75"/>
                  <a:pt x="182" y="73"/>
                  <a:pt x="180" y="73"/>
                </a:cubicBezTo>
                <a:cubicBezTo>
                  <a:pt x="179" y="75"/>
                  <a:pt x="174" y="76"/>
                  <a:pt x="175" y="77"/>
                </a:cubicBezTo>
                <a:close/>
                <a:moveTo>
                  <a:pt x="186" y="115"/>
                </a:moveTo>
                <a:cubicBezTo>
                  <a:pt x="187" y="115"/>
                  <a:pt x="191" y="112"/>
                  <a:pt x="191" y="111"/>
                </a:cubicBezTo>
                <a:cubicBezTo>
                  <a:pt x="190" y="112"/>
                  <a:pt x="187" y="113"/>
                  <a:pt x="186" y="115"/>
                </a:cubicBezTo>
                <a:close/>
                <a:moveTo>
                  <a:pt x="177" y="93"/>
                </a:moveTo>
                <a:cubicBezTo>
                  <a:pt x="170" y="97"/>
                  <a:pt x="177" y="95"/>
                  <a:pt x="177" y="93"/>
                </a:cubicBezTo>
                <a:close/>
                <a:moveTo>
                  <a:pt x="183" y="114"/>
                </a:moveTo>
                <a:cubicBezTo>
                  <a:pt x="185" y="113"/>
                  <a:pt x="188" y="111"/>
                  <a:pt x="188" y="110"/>
                </a:cubicBezTo>
                <a:cubicBezTo>
                  <a:pt x="185" y="112"/>
                  <a:pt x="184" y="113"/>
                  <a:pt x="183" y="114"/>
                </a:cubicBezTo>
                <a:close/>
                <a:moveTo>
                  <a:pt x="158" y="89"/>
                </a:moveTo>
                <a:cubicBezTo>
                  <a:pt x="160" y="88"/>
                  <a:pt x="165" y="84"/>
                  <a:pt x="163" y="85"/>
                </a:cubicBezTo>
                <a:cubicBezTo>
                  <a:pt x="163" y="85"/>
                  <a:pt x="157" y="89"/>
                  <a:pt x="158" y="89"/>
                </a:cubicBezTo>
                <a:close/>
                <a:moveTo>
                  <a:pt x="166" y="104"/>
                </a:moveTo>
                <a:cubicBezTo>
                  <a:pt x="168" y="103"/>
                  <a:pt x="170" y="102"/>
                  <a:pt x="171" y="101"/>
                </a:cubicBezTo>
                <a:cubicBezTo>
                  <a:pt x="169" y="103"/>
                  <a:pt x="166" y="103"/>
                  <a:pt x="166" y="104"/>
                </a:cubicBezTo>
                <a:close/>
                <a:moveTo>
                  <a:pt x="172" y="122"/>
                </a:moveTo>
                <a:cubicBezTo>
                  <a:pt x="172" y="122"/>
                  <a:pt x="176" y="120"/>
                  <a:pt x="176" y="120"/>
                </a:cubicBezTo>
                <a:cubicBezTo>
                  <a:pt x="175" y="120"/>
                  <a:pt x="175" y="120"/>
                  <a:pt x="172" y="122"/>
                </a:cubicBezTo>
                <a:close/>
                <a:moveTo>
                  <a:pt x="142" y="97"/>
                </a:moveTo>
                <a:cubicBezTo>
                  <a:pt x="145" y="95"/>
                  <a:pt x="147" y="93"/>
                  <a:pt x="148" y="92"/>
                </a:cubicBezTo>
                <a:cubicBezTo>
                  <a:pt x="146" y="93"/>
                  <a:pt x="142" y="96"/>
                  <a:pt x="142" y="97"/>
                </a:cubicBezTo>
                <a:close/>
                <a:moveTo>
                  <a:pt x="155" y="112"/>
                </a:moveTo>
                <a:cubicBezTo>
                  <a:pt x="155" y="112"/>
                  <a:pt x="156" y="111"/>
                  <a:pt x="156" y="111"/>
                </a:cubicBezTo>
                <a:cubicBezTo>
                  <a:pt x="155" y="112"/>
                  <a:pt x="156" y="112"/>
                  <a:pt x="157" y="111"/>
                </a:cubicBezTo>
                <a:cubicBezTo>
                  <a:pt x="157" y="111"/>
                  <a:pt x="158" y="110"/>
                  <a:pt x="158" y="109"/>
                </a:cubicBezTo>
                <a:cubicBezTo>
                  <a:pt x="157" y="110"/>
                  <a:pt x="155" y="111"/>
                  <a:pt x="155" y="112"/>
                </a:cubicBezTo>
                <a:close/>
                <a:moveTo>
                  <a:pt x="164" y="129"/>
                </a:moveTo>
                <a:cubicBezTo>
                  <a:pt x="165" y="128"/>
                  <a:pt x="170" y="125"/>
                  <a:pt x="169" y="124"/>
                </a:cubicBezTo>
                <a:cubicBezTo>
                  <a:pt x="167" y="126"/>
                  <a:pt x="165" y="127"/>
                  <a:pt x="164" y="129"/>
                </a:cubicBezTo>
                <a:close/>
                <a:moveTo>
                  <a:pt x="153" y="112"/>
                </a:moveTo>
                <a:cubicBezTo>
                  <a:pt x="155" y="111"/>
                  <a:pt x="158" y="109"/>
                  <a:pt x="157" y="109"/>
                </a:cubicBezTo>
                <a:cubicBezTo>
                  <a:pt x="154" y="110"/>
                  <a:pt x="154" y="111"/>
                  <a:pt x="153" y="112"/>
                </a:cubicBezTo>
                <a:close/>
                <a:moveTo>
                  <a:pt x="164" y="125"/>
                </a:moveTo>
                <a:cubicBezTo>
                  <a:pt x="165" y="124"/>
                  <a:pt x="167" y="122"/>
                  <a:pt x="167" y="122"/>
                </a:cubicBezTo>
                <a:cubicBezTo>
                  <a:pt x="166" y="122"/>
                  <a:pt x="162" y="125"/>
                  <a:pt x="164" y="125"/>
                </a:cubicBezTo>
                <a:close/>
                <a:moveTo>
                  <a:pt x="162" y="131"/>
                </a:moveTo>
                <a:cubicBezTo>
                  <a:pt x="162" y="131"/>
                  <a:pt x="161" y="132"/>
                  <a:pt x="161" y="133"/>
                </a:cubicBezTo>
                <a:cubicBezTo>
                  <a:pt x="164" y="130"/>
                  <a:pt x="164" y="130"/>
                  <a:pt x="164" y="130"/>
                </a:cubicBezTo>
                <a:cubicBezTo>
                  <a:pt x="162" y="131"/>
                  <a:pt x="170" y="126"/>
                  <a:pt x="167" y="127"/>
                </a:cubicBezTo>
                <a:cubicBezTo>
                  <a:pt x="165" y="129"/>
                  <a:pt x="163" y="130"/>
                  <a:pt x="162" y="131"/>
                </a:cubicBezTo>
                <a:close/>
                <a:moveTo>
                  <a:pt x="153" y="115"/>
                </a:moveTo>
                <a:cubicBezTo>
                  <a:pt x="153" y="115"/>
                  <a:pt x="154" y="114"/>
                  <a:pt x="153" y="114"/>
                </a:cubicBezTo>
                <a:cubicBezTo>
                  <a:pt x="149" y="118"/>
                  <a:pt x="155" y="114"/>
                  <a:pt x="153" y="116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5" y="115"/>
                  <a:pt x="155" y="114"/>
                  <a:pt x="155" y="114"/>
                </a:cubicBezTo>
                <a:cubicBezTo>
                  <a:pt x="154" y="115"/>
                  <a:pt x="153" y="115"/>
                  <a:pt x="153" y="115"/>
                </a:cubicBezTo>
                <a:close/>
                <a:moveTo>
                  <a:pt x="132" y="105"/>
                </a:moveTo>
                <a:cubicBezTo>
                  <a:pt x="135" y="103"/>
                  <a:pt x="140" y="99"/>
                  <a:pt x="140" y="98"/>
                </a:cubicBezTo>
                <a:cubicBezTo>
                  <a:pt x="136" y="101"/>
                  <a:pt x="133" y="104"/>
                  <a:pt x="132" y="105"/>
                </a:cubicBezTo>
                <a:close/>
                <a:moveTo>
                  <a:pt x="158" y="134"/>
                </a:moveTo>
                <a:cubicBezTo>
                  <a:pt x="159" y="132"/>
                  <a:pt x="163" y="130"/>
                  <a:pt x="163" y="130"/>
                </a:cubicBezTo>
                <a:cubicBezTo>
                  <a:pt x="161" y="131"/>
                  <a:pt x="157" y="133"/>
                  <a:pt x="158" y="134"/>
                </a:cubicBezTo>
                <a:close/>
                <a:moveTo>
                  <a:pt x="149" y="141"/>
                </a:moveTo>
                <a:cubicBezTo>
                  <a:pt x="151" y="141"/>
                  <a:pt x="153" y="139"/>
                  <a:pt x="153" y="138"/>
                </a:cubicBezTo>
                <a:cubicBezTo>
                  <a:pt x="154" y="138"/>
                  <a:pt x="157" y="136"/>
                  <a:pt x="158" y="135"/>
                </a:cubicBezTo>
                <a:cubicBezTo>
                  <a:pt x="155" y="136"/>
                  <a:pt x="151" y="139"/>
                  <a:pt x="149" y="141"/>
                </a:cubicBezTo>
                <a:close/>
                <a:moveTo>
                  <a:pt x="132" y="110"/>
                </a:moveTo>
                <a:cubicBezTo>
                  <a:pt x="132" y="108"/>
                  <a:pt x="128" y="112"/>
                  <a:pt x="127" y="113"/>
                </a:cubicBezTo>
                <a:cubicBezTo>
                  <a:pt x="126" y="114"/>
                  <a:pt x="128" y="114"/>
                  <a:pt x="129" y="112"/>
                </a:cubicBezTo>
                <a:cubicBezTo>
                  <a:pt x="129" y="111"/>
                  <a:pt x="131" y="110"/>
                  <a:pt x="131" y="110"/>
                </a:cubicBezTo>
                <a:cubicBezTo>
                  <a:pt x="131" y="110"/>
                  <a:pt x="131" y="110"/>
                  <a:pt x="132" y="110"/>
                </a:cubicBezTo>
                <a:close/>
                <a:moveTo>
                  <a:pt x="137" y="153"/>
                </a:moveTo>
                <a:cubicBezTo>
                  <a:pt x="139" y="150"/>
                  <a:pt x="143" y="148"/>
                  <a:pt x="143" y="147"/>
                </a:cubicBezTo>
                <a:cubicBezTo>
                  <a:pt x="140" y="149"/>
                  <a:pt x="138" y="151"/>
                  <a:pt x="137" y="153"/>
                </a:cubicBezTo>
                <a:close/>
                <a:moveTo>
                  <a:pt x="105" y="131"/>
                </a:moveTo>
                <a:cubicBezTo>
                  <a:pt x="110" y="128"/>
                  <a:pt x="114" y="123"/>
                  <a:pt x="118" y="120"/>
                </a:cubicBezTo>
                <a:cubicBezTo>
                  <a:pt x="117" y="119"/>
                  <a:pt x="117" y="119"/>
                  <a:pt x="117" y="119"/>
                </a:cubicBezTo>
                <a:cubicBezTo>
                  <a:pt x="113" y="123"/>
                  <a:pt x="107" y="128"/>
                  <a:pt x="105" y="131"/>
                </a:cubicBezTo>
                <a:close/>
                <a:moveTo>
                  <a:pt x="144" y="153"/>
                </a:moveTo>
                <a:cubicBezTo>
                  <a:pt x="144" y="154"/>
                  <a:pt x="143" y="155"/>
                  <a:pt x="143" y="155"/>
                </a:cubicBezTo>
                <a:cubicBezTo>
                  <a:pt x="146" y="153"/>
                  <a:pt x="146" y="153"/>
                  <a:pt x="146" y="153"/>
                </a:cubicBezTo>
                <a:cubicBezTo>
                  <a:pt x="145" y="153"/>
                  <a:pt x="146" y="152"/>
                  <a:pt x="144" y="153"/>
                </a:cubicBezTo>
                <a:close/>
                <a:moveTo>
                  <a:pt x="124" y="137"/>
                </a:moveTo>
                <a:cubicBezTo>
                  <a:pt x="125" y="137"/>
                  <a:pt x="126" y="136"/>
                  <a:pt x="126" y="136"/>
                </a:cubicBezTo>
                <a:cubicBezTo>
                  <a:pt x="125" y="136"/>
                  <a:pt x="123" y="138"/>
                  <a:pt x="122" y="139"/>
                </a:cubicBezTo>
                <a:cubicBezTo>
                  <a:pt x="121" y="140"/>
                  <a:pt x="121" y="140"/>
                  <a:pt x="122" y="140"/>
                </a:cubicBezTo>
                <a:cubicBezTo>
                  <a:pt x="124" y="138"/>
                  <a:pt x="123" y="138"/>
                  <a:pt x="124" y="137"/>
                </a:cubicBezTo>
                <a:close/>
                <a:moveTo>
                  <a:pt x="112" y="136"/>
                </a:moveTo>
                <a:cubicBezTo>
                  <a:pt x="109" y="139"/>
                  <a:pt x="114" y="135"/>
                  <a:pt x="111" y="138"/>
                </a:cubicBezTo>
                <a:cubicBezTo>
                  <a:pt x="113" y="136"/>
                  <a:pt x="113" y="136"/>
                  <a:pt x="115" y="135"/>
                </a:cubicBezTo>
                <a:cubicBezTo>
                  <a:pt x="115" y="135"/>
                  <a:pt x="116" y="134"/>
                  <a:pt x="115" y="134"/>
                </a:cubicBezTo>
                <a:cubicBezTo>
                  <a:pt x="113" y="136"/>
                  <a:pt x="114" y="134"/>
                  <a:pt x="112" y="136"/>
                </a:cubicBezTo>
                <a:close/>
                <a:moveTo>
                  <a:pt x="125" y="156"/>
                </a:moveTo>
                <a:cubicBezTo>
                  <a:pt x="126" y="156"/>
                  <a:pt x="128" y="154"/>
                  <a:pt x="129" y="152"/>
                </a:cubicBezTo>
                <a:cubicBezTo>
                  <a:pt x="128" y="153"/>
                  <a:pt x="126" y="154"/>
                  <a:pt x="125" y="156"/>
                </a:cubicBezTo>
                <a:close/>
                <a:moveTo>
                  <a:pt x="113" y="150"/>
                </a:moveTo>
                <a:cubicBezTo>
                  <a:pt x="117" y="147"/>
                  <a:pt x="116" y="148"/>
                  <a:pt x="120" y="145"/>
                </a:cubicBezTo>
                <a:cubicBezTo>
                  <a:pt x="118" y="145"/>
                  <a:pt x="121" y="143"/>
                  <a:pt x="120" y="143"/>
                </a:cubicBezTo>
                <a:cubicBezTo>
                  <a:pt x="119" y="145"/>
                  <a:pt x="113" y="149"/>
                  <a:pt x="113" y="150"/>
                </a:cubicBezTo>
                <a:close/>
                <a:moveTo>
                  <a:pt x="112" y="138"/>
                </a:moveTo>
                <a:cubicBezTo>
                  <a:pt x="110" y="140"/>
                  <a:pt x="110" y="138"/>
                  <a:pt x="108" y="140"/>
                </a:cubicBezTo>
                <a:cubicBezTo>
                  <a:pt x="107" y="142"/>
                  <a:pt x="109" y="140"/>
                  <a:pt x="110" y="141"/>
                </a:cubicBezTo>
                <a:cubicBezTo>
                  <a:pt x="111" y="140"/>
                  <a:pt x="114" y="137"/>
                  <a:pt x="112" y="138"/>
                </a:cubicBezTo>
                <a:close/>
                <a:moveTo>
                  <a:pt x="96" y="141"/>
                </a:moveTo>
                <a:cubicBezTo>
                  <a:pt x="99" y="138"/>
                  <a:pt x="99" y="138"/>
                  <a:pt x="99" y="138"/>
                </a:cubicBezTo>
                <a:cubicBezTo>
                  <a:pt x="98" y="137"/>
                  <a:pt x="98" y="137"/>
                  <a:pt x="98" y="137"/>
                </a:cubicBezTo>
                <a:cubicBezTo>
                  <a:pt x="96" y="139"/>
                  <a:pt x="97" y="139"/>
                  <a:pt x="96" y="141"/>
                </a:cubicBezTo>
                <a:close/>
                <a:moveTo>
                  <a:pt x="119" y="170"/>
                </a:moveTo>
                <a:cubicBezTo>
                  <a:pt x="119" y="171"/>
                  <a:pt x="120" y="168"/>
                  <a:pt x="120" y="169"/>
                </a:cubicBezTo>
                <a:cubicBezTo>
                  <a:pt x="121" y="168"/>
                  <a:pt x="125" y="165"/>
                  <a:pt x="123" y="166"/>
                </a:cubicBezTo>
                <a:cubicBezTo>
                  <a:pt x="121" y="168"/>
                  <a:pt x="121" y="168"/>
                  <a:pt x="119" y="170"/>
                </a:cubicBezTo>
                <a:close/>
                <a:moveTo>
                  <a:pt x="111" y="161"/>
                </a:moveTo>
                <a:cubicBezTo>
                  <a:pt x="113" y="159"/>
                  <a:pt x="114" y="159"/>
                  <a:pt x="115" y="158"/>
                </a:cubicBezTo>
                <a:cubicBezTo>
                  <a:pt x="114" y="158"/>
                  <a:pt x="115" y="157"/>
                  <a:pt x="114" y="157"/>
                </a:cubicBezTo>
                <a:cubicBezTo>
                  <a:pt x="113" y="159"/>
                  <a:pt x="111" y="160"/>
                  <a:pt x="111" y="161"/>
                </a:cubicBezTo>
                <a:close/>
                <a:moveTo>
                  <a:pt x="85" y="151"/>
                </a:moveTo>
                <a:cubicBezTo>
                  <a:pt x="83" y="153"/>
                  <a:pt x="82" y="154"/>
                  <a:pt x="81" y="155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83" y="155"/>
                  <a:pt x="83" y="155"/>
                  <a:pt x="83" y="155"/>
                </a:cubicBezTo>
                <a:cubicBezTo>
                  <a:pt x="84" y="154"/>
                  <a:pt x="85" y="152"/>
                  <a:pt x="86" y="151"/>
                </a:cubicBezTo>
                <a:cubicBezTo>
                  <a:pt x="89" y="149"/>
                  <a:pt x="91" y="146"/>
                  <a:pt x="93" y="143"/>
                </a:cubicBezTo>
                <a:cubicBezTo>
                  <a:pt x="90" y="146"/>
                  <a:pt x="87" y="149"/>
                  <a:pt x="85" y="151"/>
                </a:cubicBezTo>
                <a:close/>
                <a:moveTo>
                  <a:pt x="88" y="156"/>
                </a:moveTo>
                <a:cubicBezTo>
                  <a:pt x="90" y="154"/>
                  <a:pt x="91" y="154"/>
                  <a:pt x="93" y="152"/>
                </a:cubicBezTo>
                <a:cubicBezTo>
                  <a:pt x="93" y="151"/>
                  <a:pt x="93" y="150"/>
                  <a:pt x="94" y="149"/>
                </a:cubicBezTo>
                <a:cubicBezTo>
                  <a:pt x="91" y="152"/>
                  <a:pt x="87" y="156"/>
                  <a:pt x="88" y="156"/>
                </a:cubicBezTo>
                <a:close/>
                <a:moveTo>
                  <a:pt x="86" y="154"/>
                </a:moveTo>
                <a:cubicBezTo>
                  <a:pt x="88" y="153"/>
                  <a:pt x="87" y="154"/>
                  <a:pt x="89" y="152"/>
                </a:cubicBezTo>
                <a:cubicBezTo>
                  <a:pt x="89" y="152"/>
                  <a:pt x="89" y="152"/>
                  <a:pt x="90" y="151"/>
                </a:cubicBezTo>
                <a:cubicBezTo>
                  <a:pt x="89" y="151"/>
                  <a:pt x="89" y="151"/>
                  <a:pt x="90" y="151"/>
                </a:cubicBezTo>
                <a:cubicBezTo>
                  <a:pt x="90" y="150"/>
                  <a:pt x="90" y="150"/>
                  <a:pt x="90" y="150"/>
                </a:cubicBezTo>
                <a:cubicBezTo>
                  <a:pt x="89" y="152"/>
                  <a:pt x="86" y="154"/>
                  <a:pt x="86" y="154"/>
                </a:cubicBezTo>
                <a:close/>
                <a:moveTo>
                  <a:pt x="96" y="160"/>
                </a:moveTo>
                <a:cubicBezTo>
                  <a:pt x="96" y="161"/>
                  <a:pt x="94" y="163"/>
                  <a:pt x="94" y="164"/>
                </a:cubicBezTo>
                <a:cubicBezTo>
                  <a:pt x="96" y="162"/>
                  <a:pt x="96" y="161"/>
                  <a:pt x="98" y="160"/>
                </a:cubicBezTo>
                <a:cubicBezTo>
                  <a:pt x="97" y="159"/>
                  <a:pt x="97" y="160"/>
                  <a:pt x="96" y="160"/>
                </a:cubicBezTo>
                <a:close/>
                <a:moveTo>
                  <a:pt x="95" y="158"/>
                </a:moveTo>
                <a:cubicBezTo>
                  <a:pt x="95" y="158"/>
                  <a:pt x="95" y="158"/>
                  <a:pt x="95" y="158"/>
                </a:cubicBezTo>
                <a:cubicBezTo>
                  <a:pt x="93" y="159"/>
                  <a:pt x="94" y="159"/>
                  <a:pt x="92" y="160"/>
                </a:cubicBezTo>
                <a:cubicBezTo>
                  <a:pt x="93" y="161"/>
                  <a:pt x="93" y="161"/>
                  <a:pt x="93" y="161"/>
                </a:cubicBezTo>
                <a:cubicBezTo>
                  <a:pt x="94" y="159"/>
                  <a:pt x="94" y="160"/>
                  <a:pt x="95" y="158"/>
                </a:cubicBezTo>
                <a:close/>
                <a:moveTo>
                  <a:pt x="85" y="163"/>
                </a:moveTo>
                <a:cubicBezTo>
                  <a:pt x="86" y="162"/>
                  <a:pt x="86" y="162"/>
                  <a:pt x="86" y="162"/>
                </a:cubicBezTo>
                <a:cubicBezTo>
                  <a:pt x="86" y="162"/>
                  <a:pt x="85" y="162"/>
                  <a:pt x="85" y="163"/>
                </a:cubicBezTo>
                <a:close/>
                <a:moveTo>
                  <a:pt x="91" y="167"/>
                </a:moveTo>
                <a:cubicBezTo>
                  <a:pt x="91" y="167"/>
                  <a:pt x="91" y="167"/>
                  <a:pt x="91" y="168"/>
                </a:cubicBezTo>
                <a:cubicBezTo>
                  <a:pt x="92" y="168"/>
                  <a:pt x="92" y="168"/>
                  <a:pt x="92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67"/>
                  <a:pt x="91" y="166"/>
                  <a:pt x="91" y="167"/>
                </a:cubicBezTo>
                <a:close/>
                <a:moveTo>
                  <a:pt x="101" y="179"/>
                </a:moveTo>
                <a:cubicBezTo>
                  <a:pt x="101" y="179"/>
                  <a:pt x="101" y="179"/>
                  <a:pt x="102" y="180"/>
                </a:cubicBezTo>
                <a:cubicBezTo>
                  <a:pt x="102" y="179"/>
                  <a:pt x="102" y="178"/>
                  <a:pt x="103" y="178"/>
                </a:cubicBezTo>
                <a:cubicBezTo>
                  <a:pt x="103" y="178"/>
                  <a:pt x="103" y="178"/>
                  <a:pt x="103" y="177"/>
                </a:cubicBezTo>
                <a:cubicBezTo>
                  <a:pt x="102" y="178"/>
                  <a:pt x="102" y="178"/>
                  <a:pt x="101" y="179"/>
                </a:cubicBezTo>
                <a:close/>
                <a:moveTo>
                  <a:pt x="111" y="187"/>
                </a:moveTo>
                <a:cubicBezTo>
                  <a:pt x="111" y="188"/>
                  <a:pt x="112" y="187"/>
                  <a:pt x="112" y="187"/>
                </a:cubicBezTo>
                <a:cubicBezTo>
                  <a:pt x="111" y="187"/>
                  <a:pt x="112" y="187"/>
                  <a:pt x="112" y="186"/>
                </a:cubicBezTo>
                <a:cubicBezTo>
                  <a:pt x="111" y="186"/>
                  <a:pt x="112" y="187"/>
                  <a:pt x="111" y="187"/>
                </a:cubicBezTo>
                <a:close/>
                <a:moveTo>
                  <a:pt x="100" y="178"/>
                </a:moveTo>
                <a:cubicBezTo>
                  <a:pt x="100" y="179"/>
                  <a:pt x="101" y="179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0" y="178"/>
                  <a:pt x="100" y="178"/>
                </a:cubicBezTo>
                <a:close/>
                <a:moveTo>
                  <a:pt x="101" y="180"/>
                </a:moveTo>
                <a:cubicBezTo>
                  <a:pt x="101" y="179"/>
                  <a:pt x="101" y="181"/>
                  <a:pt x="102" y="180"/>
                </a:cubicBezTo>
                <a:cubicBezTo>
                  <a:pt x="102" y="180"/>
                  <a:pt x="101" y="179"/>
                  <a:pt x="101" y="179"/>
                </a:cubicBezTo>
                <a:cubicBezTo>
                  <a:pt x="101" y="179"/>
                  <a:pt x="100" y="180"/>
                  <a:pt x="101" y="180"/>
                </a:cubicBezTo>
                <a:close/>
                <a:moveTo>
                  <a:pt x="76" y="157"/>
                </a:moveTo>
                <a:cubicBezTo>
                  <a:pt x="76" y="157"/>
                  <a:pt x="77" y="156"/>
                  <a:pt x="76" y="156"/>
                </a:cubicBezTo>
                <a:cubicBezTo>
                  <a:pt x="76" y="156"/>
                  <a:pt x="76" y="157"/>
                  <a:pt x="76" y="157"/>
                </a:cubicBezTo>
                <a:close/>
                <a:moveTo>
                  <a:pt x="99" y="179"/>
                </a:moveTo>
                <a:cubicBezTo>
                  <a:pt x="99" y="178"/>
                  <a:pt x="100" y="180"/>
                  <a:pt x="100" y="179"/>
                </a:cubicBezTo>
                <a:cubicBezTo>
                  <a:pt x="99" y="179"/>
                  <a:pt x="100" y="179"/>
                  <a:pt x="100" y="178"/>
                </a:cubicBezTo>
                <a:cubicBezTo>
                  <a:pt x="100" y="178"/>
                  <a:pt x="99" y="179"/>
                  <a:pt x="99" y="179"/>
                </a:cubicBezTo>
                <a:close/>
                <a:moveTo>
                  <a:pt x="104" y="186"/>
                </a:moveTo>
                <a:cubicBezTo>
                  <a:pt x="105" y="185"/>
                  <a:pt x="105" y="185"/>
                  <a:pt x="105" y="185"/>
                </a:cubicBezTo>
                <a:cubicBezTo>
                  <a:pt x="105" y="184"/>
                  <a:pt x="104" y="185"/>
                  <a:pt x="104" y="186"/>
                </a:cubicBezTo>
                <a:close/>
                <a:moveTo>
                  <a:pt x="100" y="181"/>
                </a:move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1" y="181"/>
                  <a:pt x="101" y="181"/>
                </a:cubicBezTo>
                <a:cubicBezTo>
                  <a:pt x="100" y="181"/>
                  <a:pt x="100" y="180"/>
                  <a:pt x="100" y="181"/>
                </a:cubicBezTo>
                <a:close/>
                <a:moveTo>
                  <a:pt x="108" y="192"/>
                </a:moveTo>
                <a:cubicBezTo>
                  <a:pt x="108" y="191"/>
                  <a:pt x="109" y="190"/>
                  <a:pt x="109" y="190"/>
                </a:cubicBezTo>
                <a:cubicBezTo>
                  <a:pt x="108" y="191"/>
                  <a:pt x="107" y="191"/>
                  <a:pt x="108" y="192"/>
                </a:cubicBezTo>
                <a:close/>
                <a:moveTo>
                  <a:pt x="76" y="161"/>
                </a:moveTo>
                <a:cubicBezTo>
                  <a:pt x="76" y="161"/>
                  <a:pt x="77" y="162"/>
                  <a:pt x="77" y="161"/>
                </a:cubicBezTo>
                <a:cubicBezTo>
                  <a:pt x="77" y="161"/>
                  <a:pt x="77" y="161"/>
                  <a:pt x="77" y="161"/>
                </a:cubicBezTo>
                <a:cubicBezTo>
                  <a:pt x="77" y="161"/>
                  <a:pt x="78" y="161"/>
                  <a:pt x="77" y="161"/>
                </a:cubicBezTo>
                <a:cubicBezTo>
                  <a:pt x="77" y="161"/>
                  <a:pt x="77" y="161"/>
                  <a:pt x="76" y="161"/>
                </a:cubicBezTo>
                <a:close/>
                <a:moveTo>
                  <a:pt x="99" y="182"/>
                </a:moveTo>
                <a:cubicBezTo>
                  <a:pt x="99" y="182"/>
                  <a:pt x="99" y="182"/>
                  <a:pt x="99" y="182"/>
                </a:cubicBezTo>
                <a:cubicBezTo>
                  <a:pt x="100" y="182"/>
                  <a:pt x="100" y="182"/>
                  <a:pt x="100" y="181"/>
                </a:cubicBezTo>
                <a:cubicBezTo>
                  <a:pt x="99" y="181"/>
                  <a:pt x="99" y="182"/>
                  <a:pt x="99" y="182"/>
                </a:cubicBezTo>
                <a:close/>
                <a:moveTo>
                  <a:pt x="102" y="184"/>
                </a:moveTo>
                <a:cubicBezTo>
                  <a:pt x="102" y="184"/>
                  <a:pt x="102" y="185"/>
                  <a:pt x="102" y="185"/>
                </a:cubicBezTo>
                <a:cubicBezTo>
                  <a:pt x="102" y="185"/>
                  <a:pt x="102" y="185"/>
                  <a:pt x="102" y="185"/>
                </a:cubicBezTo>
                <a:cubicBezTo>
                  <a:pt x="102" y="185"/>
                  <a:pt x="103" y="185"/>
                  <a:pt x="103" y="184"/>
                </a:cubicBezTo>
                <a:cubicBezTo>
                  <a:pt x="103" y="185"/>
                  <a:pt x="102" y="184"/>
                  <a:pt x="102" y="184"/>
                </a:cubicBezTo>
                <a:close/>
                <a:moveTo>
                  <a:pt x="103" y="187"/>
                </a:moveTo>
                <a:cubicBezTo>
                  <a:pt x="104" y="186"/>
                  <a:pt x="104" y="186"/>
                  <a:pt x="104" y="185"/>
                </a:cubicBezTo>
                <a:cubicBezTo>
                  <a:pt x="104" y="186"/>
                  <a:pt x="103" y="186"/>
                  <a:pt x="103" y="187"/>
                </a:cubicBezTo>
                <a:close/>
                <a:moveTo>
                  <a:pt x="99" y="185"/>
                </a:moveTo>
                <a:cubicBezTo>
                  <a:pt x="99" y="185"/>
                  <a:pt x="100" y="185"/>
                  <a:pt x="100" y="185"/>
                </a:cubicBezTo>
                <a:cubicBezTo>
                  <a:pt x="100" y="185"/>
                  <a:pt x="101" y="185"/>
                  <a:pt x="101" y="186"/>
                </a:cubicBezTo>
                <a:cubicBezTo>
                  <a:pt x="102" y="186"/>
                  <a:pt x="100" y="184"/>
                  <a:pt x="102" y="184"/>
                </a:cubicBezTo>
                <a:cubicBezTo>
                  <a:pt x="101" y="184"/>
                  <a:pt x="101" y="184"/>
                  <a:pt x="101" y="183"/>
                </a:cubicBezTo>
                <a:cubicBezTo>
                  <a:pt x="100" y="184"/>
                  <a:pt x="99" y="184"/>
                  <a:pt x="99" y="185"/>
                </a:cubicBezTo>
                <a:close/>
                <a:moveTo>
                  <a:pt x="84" y="169"/>
                </a:moveTo>
                <a:cubicBezTo>
                  <a:pt x="84" y="169"/>
                  <a:pt x="85" y="169"/>
                  <a:pt x="85" y="168"/>
                </a:cubicBezTo>
                <a:cubicBezTo>
                  <a:pt x="85" y="169"/>
                  <a:pt x="84" y="169"/>
                  <a:pt x="84" y="169"/>
                </a:cubicBezTo>
                <a:close/>
                <a:moveTo>
                  <a:pt x="97" y="181"/>
                </a:moveTo>
                <a:cubicBezTo>
                  <a:pt x="98" y="181"/>
                  <a:pt x="97" y="182"/>
                  <a:pt x="98" y="182"/>
                </a:cubicBezTo>
                <a:cubicBezTo>
                  <a:pt x="98" y="181"/>
                  <a:pt x="98" y="181"/>
                  <a:pt x="98" y="181"/>
                </a:cubicBezTo>
                <a:cubicBezTo>
                  <a:pt x="98" y="181"/>
                  <a:pt x="98" y="181"/>
                  <a:pt x="97" y="181"/>
                </a:cubicBezTo>
                <a:close/>
                <a:moveTo>
                  <a:pt x="105" y="194"/>
                </a:moveTo>
                <a:cubicBezTo>
                  <a:pt x="106" y="194"/>
                  <a:pt x="106" y="192"/>
                  <a:pt x="107" y="192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06" y="192"/>
                  <a:pt x="105" y="193"/>
                  <a:pt x="105" y="194"/>
                </a:cubicBezTo>
                <a:close/>
                <a:moveTo>
                  <a:pt x="91" y="184"/>
                </a:moveTo>
                <a:cubicBezTo>
                  <a:pt x="92" y="184"/>
                  <a:pt x="91" y="185"/>
                  <a:pt x="91" y="185"/>
                </a:cubicBezTo>
                <a:cubicBezTo>
                  <a:pt x="92" y="185"/>
                  <a:pt x="92" y="184"/>
                  <a:pt x="93" y="184"/>
                </a:cubicBezTo>
                <a:cubicBezTo>
                  <a:pt x="92" y="184"/>
                  <a:pt x="92" y="184"/>
                  <a:pt x="92" y="183"/>
                </a:cubicBezTo>
                <a:cubicBezTo>
                  <a:pt x="92" y="184"/>
                  <a:pt x="92" y="184"/>
                  <a:pt x="91" y="184"/>
                </a:cubicBezTo>
                <a:close/>
                <a:moveTo>
                  <a:pt x="72" y="169"/>
                </a:moveTo>
                <a:cubicBezTo>
                  <a:pt x="73" y="170"/>
                  <a:pt x="73" y="170"/>
                  <a:pt x="73" y="170"/>
                </a:cubicBezTo>
                <a:cubicBezTo>
                  <a:pt x="73" y="169"/>
                  <a:pt x="75" y="168"/>
                  <a:pt x="74" y="167"/>
                </a:cubicBezTo>
                <a:cubicBezTo>
                  <a:pt x="73" y="168"/>
                  <a:pt x="73" y="169"/>
                  <a:pt x="72" y="169"/>
                </a:cubicBezTo>
                <a:close/>
                <a:moveTo>
                  <a:pt x="74" y="170"/>
                </a:moveTo>
                <a:cubicBezTo>
                  <a:pt x="75" y="170"/>
                  <a:pt x="76" y="169"/>
                  <a:pt x="76" y="168"/>
                </a:cubicBezTo>
                <a:cubicBezTo>
                  <a:pt x="75" y="169"/>
                  <a:pt x="74" y="170"/>
                  <a:pt x="74" y="170"/>
                </a:cubicBezTo>
                <a:close/>
                <a:moveTo>
                  <a:pt x="88" y="184"/>
                </a:moveTo>
                <a:cubicBezTo>
                  <a:pt x="89" y="185"/>
                  <a:pt x="89" y="185"/>
                  <a:pt x="89" y="185"/>
                </a:cubicBezTo>
                <a:cubicBezTo>
                  <a:pt x="90" y="184"/>
                  <a:pt x="90" y="184"/>
                  <a:pt x="90" y="183"/>
                </a:cubicBezTo>
                <a:cubicBezTo>
                  <a:pt x="90" y="183"/>
                  <a:pt x="89" y="184"/>
                  <a:pt x="88" y="184"/>
                </a:cubicBezTo>
                <a:close/>
                <a:moveTo>
                  <a:pt x="71" y="168"/>
                </a:moveTo>
                <a:cubicBezTo>
                  <a:pt x="71" y="168"/>
                  <a:pt x="71" y="167"/>
                  <a:pt x="71" y="167"/>
                </a:cubicBezTo>
                <a:cubicBezTo>
                  <a:pt x="71" y="167"/>
                  <a:pt x="71" y="168"/>
                  <a:pt x="71" y="168"/>
                </a:cubicBezTo>
                <a:close/>
                <a:moveTo>
                  <a:pt x="89" y="187"/>
                </a:moveTo>
                <a:cubicBezTo>
                  <a:pt x="90" y="188"/>
                  <a:pt x="90" y="187"/>
                  <a:pt x="90" y="187"/>
                </a:cubicBezTo>
                <a:cubicBezTo>
                  <a:pt x="91" y="187"/>
                  <a:pt x="91" y="186"/>
                  <a:pt x="91" y="186"/>
                </a:cubicBezTo>
                <a:cubicBezTo>
                  <a:pt x="90" y="186"/>
                  <a:pt x="90" y="187"/>
                  <a:pt x="89" y="186"/>
                </a:cubicBezTo>
                <a:cubicBezTo>
                  <a:pt x="89" y="186"/>
                  <a:pt x="90" y="187"/>
                  <a:pt x="89" y="187"/>
                </a:cubicBezTo>
                <a:close/>
                <a:moveTo>
                  <a:pt x="84" y="182"/>
                </a:moveTo>
                <a:cubicBezTo>
                  <a:pt x="84" y="182"/>
                  <a:pt x="85" y="180"/>
                  <a:pt x="84" y="180"/>
                </a:cubicBezTo>
                <a:cubicBezTo>
                  <a:pt x="84" y="181"/>
                  <a:pt x="83" y="181"/>
                  <a:pt x="84" y="182"/>
                </a:cubicBezTo>
                <a:close/>
                <a:moveTo>
                  <a:pt x="72" y="173"/>
                </a:moveTo>
                <a:cubicBezTo>
                  <a:pt x="72" y="173"/>
                  <a:pt x="73" y="173"/>
                  <a:pt x="73" y="173"/>
                </a:cubicBezTo>
                <a:cubicBezTo>
                  <a:pt x="73" y="173"/>
                  <a:pt x="73" y="173"/>
                  <a:pt x="73" y="172"/>
                </a:cubicBezTo>
                <a:cubicBezTo>
                  <a:pt x="72" y="172"/>
                  <a:pt x="75" y="172"/>
                  <a:pt x="74" y="171"/>
                </a:cubicBezTo>
                <a:cubicBezTo>
                  <a:pt x="73" y="171"/>
                  <a:pt x="73" y="172"/>
                  <a:pt x="72" y="173"/>
                </a:cubicBezTo>
                <a:close/>
                <a:moveTo>
                  <a:pt x="97" y="197"/>
                </a:moveTo>
                <a:cubicBezTo>
                  <a:pt x="98" y="196"/>
                  <a:pt x="99" y="195"/>
                  <a:pt x="99" y="194"/>
                </a:cubicBezTo>
                <a:cubicBezTo>
                  <a:pt x="99" y="195"/>
                  <a:pt x="97" y="195"/>
                  <a:pt x="97" y="197"/>
                </a:cubicBezTo>
                <a:close/>
                <a:moveTo>
                  <a:pt x="69" y="174"/>
                </a:moveTo>
                <a:cubicBezTo>
                  <a:pt x="70" y="173"/>
                  <a:pt x="71" y="172"/>
                  <a:pt x="72" y="171"/>
                </a:cubicBezTo>
                <a:cubicBezTo>
                  <a:pt x="72" y="170"/>
                  <a:pt x="72" y="170"/>
                  <a:pt x="72" y="170"/>
                </a:cubicBezTo>
                <a:cubicBezTo>
                  <a:pt x="71" y="172"/>
                  <a:pt x="69" y="172"/>
                  <a:pt x="69" y="174"/>
                </a:cubicBezTo>
                <a:close/>
                <a:moveTo>
                  <a:pt x="91" y="189"/>
                </a:moveTo>
                <a:cubicBezTo>
                  <a:pt x="91" y="189"/>
                  <a:pt x="92" y="189"/>
                  <a:pt x="91" y="188"/>
                </a:cubicBezTo>
                <a:cubicBezTo>
                  <a:pt x="91" y="189"/>
                  <a:pt x="90" y="189"/>
                  <a:pt x="91" y="189"/>
                </a:cubicBezTo>
                <a:close/>
                <a:moveTo>
                  <a:pt x="69" y="171"/>
                </a:moveTo>
                <a:cubicBezTo>
                  <a:pt x="69" y="170"/>
                  <a:pt x="70" y="169"/>
                  <a:pt x="70" y="169"/>
                </a:cubicBezTo>
                <a:cubicBezTo>
                  <a:pt x="69" y="169"/>
                  <a:pt x="68" y="170"/>
                  <a:pt x="69" y="171"/>
                </a:cubicBezTo>
                <a:close/>
                <a:moveTo>
                  <a:pt x="67" y="172"/>
                </a:moveTo>
                <a:cubicBezTo>
                  <a:pt x="68" y="173"/>
                  <a:pt x="68" y="172"/>
                  <a:pt x="68" y="171"/>
                </a:cubicBezTo>
                <a:lnTo>
                  <a:pt x="67" y="172"/>
                </a:lnTo>
                <a:close/>
                <a:moveTo>
                  <a:pt x="96" y="198"/>
                </a:moveTo>
                <a:cubicBezTo>
                  <a:pt x="97" y="198"/>
                  <a:pt x="97" y="197"/>
                  <a:pt x="97" y="197"/>
                </a:cubicBezTo>
                <a:cubicBezTo>
                  <a:pt x="96" y="197"/>
                  <a:pt x="96" y="198"/>
                  <a:pt x="96" y="198"/>
                </a:cubicBezTo>
                <a:close/>
                <a:moveTo>
                  <a:pt x="75" y="181"/>
                </a:moveTo>
                <a:cubicBezTo>
                  <a:pt x="76" y="181"/>
                  <a:pt x="77" y="180"/>
                  <a:pt x="76" y="180"/>
                </a:cubicBezTo>
                <a:cubicBezTo>
                  <a:pt x="76" y="180"/>
                  <a:pt x="75" y="181"/>
                  <a:pt x="75" y="181"/>
                </a:cubicBezTo>
                <a:close/>
                <a:moveTo>
                  <a:pt x="90" y="195"/>
                </a:moveTo>
                <a:cubicBezTo>
                  <a:pt x="91" y="196"/>
                  <a:pt x="91" y="194"/>
                  <a:pt x="92" y="194"/>
                </a:cubicBezTo>
                <a:cubicBezTo>
                  <a:pt x="92" y="194"/>
                  <a:pt x="92" y="194"/>
                  <a:pt x="91" y="193"/>
                </a:cubicBezTo>
                <a:cubicBezTo>
                  <a:pt x="91" y="194"/>
                  <a:pt x="91" y="195"/>
                  <a:pt x="90" y="195"/>
                </a:cubicBezTo>
                <a:close/>
                <a:moveTo>
                  <a:pt x="65" y="173"/>
                </a:moveTo>
                <a:cubicBezTo>
                  <a:pt x="66" y="173"/>
                  <a:pt x="66" y="172"/>
                  <a:pt x="66" y="172"/>
                </a:cubicBezTo>
                <a:cubicBezTo>
                  <a:pt x="66" y="172"/>
                  <a:pt x="65" y="173"/>
                  <a:pt x="65" y="173"/>
                </a:cubicBezTo>
                <a:close/>
                <a:moveTo>
                  <a:pt x="67" y="176"/>
                </a:moveTo>
                <a:cubicBezTo>
                  <a:pt x="68" y="177"/>
                  <a:pt x="69" y="175"/>
                  <a:pt x="68" y="175"/>
                </a:cubicBezTo>
                <a:cubicBezTo>
                  <a:pt x="68" y="176"/>
                  <a:pt x="67" y="176"/>
                  <a:pt x="67" y="176"/>
                </a:cubicBezTo>
                <a:close/>
                <a:moveTo>
                  <a:pt x="70" y="178"/>
                </a:moveTo>
                <a:cubicBezTo>
                  <a:pt x="70" y="179"/>
                  <a:pt x="70" y="178"/>
                  <a:pt x="70" y="177"/>
                </a:cubicBezTo>
                <a:cubicBezTo>
                  <a:pt x="70" y="177"/>
                  <a:pt x="70" y="178"/>
                  <a:pt x="70" y="178"/>
                </a:cubicBezTo>
                <a:close/>
                <a:moveTo>
                  <a:pt x="88" y="196"/>
                </a:moveTo>
                <a:cubicBezTo>
                  <a:pt x="89" y="196"/>
                  <a:pt x="90" y="195"/>
                  <a:pt x="89" y="194"/>
                </a:cubicBezTo>
                <a:cubicBezTo>
                  <a:pt x="89" y="196"/>
                  <a:pt x="87" y="195"/>
                  <a:pt x="88" y="196"/>
                </a:cubicBezTo>
                <a:close/>
                <a:moveTo>
                  <a:pt x="63" y="174"/>
                </a:moveTo>
                <a:cubicBezTo>
                  <a:pt x="63" y="174"/>
                  <a:pt x="63" y="174"/>
                  <a:pt x="63" y="174"/>
                </a:cubicBezTo>
                <a:cubicBezTo>
                  <a:pt x="64" y="174"/>
                  <a:pt x="64" y="173"/>
                  <a:pt x="64" y="172"/>
                </a:cubicBezTo>
                <a:cubicBezTo>
                  <a:pt x="64" y="172"/>
                  <a:pt x="64" y="173"/>
                  <a:pt x="63" y="174"/>
                </a:cubicBezTo>
                <a:close/>
                <a:moveTo>
                  <a:pt x="87" y="195"/>
                </a:moveTo>
                <a:cubicBezTo>
                  <a:pt x="87" y="194"/>
                  <a:pt x="87" y="194"/>
                  <a:pt x="88" y="194"/>
                </a:cubicBezTo>
                <a:cubicBezTo>
                  <a:pt x="87" y="193"/>
                  <a:pt x="87" y="193"/>
                  <a:pt x="87" y="193"/>
                </a:cubicBezTo>
                <a:cubicBezTo>
                  <a:pt x="87" y="194"/>
                  <a:pt x="86" y="194"/>
                  <a:pt x="87" y="195"/>
                </a:cubicBezTo>
                <a:close/>
                <a:moveTo>
                  <a:pt x="89" y="196"/>
                </a:moveTo>
                <a:cubicBezTo>
                  <a:pt x="89" y="196"/>
                  <a:pt x="90" y="197"/>
                  <a:pt x="90" y="197"/>
                </a:cubicBezTo>
                <a:cubicBezTo>
                  <a:pt x="90" y="196"/>
                  <a:pt x="90" y="196"/>
                  <a:pt x="89" y="196"/>
                </a:cubicBezTo>
                <a:close/>
                <a:moveTo>
                  <a:pt x="70" y="180"/>
                </a:moveTo>
                <a:cubicBezTo>
                  <a:pt x="70" y="180"/>
                  <a:pt x="70" y="180"/>
                  <a:pt x="70" y="179"/>
                </a:cubicBezTo>
                <a:cubicBezTo>
                  <a:pt x="70" y="179"/>
                  <a:pt x="69" y="179"/>
                  <a:pt x="69" y="180"/>
                </a:cubicBezTo>
                <a:cubicBezTo>
                  <a:pt x="69" y="180"/>
                  <a:pt x="69" y="180"/>
                  <a:pt x="70" y="180"/>
                </a:cubicBezTo>
                <a:close/>
                <a:moveTo>
                  <a:pt x="63" y="175"/>
                </a:moveTo>
                <a:cubicBezTo>
                  <a:pt x="62" y="175"/>
                  <a:pt x="61" y="176"/>
                  <a:pt x="61" y="177"/>
                </a:cubicBezTo>
                <a:cubicBezTo>
                  <a:pt x="62" y="177"/>
                  <a:pt x="63" y="175"/>
                  <a:pt x="63" y="174"/>
                </a:cubicBezTo>
                <a:cubicBezTo>
                  <a:pt x="63" y="174"/>
                  <a:pt x="63" y="175"/>
                  <a:pt x="63" y="175"/>
                </a:cubicBezTo>
                <a:close/>
                <a:moveTo>
                  <a:pt x="88" y="201"/>
                </a:moveTo>
                <a:cubicBezTo>
                  <a:pt x="88" y="202"/>
                  <a:pt x="88" y="202"/>
                  <a:pt x="89" y="202"/>
                </a:cubicBezTo>
                <a:cubicBezTo>
                  <a:pt x="89" y="201"/>
                  <a:pt x="89" y="201"/>
                  <a:pt x="90" y="200"/>
                </a:cubicBezTo>
                <a:cubicBezTo>
                  <a:pt x="90" y="200"/>
                  <a:pt x="90" y="200"/>
                  <a:pt x="90" y="199"/>
                </a:cubicBezTo>
                <a:cubicBezTo>
                  <a:pt x="90" y="199"/>
                  <a:pt x="90" y="199"/>
                  <a:pt x="90" y="199"/>
                </a:cubicBezTo>
                <a:cubicBezTo>
                  <a:pt x="89" y="200"/>
                  <a:pt x="89" y="201"/>
                  <a:pt x="88" y="201"/>
                </a:cubicBezTo>
                <a:close/>
                <a:moveTo>
                  <a:pt x="92" y="203"/>
                </a:moveTo>
                <a:cubicBezTo>
                  <a:pt x="92" y="203"/>
                  <a:pt x="93" y="202"/>
                  <a:pt x="93" y="202"/>
                </a:cubicBezTo>
                <a:cubicBezTo>
                  <a:pt x="92" y="202"/>
                  <a:pt x="92" y="202"/>
                  <a:pt x="92" y="203"/>
                </a:cubicBezTo>
                <a:close/>
                <a:moveTo>
                  <a:pt x="62" y="177"/>
                </a:moveTo>
                <a:cubicBezTo>
                  <a:pt x="62" y="177"/>
                  <a:pt x="63" y="177"/>
                  <a:pt x="63" y="176"/>
                </a:cubicBezTo>
                <a:cubicBezTo>
                  <a:pt x="62" y="176"/>
                  <a:pt x="62" y="177"/>
                  <a:pt x="62" y="177"/>
                </a:cubicBezTo>
                <a:close/>
                <a:moveTo>
                  <a:pt x="62" y="177"/>
                </a:moveTo>
                <a:cubicBezTo>
                  <a:pt x="62" y="178"/>
                  <a:pt x="63" y="178"/>
                  <a:pt x="63" y="178"/>
                </a:cubicBezTo>
                <a:cubicBezTo>
                  <a:pt x="63" y="177"/>
                  <a:pt x="63" y="177"/>
                  <a:pt x="62" y="177"/>
                </a:cubicBezTo>
                <a:close/>
                <a:moveTo>
                  <a:pt x="90" y="205"/>
                </a:moveTo>
                <a:cubicBezTo>
                  <a:pt x="90" y="205"/>
                  <a:pt x="92" y="204"/>
                  <a:pt x="91" y="203"/>
                </a:cubicBezTo>
                <a:cubicBezTo>
                  <a:pt x="91" y="203"/>
                  <a:pt x="90" y="204"/>
                  <a:pt x="90" y="205"/>
                </a:cubicBezTo>
                <a:close/>
                <a:moveTo>
                  <a:pt x="89" y="203"/>
                </a:moveTo>
                <a:cubicBezTo>
                  <a:pt x="90" y="204"/>
                  <a:pt x="91" y="202"/>
                  <a:pt x="90" y="202"/>
                </a:cubicBezTo>
                <a:cubicBezTo>
                  <a:pt x="90" y="203"/>
                  <a:pt x="90" y="203"/>
                  <a:pt x="89" y="203"/>
                </a:cubicBezTo>
                <a:close/>
                <a:moveTo>
                  <a:pt x="78" y="193"/>
                </a:moveTo>
                <a:cubicBezTo>
                  <a:pt x="76" y="194"/>
                  <a:pt x="79" y="195"/>
                  <a:pt x="78" y="196"/>
                </a:cubicBezTo>
                <a:cubicBezTo>
                  <a:pt x="79" y="196"/>
                  <a:pt x="80" y="194"/>
                  <a:pt x="80" y="194"/>
                </a:cubicBezTo>
                <a:cubicBezTo>
                  <a:pt x="79" y="195"/>
                  <a:pt x="78" y="194"/>
                  <a:pt x="78" y="193"/>
                </a:cubicBezTo>
                <a:close/>
                <a:moveTo>
                  <a:pt x="70" y="188"/>
                </a:moveTo>
                <a:cubicBezTo>
                  <a:pt x="69" y="188"/>
                  <a:pt x="70" y="188"/>
                  <a:pt x="69" y="188"/>
                </a:cubicBezTo>
                <a:cubicBezTo>
                  <a:pt x="69" y="189"/>
                  <a:pt x="67" y="189"/>
                  <a:pt x="68" y="190"/>
                </a:cubicBezTo>
                <a:cubicBezTo>
                  <a:pt x="68" y="189"/>
                  <a:pt x="70" y="190"/>
                  <a:pt x="70" y="188"/>
                </a:cubicBezTo>
                <a:cubicBezTo>
                  <a:pt x="70" y="188"/>
                  <a:pt x="70" y="188"/>
                  <a:pt x="70" y="188"/>
                </a:cubicBezTo>
                <a:close/>
                <a:moveTo>
                  <a:pt x="66" y="185"/>
                </a:moveTo>
                <a:cubicBezTo>
                  <a:pt x="65" y="185"/>
                  <a:pt x="65" y="185"/>
                  <a:pt x="66" y="186"/>
                </a:cubicBezTo>
                <a:cubicBezTo>
                  <a:pt x="66" y="185"/>
                  <a:pt x="66" y="184"/>
                  <a:pt x="66" y="185"/>
                </a:cubicBezTo>
                <a:close/>
                <a:moveTo>
                  <a:pt x="79" y="199"/>
                </a:moveTo>
                <a:cubicBezTo>
                  <a:pt x="80" y="199"/>
                  <a:pt x="81" y="198"/>
                  <a:pt x="81" y="198"/>
                </a:cubicBezTo>
                <a:cubicBezTo>
                  <a:pt x="80" y="198"/>
                  <a:pt x="79" y="199"/>
                  <a:pt x="79" y="199"/>
                </a:cubicBezTo>
                <a:close/>
                <a:moveTo>
                  <a:pt x="84" y="202"/>
                </a:moveTo>
                <a:cubicBezTo>
                  <a:pt x="85" y="202"/>
                  <a:pt x="85" y="201"/>
                  <a:pt x="85" y="201"/>
                </a:cubicBezTo>
                <a:cubicBezTo>
                  <a:pt x="84" y="201"/>
                  <a:pt x="84" y="202"/>
                  <a:pt x="84" y="202"/>
                </a:cubicBezTo>
                <a:close/>
                <a:moveTo>
                  <a:pt x="58" y="182"/>
                </a:moveTo>
                <a:cubicBezTo>
                  <a:pt x="58" y="183"/>
                  <a:pt x="60" y="181"/>
                  <a:pt x="59" y="181"/>
                </a:cubicBezTo>
                <a:cubicBezTo>
                  <a:pt x="59" y="181"/>
                  <a:pt x="57" y="182"/>
                  <a:pt x="58" y="182"/>
                </a:cubicBezTo>
                <a:close/>
                <a:moveTo>
                  <a:pt x="76" y="197"/>
                </a:moveTo>
                <a:cubicBezTo>
                  <a:pt x="77" y="198"/>
                  <a:pt x="78" y="196"/>
                  <a:pt x="77" y="197"/>
                </a:cubicBezTo>
                <a:cubicBezTo>
                  <a:pt x="77" y="197"/>
                  <a:pt x="76" y="197"/>
                  <a:pt x="76" y="197"/>
                </a:cubicBezTo>
                <a:close/>
                <a:moveTo>
                  <a:pt x="68" y="191"/>
                </a:moveTo>
                <a:cubicBezTo>
                  <a:pt x="68" y="191"/>
                  <a:pt x="68" y="191"/>
                  <a:pt x="69" y="191"/>
                </a:cubicBezTo>
                <a:cubicBezTo>
                  <a:pt x="68" y="191"/>
                  <a:pt x="69" y="190"/>
                  <a:pt x="69" y="190"/>
                </a:cubicBezTo>
                <a:cubicBezTo>
                  <a:pt x="68" y="190"/>
                  <a:pt x="68" y="191"/>
                  <a:pt x="68" y="191"/>
                </a:cubicBezTo>
                <a:close/>
                <a:moveTo>
                  <a:pt x="69" y="194"/>
                </a:moveTo>
                <a:cubicBezTo>
                  <a:pt x="70" y="195"/>
                  <a:pt x="70" y="194"/>
                  <a:pt x="71" y="194"/>
                </a:cubicBezTo>
                <a:cubicBezTo>
                  <a:pt x="70" y="193"/>
                  <a:pt x="71" y="193"/>
                  <a:pt x="70" y="193"/>
                </a:cubicBezTo>
                <a:cubicBezTo>
                  <a:pt x="70" y="193"/>
                  <a:pt x="70" y="194"/>
                  <a:pt x="69" y="194"/>
                </a:cubicBezTo>
                <a:close/>
                <a:moveTo>
                  <a:pt x="64" y="195"/>
                </a:moveTo>
                <a:cubicBezTo>
                  <a:pt x="64" y="194"/>
                  <a:pt x="64" y="195"/>
                  <a:pt x="64" y="194"/>
                </a:cubicBezTo>
                <a:cubicBezTo>
                  <a:pt x="65" y="193"/>
                  <a:pt x="65" y="191"/>
                  <a:pt x="67" y="190"/>
                </a:cubicBezTo>
                <a:cubicBezTo>
                  <a:pt x="67" y="191"/>
                  <a:pt x="67" y="192"/>
                  <a:pt x="68" y="191"/>
                </a:cubicBezTo>
                <a:cubicBezTo>
                  <a:pt x="67" y="193"/>
                  <a:pt x="66" y="194"/>
                  <a:pt x="65" y="195"/>
                </a:cubicBezTo>
                <a:cubicBezTo>
                  <a:pt x="65" y="194"/>
                  <a:pt x="66" y="194"/>
                  <a:pt x="66" y="193"/>
                </a:cubicBezTo>
                <a:cubicBezTo>
                  <a:pt x="65" y="192"/>
                  <a:pt x="65" y="195"/>
                  <a:pt x="64" y="195"/>
                </a:cubicBezTo>
                <a:cubicBezTo>
                  <a:pt x="64" y="195"/>
                  <a:pt x="64" y="195"/>
                  <a:pt x="64" y="195"/>
                </a:cubicBezTo>
                <a:close/>
                <a:moveTo>
                  <a:pt x="66" y="192"/>
                </a:moveTo>
                <a:cubicBezTo>
                  <a:pt x="66" y="192"/>
                  <a:pt x="68" y="192"/>
                  <a:pt x="67" y="191"/>
                </a:cubicBezTo>
                <a:cubicBezTo>
                  <a:pt x="67" y="192"/>
                  <a:pt x="66" y="192"/>
                  <a:pt x="66" y="192"/>
                </a:cubicBezTo>
                <a:close/>
                <a:moveTo>
                  <a:pt x="68" y="196"/>
                </a:moveTo>
                <a:cubicBezTo>
                  <a:pt x="69" y="196"/>
                  <a:pt x="69" y="195"/>
                  <a:pt x="69" y="195"/>
                </a:cubicBezTo>
                <a:cubicBezTo>
                  <a:pt x="69" y="195"/>
                  <a:pt x="68" y="196"/>
                  <a:pt x="68" y="196"/>
                </a:cubicBezTo>
                <a:close/>
                <a:moveTo>
                  <a:pt x="81" y="205"/>
                </a:moveTo>
                <a:cubicBezTo>
                  <a:pt x="81" y="206"/>
                  <a:pt x="80" y="206"/>
                  <a:pt x="80" y="207"/>
                </a:cubicBezTo>
                <a:cubicBezTo>
                  <a:pt x="81" y="207"/>
                  <a:pt x="81" y="206"/>
                  <a:pt x="81" y="205"/>
                </a:cubicBezTo>
                <a:close/>
                <a:moveTo>
                  <a:pt x="85" y="210"/>
                </a:moveTo>
                <a:cubicBezTo>
                  <a:pt x="85" y="211"/>
                  <a:pt x="84" y="211"/>
                  <a:pt x="84" y="213"/>
                </a:cubicBezTo>
                <a:cubicBezTo>
                  <a:pt x="84" y="212"/>
                  <a:pt x="87" y="210"/>
                  <a:pt x="86" y="210"/>
                </a:cubicBezTo>
                <a:cubicBezTo>
                  <a:pt x="86" y="210"/>
                  <a:pt x="85" y="210"/>
                  <a:pt x="85" y="210"/>
                </a:cubicBezTo>
                <a:close/>
                <a:moveTo>
                  <a:pt x="81" y="210"/>
                </a:moveTo>
                <a:cubicBezTo>
                  <a:pt x="82" y="210"/>
                  <a:pt x="83" y="209"/>
                  <a:pt x="83" y="207"/>
                </a:cubicBezTo>
                <a:cubicBezTo>
                  <a:pt x="82" y="208"/>
                  <a:pt x="81" y="209"/>
                  <a:pt x="81" y="210"/>
                </a:cubicBezTo>
                <a:close/>
                <a:moveTo>
                  <a:pt x="67" y="196"/>
                </a:moveTo>
                <a:cubicBezTo>
                  <a:pt x="67" y="195"/>
                  <a:pt x="67" y="195"/>
                  <a:pt x="67" y="195"/>
                </a:cubicBezTo>
                <a:cubicBezTo>
                  <a:pt x="66" y="194"/>
                  <a:pt x="67" y="195"/>
                  <a:pt x="67" y="196"/>
                </a:cubicBezTo>
                <a:close/>
                <a:moveTo>
                  <a:pt x="54" y="186"/>
                </a:moveTo>
                <a:cubicBezTo>
                  <a:pt x="55" y="186"/>
                  <a:pt x="55" y="186"/>
                  <a:pt x="55" y="186"/>
                </a:cubicBezTo>
                <a:cubicBezTo>
                  <a:pt x="55" y="186"/>
                  <a:pt x="55" y="187"/>
                  <a:pt x="55" y="187"/>
                </a:cubicBezTo>
                <a:cubicBezTo>
                  <a:pt x="56" y="186"/>
                  <a:pt x="55" y="186"/>
                  <a:pt x="55" y="186"/>
                </a:cubicBezTo>
                <a:cubicBezTo>
                  <a:pt x="55" y="185"/>
                  <a:pt x="55" y="186"/>
                  <a:pt x="54" y="186"/>
                </a:cubicBezTo>
                <a:cubicBezTo>
                  <a:pt x="54" y="186"/>
                  <a:pt x="54" y="186"/>
                  <a:pt x="54" y="186"/>
                </a:cubicBezTo>
                <a:close/>
                <a:moveTo>
                  <a:pt x="63" y="194"/>
                </a:moveTo>
                <a:cubicBezTo>
                  <a:pt x="63" y="194"/>
                  <a:pt x="64" y="194"/>
                  <a:pt x="64" y="193"/>
                </a:cubicBezTo>
                <a:cubicBezTo>
                  <a:pt x="63" y="193"/>
                  <a:pt x="62" y="194"/>
                  <a:pt x="63" y="194"/>
                </a:cubicBezTo>
                <a:close/>
                <a:moveTo>
                  <a:pt x="68" y="198"/>
                </a:moveTo>
                <a:cubicBezTo>
                  <a:pt x="68" y="197"/>
                  <a:pt x="68" y="197"/>
                  <a:pt x="68" y="197"/>
                </a:cubicBezTo>
                <a:cubicBezTo>
                  <a:pt x="68" y="197"/>
                  <a:pt x="67" y="198"/>
                  <a:pt x="68" y="198"/>
                </a:cubicBezTo>
                <a:close/>
                <a:moveTo>
                  <a:pt x="68" y="200"/>
                </a:moveTo>
                <a:cubicBezTo>
                  <a:pt x="69" y="201"/>
                  <a:pt x="69" y="200"/>
                  <a:pt x="70" y="200"/>
                </a:cubicBezTo>
                <a:cubicBezTo>
                  <a:pt x="70" y="200"/>
                  <a:pt x="70" y="199"/>
                  <a:pt x="70" y="199"/>
                </a:cubicBezTo>
                <a:cubicBezTo>
                  <a:pt x="70" y="199"/>
                  <a:pt x="70" y="199"/>
                  <a:pt x="70" y="198"/>
                </a:cubicBezTo>
                <a:cubicBezTo>
                  <a:pt x="69" y="199"/>
                  <a:pt x="69" y="200"/>
                  <a:pt x="68" y="200"/>
                </a:cubicBezTo>
                <a:close/>
                <a:moveTo>
                  <a:pt x="53" y="186"/>
                </a:moveTo>
                <a:cubicBezTo>
                  <a:pt x="53" y="185"/>
                  <a:pt x="54" y="185"/>
                  <a:pt x="53" y="184"/>
                </a:cubicBezTo>
                <a:cubicBezTo>
                  <a:pt x="53" y="184"/>
                  <a:pt x="53" y="185"/>
                  <a:pt x="53" y="186"/>
                </a:cubicBezTo>
                <a:close/>
                <a:moveTo>
                  <a:pt x="66" y="197"/>
                </a:moveTo>
                <a:cubicBezTo>
                  <a:pt x="67" y="196"/>
                  <a:pt x="66" y="197"/>
                  <a:pt x="66" y="196"/>
                </a:cubicBezTo>
                <a:cubicBezTo>
                  <a:pt x="66" y="196"/>
                  <a:pt x="66" y="197"/>
                  <a:pt x="66" y="197"/>
                </a:cubicBezTo>
                <a:close/>
                <a:moveTo>
                  <a:pt x="71" y="202"/>
                </a:moveTo>
                <a:cubicBezTo>
                  <a:pt x="71" y="202"/>
                  <a:pt x="72" y="202"/>
                  <a:pt x="72" y="201"/>
                </a:cubicBezTo>
                <a:cubicBezTo>
                  <a:pt x="71" y="201"/>
                  <a:pt x="70" y="202"/>
                  <a:pt x="71" y="202"/>
                </a:cubicBezTo>
                <a:close/>
                <a:moveTo>
                  <a:pt x="60" y="193"/>
                </a:moveTo>
                <a:cubicBezTo>
                  <a:pt x="61" y="193"/>
                  <a:pt x="61" y="193"/>
                  <a:pt x="61" y="194"/>
                </a:cubicBezTo>
                <a:cubicBezTo>
                  <a:pt x="61" y="193"/>
                  <a:pt x="61" y="194"/>
                  <a:pt x="61" y="194"/>
                </a:cubicBezTo>
                <a:cubicBezTo>
                  <a:pt x="61" y="194"/>
                  <a:pt x="62" y="193"/>
                  <a:pt x="61" y="193"/>
                </a:cubicBezTo>
                <a:cubicBezTo>
                  <a:pt x="61" y="193"/>
                  <a:pt x="61" y="193"/>
                  <a:pt x="60" y="193"/>
                </a:cubicBezTo>
                <a:close/>
                <a:moveTo>
                  <a:pt x="54" y="191"/>
                </a:moveTo>
                <a:cubicBezTo>
                  <a:pt x="55" y="191"/>
                  <a:pt x="56" y="190"/>
                  <a:pt x="56" y="189"/>
                </a:cubicBezTo>
                <a:cubicBezTo>
                  <a:pt x="55" y="189"/>
                  <a:pt x="54" y="190"/>
                  <a:pt x="54" y="191"/>
                </a:cubicBezTo>
                <a:close/>
                <a:moveTo>
                  <a:pt x="76" y="210"/>
                </a:moveTo>
                <a:cubicBezTo>
                  <a:pt x="77" y="209"/>
                  <a:pt x="78" y="209"/>
                  <a:pt x="78" y="208"/>
                </a:cubicBezTo>
                <a:cubicBezTo>
                  <a:pt x="78" y="208"/>
                  <a:pt x="76" y="210"/>
                  <a:pt x="76" y="210"/>
                </a:cubicBezTo>
                <a:close/>
                <a:moveTo>
                  <a:pt x="75" y="208"/>
                </a:moveTo>
                <a:cubicBezTo>
                  <a:pt x="75" y="208"/>
                  <a:pt x="75" y="208"/>
                  <a:pt x="75" y="208"/>
                </a:cubicBezTo>
                <a:cubicBezTo>
                  <a:pt x="75" y="208"/>
                  <a:pt x="75" y="207"/>
                  <a:pt x="75" y="207"/>
                </a:cubicBezTo>
                <a:cubicBezTo>
                  <a:pt x="75" y="207"/>
                  <a:pt x="75" y="207"/>
                  <a:pt x="75" y="207"/>
                </a:cubicBezTo>
                <a:cubicBezTo>
                  <a:pt x="74" y="207"/>
                  <a:pt x="75" y="207"/>
                  <a:pt x="74" y="208"/>
                </a:cubicBezTo>
                <a:lnTo>
                  <a:pt x="75" y="208"/>
                </a:lnTo>
                <a:close/>
                <a:moveTo>
                  <a:pt x="74" y="206"/>
                </a:moveTo>
                <a:cubicBezTo>
                  <a:pt x="73" y="207"/>
                  <a:pt x="73" y="205"/>
                  <a:pt x="73" y="206"/>
                </a:cubicBezTo>
                <a:cubicBezTo>
                  <a:pt x="73" y="206"/>
                  <a:pt x="72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4" y="207"/>
                  <a:pt x="74" y="206"/>
                  <a:pt x="74" y="206"/>
                </a:cubicBezTo>
                <a:close/>
                <a:moveTo>
                  <a:pt x="50" y="189"/>
                </a:moveTo>
                <a:cubicBezTo>
                  <a:pt x="51" y="190"/>
                  <a:pt x="52" y="189"/>
                  <a:pt x="51" y="188"/>
                </a:cubicBezTo>
                <a:cubicBezTo>
                  <a:pt x="51" y="189"/>
                  <a:pt x="51" y="189"/>
                  <a:pt x="50" y="189"/>
                </a:cubicBezTo>
                <a:close/>
                <a:moveTo>
                  <a:pt x="53" y="192"/>
                </a:moveTo>
                <a:cubicBezTo>
                  <a:pt x="54" y="193"/>
                  <a:pt x="54" y="192"/>
                  <a:pt x="54" y="192"/>
                </a:cubicBezTo>
                <a:cubicBezTo>
                  <a:pt x="54" y="192"/>
                  <a:pt x="54" y="191"/>
                  <a:pt x="54" y="191"/>
                </a:cubicBezTo>
                <a:lnTo>
                  <a:pt x="53" y="192"/>
                </a:lnTo>
                <a:close/>
                <a:moveTo>
                  <a:pt x="73" y="209"/>
                </a:moveTo>
                <a:cubicBezTo>
                  <a:pt x="73" y="209"/>
                  <a:pt x="73" y="210"/>
                  <a:pt x="73" y="209"/>
                </a:cubicBezTo>
                <a:cubicBezTo>
                  <a:pt x="73" y="209"/>
                  <a:pt x="74" y="210"/>
                  <a:pt x="74" y="209"/>
                </a:cubicBezTo>
                <a:cubicBezTo>
                  <a:pt x="74" y="209"/>
                  <a:pt x="74" y="208"/>
                  <a:pt x="74" y="208"/>
                </a:cubicBezTo>
                <a:cubicBezTo>
                  <a:pt x="73" y="209"/>
                  <a:pt x="73" y="208"/>
                  <a:pt x="73" y="208"/>
                </a:cubicBezTo>
                <a:cubicBezTo>
                  <a:pt x="73" y="208"/>
                  <a:pt x="73" y="209"/>
                  <a:pt x="73" y="209"/>
                </a:cubicBezTo>
                <a:cubicBezTo>
                  <a:pt x="73" y="209"/>
                  <a:pt x="73" y="209"/>
                  <a:pt x="73" y="209"/>
                </a:cubicBezTo>
                <a:close/>
                <a:moveTo>
                  <a:pt x="49" y="190"/>
                </a:moveTo>
                <a:cubicBezTo>
                  <a:pt x="49" y="190"/>
                  <a:pt x="50" y="189"/>
                  <a:pt x="50" y="189"/>
                </a:cubicBezTo>
                <a:cubicBezTo>
                  <a:pt x="50" y="189"/>
                  <a:pt x="49" y="190"/>
                  <a:pt x="49" y="190"/>
                </a:cubicBezTo>
                <a:close/>
                <a:moveTo>
                  <a:pt x="52" y="194"/>
                </a:moveTo>
                <a:cubicBezTo>
                  <a:pt x="53" y="194"/>
                  <a:pt x="54" y="193"/>
                  <a:pt x="53" y="192"/>
                </a:cubicBezTo>
                <a:cubicBezTo>
                  <a:pt x="53" y="193"/>
                  <a:pt x="52" y="193"/>
                  <a:pt x="52" y="194"/>
                </a:cubicBezTo>
                <a:close/>
                <a:moveTo>
                  <a:pt x="66" y="205"/>
                </a:moveTo>
                <a:cubicBezTo>
                  <a:pt x="66" y="205"/>
                  <a:pt x="67" y="204"/>
                  <a:pt x="67" y="204"/>
                </a:cubicBezTo>
                <a:cubicBezTo>
                  <a:pt x="67" y="204"/>
                  <a:pt x="67" y="204"/>
                  <a:pt x="67" y="204"/>
                </a:cubicBezTo>
                <a:cubicBezTo>
                  <a:pt x="67" y="204"/>
                  <a:pt x="66" y="205"/>
                  <a:pt x="66" y="205"/>
                </a:cubicBezTo>
                <a:close/>
                <a:moveTo>
                  <a:pt x="58" y="198"/>
                </a:moveTo>
                <a:cubicBezTo>
                  <a:pt x="57" y="198"/>
                  <a:pt x="57" y="197"/>
                  <a:pt x="57" y="197"/>
                </a:cubicBezTo>
                <a:cubicBezTo>
                  <a:pt x="56" y="197"/>
                  <a:pt x="57" y="198"/>
                  <a:pt x="58" y="198"/>
                </a:cubicBezTo>
                <a:close/>
                <a:moveTo>
                  <a:pt x="50" y="197"/>
                </a:moveTo>
                <a:cubicBezTo>
                  <a:pt x="51" y="196"/>
                  <a:pt x="51" y="195"/>
                  <a:pt x="52" y="195"/>
                </a:cubicBezTo>
                <a:cubicBezTo>
                  <a:pt x="52" y="194"/>
                  <a:pt x="52" y="194"/>
                  <a:pt x="52" y="194"/>
                </a:cubicBezTo>
                <a:cubicBezTo>
                  <a:pt x="51" y="195"/>
                  <a:pt x="50" y="196"/>
                  <a:pt x="50" y="197"/>
                </a:cubicBezTo>
                <a:close/>
                <a:moveTo>
                  <a:pt x="79" y="218"/>
                </a:moveTo>
                <a:cubicBezTo>
                  <a:pt x="80" y="219"/>
                  <a:pt x="80" y="218"/>
                  <a:pt x="80" y="218"/>
                </a:cubicBezTo>
                <a:cubicBezTo>
                  <a:pt x="80" y="218"/>
                  <a:pt x="80" y="218"/>
                  <a:pt x="79" y="218"/>
                </a:cubicBezTo>
                <a:close/>
                <a:moveTo>
                  <a:pt x="45" y="192"/>
                </a:moveTo>
                <a:cubicBezTo>
                  <a:pt x="45" y="192"/>
                  <a:pt x="47" y="192"/>
                  <a:pt x="46" y="191"/>
                </a:cubicBezTo>
                <a:cubicBezTo>
                  <a:pt x="46" y="192"/>
                  <a:pt x="45" y="191"/>
                  <a:pt x="45" y="192"/>
                </a:cubicBezTo>
                <a:close/>
                <a:moveTo>
                  <a:pt x="42" y="196"/>
                </a:moveTo>
                <a:cubicBezTo>
                  <a:pt x="44" y="196"/>
                  <a:pt x="43" y="194"/>
                  <a:pt x="45" y="193"/>
                </a:cubicBezTo>
                <a:cubicBezTo>
                  <a:pt x="44" y="193"/>
                  <a:pt x="44" y="193"/>
                  <a:pt x="44" y="193"/>
                </a:cubicBezTo>
                <a:cubicBezTo>
                  <a:pt x="44" y="194"/>
                  <a:pt x="42" y="194"/>
                  <a:pt x="42" y="196"/>
                </a:cubicBezTo>
                <a:close/>
                <a:moveTo>
                  <a:pt x="49" y="199"/>
                </a:moveTo>
                <a:cubicBezTo>
                  <a:pt x="49" y="198"/>
                  <a:pt x="50" y="198"/>
                  <a:pt x="49" y="197"/>
                </a:cubicBezTo>
                <a:cubicBezTo>
                  <a:pt x="49" y="198"/>
                  <a:pt x="48" y="198"/>
                  <a:pt x="49" y="199"/>
                </a:cubicBezTo>
                <a:close/>
                <a:moveTo>
                  <a:pt x="67" y="214"/>
                </a:moveTo>
                <a:cubicBezTo>
                  <a:pt x="67" y="214"/>
                  <a:pt x="66" y="215"/>
                  <a:pt x="67" y="215"/>
                </a:cubicBezTo>
                <a:cubicBezTo>
                  <a:pt x="66" y="214"/>
                  <a:pt x="68" y="214"/>
                  <a:pt x="68" y="214"/>
                </a:cubicBezTo>
                <a:cubicBezTo>
                  <a:pt x="67" y="214"/>
                  <a:pt x="67" y="214"/>
                  <a:pt x="67" y="214"/>
                </a:cubicBezTo>
                <a:close/>
                <a:moveTo>
                  <a:pt x="72" y="224"/>
                </a:moveTo>
                <a:cubicBezTo>
                  <a:pt x="72" y="224"/>
                  <a:pt x="74" y="222"/>
                  <a:pt x="74" y="221"/>
                </a:cubicBezTo>
                <a:cubicBezTo>
                  <a:pt x="74" y="222"/>
                  <a:pt x="72" y="224"/>
                  <a:pt x="72" y="224"/>
                </a:cubicBezTo>
                <a:close/>
                <a:moveTo>
                  <a:pt x="59" y="212"/>
                </a:moveTo>
                <a:cubicBezTo>
                  <a:pt x="59" y="211"/>
                  <a:pt x="61" y="211"/>
                  <a:pt x="61" y="211"/>
                </a:cubicBezTo>
                <a:cubicBezTo>
                  <a:pt x="60" y="211"/>
                  <a:pt x="59" y="211"/>
                  <a:pt x="59" y="212"/>
                </a:cubicBezTo>
                <a:close/>
                <a:moveTo>
                  <a:pt x="71" y="219"/>
                </a:moveTo>
                <a:cubicBezTo>
                  <a:pt x="71" y="219"/>
                  <a:pt x="70" y="219"/>
                  <a:pt x="70" y="218"/>
                </a:cubicBezTo>
                <a:cubicBezTo>
                  <a:pt x="70" y="219"/>
                  <a:pt x="70" y="219"/>
                  <a:pt x="71" y="219"/>
                </a:cubicBezTo>
                <a:close/>
                <a:moveTo>
                  <a:pt x="41" y="197"/>
                </a:moveTo>
                <a:cubicBezTo>
                  <a:pt x="42" y="198"/>
                  <a:pt x="42" y="197"/>
                  <a:pt x="42" y="196"/>
                </a:cubicBezTo>
                <a:cubicBezTo>
                  <a:pt x="42" y="196"/>
                  <a:pt x="42" y="196"/>
                  <a:pt x="41" y="197"/>
                </a:cubicBezTo>
                <a:close/>
                <a:moveTo>
                  <a:pt x="57" y="214"/>
                </a:moveTo>
                <a:cubicBezTo>
                  <a:pt x="57" y="214"/>
                  <a:pt x="57" y="214"/>
                  <a:pt x="57" y="215"/>
                </a:cubicBezTo>
                <a:cubicBezTo>
                  <a:pt x="58" y="214"/>
                  <a:pt x="58" y="214"/>
                  <a:pt x="58" y="213"/>
                </a:cubicBezTo>
                <a:cubicBezTo>
                  <a:pt x="58" y="214"/>
                  <a:pt x="58" y="214"/>
                  <a:pt x="57" y="214"/>
                </a:cubicBezTo>
                <a:close/>
                <a:moveTo>
                  <a:pt x="62" y="219"/>
                </a:moveTo>
                <a:cubicBezTo>
                  <a:pt x="62" y="218"/>
                  <a:pt x="62" y="218"/>
                  <a:pt x="62" y="218"/>
                </a:cubicBezTo>
                <a:cubicBezTo>
                  <a:pt x="61" y="218"/>
                  <a:pt x="61" y="218"/>
                  <a:pt x="62" y="219"/>
                </a:cubicBezTo>
                <a:close/>
                <a:moveTo>
                  <a:pt x="62" y="219"/>
                </a:moveTo>
                <a:cubicBezTo>
                  <a:pt x="62" y="220"/>
                  <a:pt x="63" y="220"/>
                  <a:pt x="63" y="220"/>
                </a:cubicBezTo>
                <a:cubicBezTo>
                  <a:pt x="63" y="220"/>
                  <a:pt x="62" y="219"/>
                  <a:pt x="62" y="219"/>
                </a:cubicBezTo>
                <a:close/>
                <a:moveTo>
                  <a:pt x="43" y="206"/>
                </a:moveTo>
                <a:cubicBezTo>
                  <a:pt x="43" y="205"/>
                  <a:pt x="44" y="204"/>
                  <a:pt x="43" y="204"/>
                </a:cubicBezTo>
                <a:cubicBezTo>
                  <a:pt x="42" y="205"/>
                  <a:pt x="42" y="205"/>
                  <a:pt x="43" y="206"/>
                </a:cubicBezTo>
                <a:close/>
                <a:moveTo>
                  <a:pt x="59" y="218"/>
                </a:moveTo>
                <a:cubicBezTo>
                  <a:pt x="60" y="219"/>
                  <a:pt x="60" y="218"/>
                  <a:pt x="60" y="217"/>
                </a:cubicBezTo>
                <a:cubicBezTo>
                  <a:pt x="60" y="217"/>
                  <a:pt x="59" y="218"/>
                  <a:pt x="59" y="218"/>
                </a:cubicBezTo>
                <a:close/>
                <a:moveTo>
                  <a:pt x="57" y="218"/>
                </a:moveTo>
                <a:cubicBezTo>
                  <a:pt x="57" y="217"/>
                  <a:pt x="58" y="217"/>
                  <a:pt x="58" y="216"/>
                </a:cubicBezTo>
                <a:cubicBezTo>
                  <a:pt x="58" y="216"/>
                  <a:pt x="57" y="217"/>
                  <a:pt x="57" y="218"/>
                </a:cubicBezTo>
                <a:close/>
                <a:moveTo>
                  <a:pt x="64" y="226"/>
                </a:moveTo>
                <a:cubicBezTo>
                  <a:pt x="65" y="225"/>
                  <a:pt x="66" y="225"/>
                  <a:pt x="66" y="224"/>
                </a:cubicBezTo>
                <a:cubicBezTo>
                  <a:pt x="66" y="224"/>
                  <a:pt x="66" y="224"/>
                  <a:pt x="66" y="223"/>
                </a:cubicBezTo>
                <a:cubicBezTo>
                  <a:pt x="65" y="224"/>
                  <a:pt x="64" y="225"/>
                  <a:pt x="64" y="226"/>
                </a:cubicBezTo>
                <a:close/>
                <a:moveTo>
                  <a:pt x="49" y="214"/>
                </a:moveTo>
                <a:cubicBezTo>
                  <a:pt x="50" y="214"/>
                  <a:pt x="51" y="213"/>
                  <a:pt x="51" y="212"/>
                </a:cubicBezTo>
                <a:cubicBezTo>
                  <a:pt x="50" y="213"/>
                  <a:pt x="49" y="213"/>
                  <a:pt x="49" y="214"/>
                </a:cubicBezTo>
                <a:close/>
                <a:moveTo>
                  <a:pt x="57" y="221"/>
                </a:moveTo>
                <a:cubicBezTo>
                  <a:pt x="58" y="220"/>
                  <a:pt x="59" y="220"/>
                  <a:pt x="59" y="219"/>
                </a:cubicBezTo>
                <a:cubicBezTo>
                  <a:pt x="58" y="219"/>
                  <a:pt x="56" y="220"/>
                  <a:pt x="57" y="221"/>
                </a:cubicBezTo>
                <a:close/>
                <a:moveTo>
                  <a:pt x="41" y="208"/>
                </a:moveTo>
                <a:cubicBezTo>
                  <a:pt x="41" y="208"/>
                  <a:pt x="41" y="207"/>
                  <a:pt x="41" y="207"/>
                </a:cubicBezTo>
                <a:cubicBezTo>
                  <a:pt x="41" y="207"/>
                  <a:pt x="40" y="208"/>
                  <a:pt x="41" y="208"/>
                </a:cubicBezTo>
                <a:close/>
                <a:moveTo>
                  <a:pt x="62" y="226"/>
                </a:moveTo>
                <a:cubicBezTo>
                  <a:pt x="62" y="225"/>
                  <a:pt x="63" y="225"/>
                  <a:pt x="62" y="224"/>
                </a:cubicBezTo>
                <a:cubicBezTo>
                  <a:pt x="62" y="225"/>
                  <a:pt x="61" y="225"/>
                  <a:pt x="62" y="226"/>
                </a:cubicBezTo>
                <a:close/>
                <a:moveTo>
                  <a:pt x="53" y="219"/>
                </a:moveTo>
                <a:cubicBezTo>
                  <a:pt x="54" y="219"/>
                  <a:pt x="54" y="220"/>
                  <a:pt x="55" y="219"/>
                </a:cubicBezTo>
                <a:cubicBezTo>
                  <a:pt x="54" y="219"/>
                  <a:pt x="54" y="218"/>
                  <a:pt x="53" y="219"/>
                </a:cubicBezTo>
                <a:close/>
                <a:moveTo>
                  <a:pt x="68" y="232"/>
                </a:moveTo>
                <a:cubicBezTo>
                  <a:pt x="69" y="233"/>
                  <a:pt x="70" y="231"/>
                  <a:pt x="69" y="231"/>
                </a:cubicBezTo>
                <a:cubicBezTo>
                  <a:pt x="69" y="231"/>
                  <a:pt x="69" y="232"/>
                  <a:pt x="68" y="232"/>
                </a:cubicBezTo>
                <a:close/>
                <a:moveTo>
                  <a:pt x="55" y="224"/>
                </a:moveTo>
                <a:cubicBezTo>
                  <a:pt x="56" y="223"/>
                  <a:pt x="57" y="222"/>
                  <a:pt x="57" y="221"/>
                </a:cubicBezTo>
                <a:cubicBezTo>
                  <a:pt x="56" y="222"/>
                  <a:pt x="56" y="223"/>
                  <a:pt x="55" y="224"/>
                </a:cubicBezTo>
                <a:close/>
                <a:moveTo>
                  <a:pt x="62" y="228"/>
                </a:moveTo>
                <a:cubicBezTo>
                  <a:pt x="63" y="228"/>
                  <a:pt x="63" y="228"/>
                  <a:pt x="64" y="228"/>
                </a:cubicBezTo>
                <a:cubicBezTo>
                  <a:pt x="63" y="227"/>
                  <a:pt x="64" y="227"/>
                  <a:pt x="63" y="226"/>
                </a:cubicBezTo>
                <a:cubicBezTo>
                  <a:pt x="63" y="227"/>
                  <a:pt x="62" y="228"/>
                  <a:pt x="62" y="228"/>
                </a:cubicBezTo>
                <a:close/>
                <a:moveTo>
                  <a:pt x="53" y="220"/>
                </a:moveTo>
                <a:cubicBezTo>
                  <a:pt x="53" y="220"/>
                  <a:pt x="54" y="219"/>
                  <a:pt x="53" y="219"/>
                </a:cubicBezTo>
                <a:cubicBezTo>
                  <a:pt x="52" y="221"/>
                  <a:pt x="51" y="222"/>
                  <a:pt x="53" y="220"/>
                </a:cubicBezTo>
                <a:close/>
                <a:moveTo>
                  <a:pt x="47" y="216"/>
                </a:moveTo>
                <a:cubicBezTo>
                  <a:pt x="47" y="217"/>
                  <a:pt x="46" y="217"/>
                  <a:pt x="47" y="218"/>
                </a:cubicBezTo>
                <a:cubicBezTo>
                  <a:pt x="47" y="217"/>
                  <a:pt x="47" y="217"/>
                  <a:pt x="48" y="217"/>
                </a:cubicBezTo>
                <a:cubicBezTo>
                  <a:pt x="48" y="216"/>
                  <a:pt x="48" y="216"/>
                  <a:pt x="47" y="216"/>
                </a:cubicBezTo>
                <a:close/>
                <a:moveTo>
                  <a:pt x="59" y="227"/>
                </a:moveTo>
                <a:cubicBezTo>
                  <a:pt x="59" y="227"/>
                  <a:pt x="59" y="227"/>
                  <a:pt x="59" y="228"/>
                </a:cubicBezTo>
                <a:cubicBezTo>
                  <a:pt x="59" y="227"/>
                  <a:pt x="60" y="227"/>
                  <a:pt x="60" y="226"/>
                </a:cubicBezTo>
                <a:cubicBezTo>
                  <a:pt x="60" y="227"/>
                  <a:pt x="59" y="226"/>
                  <a:pt x="59" y="227"/>
                </a:cubicBezTo>
                <a:close/>
                <a:moveTo>
                  <a:pt x="57" y="227"/>
                </a:moveTo>
                <a:cubicBezTo>
                  <a:pt x="57" y="227"/>
                  <a:pt x="59" y="226"/>
                  <a:pt x="58" y="226"/>
                </a:cubicBezTo>
                <a:cubicBezTo>
                  <a:pt x="58" y="226"/>
                  <a:pt x="57" y="226"/>
                  <a:pt x="57" y="227"/>
                </a:cubicBezTo>
                <a:close/>
                <a:moveTo>
                  <a:pt x="51" y="223"/>
                </a:moveTo>
                <a:cubicBezTo>
                  <a:pt x="51" y="222"/>
                  <a:pt x="52" y="222"/>
                  <a:pt x="52" y="221"/>
                </a:cubicBezTo>
                <a:cubicBezTo>
                  <a:pt x="51" y="222"/>
                  <a:pt x="51" y="222"/>
                  <a:pt x="51" y="223"/>
                </a:cubicBezTo>
                <a:close/>
                <a:moveTo>
                  <a:pt x="33" y="211"/>
                </a:moveTo>
                <a:cubicBezTo>
                  <a:pt x="34" y="212"/>
                  <a:pt x="35" y="210"/>
                  <a:pt x="35" y="209"/>
                </a:cubicBezTo>
                <a:cubicBezTo>
                  <a:pt x="34" y="210"/>
                  <a:pt x="34" y="211"/>
                  <a:pt x="33" y="211"/>
                </a:cubicBezTo>
                <a:close/>
                <a:moveTo>
                  <a:pt x="40" y="214"/>
                </a:moveTo>
                <a:cubicBezTo>
                  <a:pt x="40" y="214"/>
                  <a:pt x="41" y="214"/>
                  <a:pt x="40" y="213"/>
                </a:cubicBezTo>
                <a:cubicBezTo>
                  <a:pt x="40" y="213"/>
                  <a:pt x="39" y="214"/>
                  <a:pt x="40" y="214"/>
                </a:cubicBezTo>
                <a:close/>
                <a:moveTo>
                  <a:pt x="35" y="215"/>
                </a:moveTo>
                <a:cubicBezTo>
                  <a:pt x="36" y="215"/>
                  <a:pt x="37" y="214"/>
                  <a:pt x="37" y="213"/>
                </a:cubicBezTo>
                <a:cubicBezTo>
                  <a:pt x="36" y="214"/>
                  <a:pt x="35" y="215"/>
                  <a:pt x="35" y="215"/>
                </a:cubicBezTo>
                <a:close/>
                <a:moveTo>
                  <a:pt x="48" y="223"/>
                </a:moveTo>
                <a:cubicBezTo>
                  <a:pt x="49" y="223"/>
                  <a:pt x="49" y="222"/>
                  <a:pt x="48" y="222"/>
                </a:cubicBezTo>
                <a:cubicBezTo>
                  <a:pt x="48" y="222"/>
                  <a:pt x="48" y="223"/>
                  <a:pt x="48" y="223"/>
                </a:cubicBezTo>
                <a:close/>
                <a:moveTo>
                  <a:pt x="38" y="217"/>
                </a:moveTo>
                <a:cubicBezTo>
                  <a:pt x="38" y="217"/>
                  <a:pt x="39" y="216"/>
                  <a:pt x="39" y="215"/>
                </a:cubicBezTo>
                <a:lnTo>
                  <a:pt x="38" y="217"/>
                </a:lnTo>
                <a:close/>
                <a:moveTo>
                  <a:pt x="43" y="223"/>
                </a:moveTo>
                <a:cubicBezTo>
                  <a:pt x="43" y="223"/>
                  <a:pt x="45" y="222"/>
                  <a:pt x="44" y="221"/>
                </a:cubicBezTo>
                <a:cubicBezTo>
                  <a:pt x="44" y="222"/>
                  <a:pt x="42" y="223"/>
                  <a:pt x="43" y="223"/>
                </a:cubicBezTo>
                <a:close/>
                <a:moveTo>
                  <a:pt x="62" y="237"/>
                </a:moveTo>
                <a:cubicBezTo>
                  <a:pt x="62" y="237"/>
                  <a:pt x="63" y="236"/>
                  <a:pt x="62" y="235"/>
                </a:cubicBezTo>
                <a:cubicBezTo>
                  <a:pt x="62" y="236"/>
                  <a:pt x="61" y="237"/>
                  <a:pt x="62" y="237"/>
                </a:cubicBezTo>
                <a:close/>
                <a:moveTo>
                  <a:pt x="30" y="213"/>
                </a:moveTo>
                <a:cubicBezTo>
                  <a:pt x="30" y="212"/>
                  <a:pt x="31" y="212"/>
                  <a:pt x="30" y="211"/>
                </a:cubicBezTo>
                <a:cubicBezTo>
                  <a:pt x="30" y="212"/>
                  <a:pt x="29" y="212"/>
                  <a:pt x="30" y="213"/>
                </a:cubicBezTo>
                <a:close/>
                <a:moveTo>
                  <a:pt x="49" y="228"/>
                </a:moveTo>
                <a:cubicBezTo>
                  <a:pt x="50" y="229"/>
                  <a:pt x="50" y="227"/>
                  <a:pt x="50" y="228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0" y="228"/>
                  <a:pt x="49" y="227"/>
                  <a:pt x="49" y="228"/>
                </a:cubicBezTo>
                <a:close/>
                <a:moveTo>
                  <a:pt x="44" y="225"/>
                </a:moveTo>
                <a:cubicBezTo>
                  <a:pt x="44" y="224"/>
                  <a:pt x="45" y="224"/>
                  <a:pt x="44" y="223"/>
                </a:cubicBezTo>
                <a:cubicBezTo>
                  <a:pt x="44" y="224"/>
                  <a:pt x="44" y="224"/>
                  <a:pt x="44" y="225"/>
                </a:cubicBezTo>
                <a:close/>
                <a:moveTo>
                  <a:pt x="64" y="238"/>
                </a:moveTo>
                <a:cubicBezTo>
                  <a:pt x="63" y="238"/>
                  <a:pt x="63" y="239"/>
                  <a:pt x="63" y="239"/>
                </a:cubicBezTo>
                <a:cubicBezTo>
                  <a:pt x="64" y="239"/>
                  <a:pt x="64" y="239"/>
                  <a:pt x="64" y="238"/>
                </a:cubicBezTo>
                <a:close/>
                <a:moveTo>
                  <a:pt x="29" y="217"/>
                </a:moveTo>
                <a:cubicBezTo>
                  <a:pt x="30" y="217"/>
                  <a:pt x="30" y="216"/>
                  <a:pt x="30" y="215"/>
                </a:cubicBezTo>
                <a:cubicBezTo>
                  <a:pt x="30" y="216"/>
                  <a:pt x="29" y="216"/>
                  <a:pt x="29" y="217"/>
                </a:cubicBezTo>
                <a:close/>
                <a:moveTo>
                  <a:pt x="55" y="237"/>
                </a:moveTo>
                <a:cubicBezTo>
                  <a:pt x="55" y="236"/>
                  <a:pt x="56" y="236"/>
                  <a:pt x="56" y="235"/>
                </a:cubicBezTo>
                <a:cubicBezTo>
                  <a:pt x="55" y="235"/>
                  <a:pt x="55" y="236"/>
                  <a:pt x="55" y="237"/>
                </a:cubicBezTo>
                <a:close/>
                <a:moveTo>
                  <a:pt x="47" y="231"/>
                </a:moveTo>
                <a:cubicBezTo>
                  <a:pt x="47" y="232"/>
                  <a:pt x="48" y="230"/>
                  <a:pt x="48" y="230"/>
                </a:cubicBezTo>
                <a:cubicBezTo>
                  <a:pt x="47" y="230"/>
                  <a:pt x="47" y="230"/>
                  <a:pt x="47" y="231"/>
                </a:cubicBezTo>
                <a:close/>
                <a:moveTo>
                  <a:pt x="61" y="240"/>
                </a:moveTo>
                <a:cubicBezTo>
                  <a:pt x="62" y="240"/>
                  <a:pt x="61" y="240"/>
                  <a:pt x="61" y="239"/>
                </a:cubicBezTo>
                <a:cubicBezTo>
                  <a:pt x="61" y="240"/>
                  <a:pt x="61" y="240"/>
                  <a:pt x="61" y="240"/>
                </a:cubicBezTo>
                <a:close/>
                <a:moveTo>
                  <a:pt x="34" y="223"/>
                </a:moveTo>
                <a:cubicBezTo>
                  <a:pt x="34" y="222"/>
                  <a:pt x="35" y="222"/>
                  <a:pt x="35" y="221"/>
                </a:cubicBezTo>
                <a:cubicBezTo>
                  <a:pt x="34" y="221"/>
                  <a:pt x="33" y="222"/>
                  <a:pt x="34" y="223"/>
                </a:cubicBezTo>
                <a:close/>
                <a:moveTo>
                  <a:pt x="26" y="217"/>
                </a:moveTo>
                <a:cubicBezTo>
                  <a:pt x="26" y="217"/>
                  <a:pt x="27" y="217"/>
                  <a:pt x="26" y="216"/>
                </a:cubicBezTo>
                <a:cubicBezTo>
                  <a:pt x="26" y="217"/>
                  <a:pt x="26" y="217"/>
                  <a:pt x="26" y="217"/>
                </a:cubicBezTo>
                <a:close/>
                <a:moveTo>
                  <a:pt x="32" y="222"/>
                </a:moveTo>
                <a:cubicBezTo>
                  <a:pt x="33" y="222"/>
                  <a:pt x="33" y="222"/>
                  <a:pt x="33" y="221"/>
                </a:cubicBezTo>
                <a:cubicBezTo>
                  <a:pt x="32" y="221"/>
                  <a:pt x="32" y="222"/>
                  <a:pt x="32" y="222"/>
                </a:cubicBezTo>
                <a:close/>
                <a:moveTo>
                  <a:pt x="27" y="218"/>
                </a:moveTo>
                <a:cubicBezTo>
                  <a:pt x="27" y="219"/>
                  <a:pt x="26" y="220"/>
                  <a:pt x="27" y="221"/>
                </a:cubicBezTo>
                <a:cubicBezTo>
                  <a:pt x="27" y="220"/>
                  <a:pt x="27" y="220"/>
                  <a:pt x="28" y="219"/>
                </a:cubicBezTo>
                <a:cubicBezTo>
                  <a:pt x="28" y="219"/>
                  <a:pt x="28" y="218"/>
                  <a:pt x="27" y="218"/>
                </a:cubicBezTo>
                <a:close/>
                <a:moveTo>
                  <a:pt x="32" y="225"/>
                </a:moveTo>
                <a:cubicBezTo>
                  <a:pt x="33" y="224"/>
                  <a:pt x="33" y="224"/>
                  <a:pt x="34" y="223"/>
                </a:cubicBezTo>
                <a:cubicBezTo>
                  <a:pt x="33" y="223"/>
                  <a:pt x="33" y="223"/>
                  <a:pt x="33" y="223"/>
                </a:cubicBezTo>
                <a:cubicBezTo>
                  <a:pt x="32" y="223"/>
                  <a:pt x="32" y="224"/>
                  <a:pt x="32" y="225"/>
                </a:cubicBezTo>
                <a:close/>
                <a:moveTo>
                  <a:pt x="23" y="221"/>
                </a:moveTo>
                <a:cubicBezTo>
                  <a:pt x="24" y="220"/>
                  <a:pt x="25" y="219"/>
                  <a:pt x="26" y="217"/>
                </a:cubicBezTo>
                <a:cubicBezTo>
                  <a:pt x="25" y="219"/>
                  <a:pt x="24" y="220"/>
                  <a:pt x="23" y="221"/>
                </a:cubicBezTo>
                <a:close/>
                <a:moveTo>
                  <a:pt x="57" y="242"/>
                </a:moveTo>
                <a:cubicBezTo>
                  <a:pt x="58" y="243"/>
                  <a:pt x="58" y="243"/>
                  <a:pt x="58" y="243"/>
                </a:cubicBezTo>
                <a:cubicBezTo>
                  <a:pt x="59" y="243"/>
                  <a:pt x="58" y="242"/>
                  <a:pt x="58" y="241"/>
                </a:cubicBezTo>
                <a:lnTo>
                  <a:pt x="57" y="242"/>
                </a:lnTo>
                <a:close/>
                <a:moveTo>
                  <a:pt x="25" y="220"/>
                </a:moveTo>
                <a:cubicBezTo>
                  <a:pt x="26" y="220"/>
                  <a:pt x="26" y="219"/>
                  <a:pt x="26" y="218"/>
                </a:cubicBezTo>
                <a:cubicBezTo>
                  <a:pt x="26" y="218"/>
                  <a:pt x="25" y="219"/>
                  <a:pt x="25" y="220"/>
                </a:cubicBezTo>
                <a:close/>
                <a:moveTo>
                  <a:pt x="44" y="234"/>
                </a:moveTo>
                <a:cubicBezTo>
                  <a:pt x="44" y="234"/>
                  <a:pt x="45" y="233"/>
                  <a:pt x="45" y="233"/>
                </a:cubicBezTo>
                <a:cubicBezTo>
                  <a:pt x="44" y="233"/>
                  <a:pt x="43" y="233"/>
                  <a:pt x="44" y="234"/>
                </a:cubicBezTo>
                <a:close/>
                <a:moveTo>
                  <a:pt x="49" y="243"/>
                </a:moveTo>
                <a:cubicBezTo>
                  <a:pt x="50" y="242"/>
                  <a:pt x="52" y="240"/>
                  <a:pt x="52" y="239"/>
                </a:cubicBezTo>
                <a:cubicBezTo>
                  <a:pt x="51" y="241"/>
                  <a:pt x="49" y="241"/>
                  <a:pt x="49" y="243"/>
                </a:cubicBezTo>
                <a:close/>
                <a:moveTo>
                  <a:pt x="31" y="225"/>
                </a:moveTo>
                <a:cubicBezTo>
                  <a:pt x="32" y="225"/>
                  <a:pt x="31" y="226"/>
                  <a:pt x="31" y="226"/>
                </a:cubicBezTo>
                <a:cubicBezTo>
                  <a:pt x="32" y="226"/>
                  <a:pt x="32" y="226"/>
                  <a:pt x="32" y="225"/>
                </a:cubicBezTo>
                <a:cubicBezTo>
                  <a:pt x="32" y="225"/>
                  <a:pt x="32" y="225"/>
                  <a:pt x="31" y="225"/>
                </a:cubicBezTo>
                <a:close/>
                <a:moveTo>
                  <a:pt x="42" y="242"/>
                </a:moveTo>
                <a:cubicBezTo>
                  <a:pt x="43" y="241"/>
                  <a:pt x="45" y="239"/>
                  <a:pt x="46" y="236"/>
                </a:cubicBezTo>
                <a:cubicBezTo>
                  <a:pt x="46" y="237"/>
                  <a:pt x="46" y="238"/>
                  <a:pt x="47" y="237"/>
                </a:cubicBezTo>
                <a:cubicBezTo>
                  <a:pt x="47" y="236"/>
                  <a:pt x="46" y="236"/>
                  <a:pt x="46" y="235"/>
                </a:cubicBezTo>
                <a:cubicBezTo>
                  <a:pt x="45" y="238"/>
                  <a:pt x="42" y="240"/>
                  <a:pt x="42" y="242"/>
                </a:cubicBezTo>
                <a:close/>
                <a:moveTo>
                  <a:pt x="23" y="220"/>
                </a:moveTo>
                <a:cubicBezTo>
                  <a:pt x="23" y="220"/>
                  <a:pt x="22" y="220"/>
                  <a:pt x="23" y="219"/>
                </a:cubicBezTo>
                <a:cubicBezTo>
                  <a:pt x="22" y="219"/>
                  <a:pt x="22" y="219"/>
                  <a:pt x="22" y="219"/>
                </a:cubicBezTo>
                <a:cubicBezTo>
                  <a:pt x="22" y="219"/>
                  <a:pt x="22" y="221"/>
                  <a:pt x="23" y="220"/>
                </a:cubicBezTo>
                <a:close/>
                <a:moveTo>
                  <a:pt x="30" y="227"/>
                </a:moveTo>
                <a:cubicBezTo>
                  <a:pt x="30" y="227"/>
                  <a:pt x="30" y="227"/>
                  <a:pt x="31" y="228"/>
                </a:cubicBezTo>
                <a:cubicBezTo>
                  <a:pt x="31" y="227"/>
                  <a:pt x="31" y="227"/>
                  <a:pt x="31" y="227"/>
                </a:cubicBezTo>
                <a:cubicBezTo>
                  <a:pt x="31" y="226"/>
                  <a:pt x="32" y="227"/>
                  <a:pt x="31" y="226"/>
                </a:cubicBezTo>
                <a:cubicBezTo>
                  <a:pt x="31" y="226"/>
                  <a:pt x="31" y="226"/>
                  <a:pt x="30" y="227"/>
                </a:cubicBezTo>
                <a:close/>
                <a:moveTo>
                  <a:pt x="31" y="230"/>
                </a:moveTo>
                <a:cubicBezTo>
                  <a:pt x="32" y="229"/>
                  <a:pt x="33" y="228"/>
                  <a:pt x="33" y="228"/>
                </a:cubicBezTo>
                <a:cubicBezTo>
                  <a:pt x="32" y="228"/>
                  <a:pt x="31" y="229"/>
                  <a:pt x="31" y="230"/>
                </a:cubicBezTo>
                <a:close/>
                <a:moveTo>
                  <a:pt x="57" y="246"/>
                </a:moveTo>
                <a:cubicBezTo>
                  <a:pt x="57" y="246"/>
                  <a:pt x="57" y="246"/>
                  <a:pt x="58" y="246"/>
                </a:cubicBezTo>
                <a:cubicBezTo>
                  <a:pt x="57" y="246"/>
                  <a:pt x="57" y="246"/>
                  <a:pt x="57" y="246"/>
                </a:cubicBezTo>
                <a:close/>
                <a:moveTo>
                  <a:pt x="21" y="224"/>
                </a:moveTo>
                <a:cubicBezTo>
                  <a:pt x="22" y="224"/>
                  <a:pt x="22" y="223"/>
                  <a:pt x="22" y="223"/>
                </a:cubicBezTo>
                <a:cubicBezTo>
                  <a:pt x="22" y="223"/>
                  <a:pt x="21" y="224"/>
                  <a:pt x="21" y="224"/>
                </a:cubicBezTo>
                <a:close/>
                <a:moveTo>
                  <a:pt x="52" y="249"/>
                </a:moveTo>
                <a:cubicBezTo>
                  <a:pt x="52" y="249"/>
                  <a:pt x="52" y="249"/>
                  <a:pt x="51" y="249"/>
                </a:cubicBezTo>
                <a:cubicBezTo>
                  <a:pt x="52" y="250"/>
                  <a:pt x="52" y="249"/>
                  <a:pt x="52" y="250"/>
                </a:cubicBezTo>
                <a:cubicBezTo>
                  <a:pt x="53" y="248"/>
                  <a:pt x="53" y="248"/>
                  <a:pt x="54" y="247"/>
                </a:cubicBezTo>
                <a:cubicBezTo>
                  <a:pt x="53" y="247"/>
                  <a:pt x="52" y="248"/>
                  <a:pt x="52" y="249"/>
                </a:cubicBezTo>
                <a:close/>
                <a:moveTo>
                  <a:pt x="29" y="230"/>
                </a:moveTo>
                <a:cubicBezTo>
                  <a:pt x="29" y="230"/>
                  <a:pt x="29" y="230"/>
                  <a:pt x="29" y="230"/>
                </a:cubicBezTo>
                <a:cubicBezTo>
                  <a:pt x="29" y="229"/>
                  <a:pt x="28" y="230"/>
                  <a:pt x="29" y="230"/>
                </a:cubicBezTo>
                <a:close/>
                <a:moveTo>
                  <a:pt x="54" y="249"/>
                </a:moveTo>
                <a:cubicBezTo>
                  <a:pt x="55" y="250"/>
                  <a:pt x="54" y="251"/>
                  <a:pt x="55" y="250"/>
                </a:cubicBezTo>
                <a:cubicBezTo>
                  <a:pt x="56" y="251"/>
                  <a:pt x="55" y="250"/>
                  <a:pt x="55" y="251"/>
                </a:cubicBezTo>
                <a:cubicBezTo>
                  <a:pt x="56" y="251"/>
                  <a:pt x="56" y="250"/>
                  <a:pt x="56" y="250"/>
                </a:cubicBezTo>
                <a:cubicBezTo>
                  <a:pt x="55" y="249"/>
                  <a:pt x="55" y="249"/>
                  <a:pt x="54" y="249"/>
                </a:cubicBezTo>
                <a:close/>
                <a:moveTo>
                  <a:pt x="47" y="245"/>
                </a:moveTo>
                <a:cubicBezTo>
                  <a:pt x="47" y="246"/>
                  <a:pt x="46" y="246"/>
                  <a:pt x="47" y="246"/>
                </a:cubicBezTo>
                <a:cubicBezTo>
                  <a:pt x="48" y="245"/>
                  <a:pt x="48" y="245"/>
                  <a:pt x="48" y="245"/>
                </a:cubicBezTo>
                <a:cubicBezTo>
                  <a:pt x="48" y="245"/>
                  <a:pt x="47" y="245"/>
                  <a:pt x="47" y="245"/>
                </a:cubicBezTo>
                <a:close/>
                <a:moveTo>
                  <a:pt x="28" y="231"/>
                </a:moveTo>
                <a:cubicBezTo>
                  <a:pt x="28" y="232"/>
                  <a:pt x="27" y="232"/>
                  <a:pt x="27" y="233"/>
                </a:cubicBezTo>
                <a:cubicBezTo>
                  <a:pt x="28" y="232"/>
                  <a:pt x="28" y="231"/>
                  <a:pt x="28" y="231"/>
                </a:cubicBezTo>
                <a:cubicBezTo>
                  <a:pt x="28" y="231"/>
                  <a:pt x="28" y="230"/>
                  <a:pt x="28" y="231"/>
                </a:cubicBezTo>
                <a:close/>
                <a:moveTo>
                  <a:pt x="28" y="235"/>
                </a:moveTo>
                <a:cubicBezTo>
                  <a:pt x="29" y="234"/>
                  <a:pt x="30" y="233"/>
                  <a:pt x="29" y="232"/>
                </a:cubicBezTo>
                <a:cubicBezTo>
                  <a:pt x="29" y="233"/>
                  <a:pt x="29" y="234"/>
                  <a:pt x="28" y="235"/>
                </a:cubicBezTo>
                <a:close/>
                <a:moveTo>
                  <a:pt x="48" y="247"/>
                </a:moveTo>
                <a:cubicBezTo>
                  <a:pt x="48" y="248"/>
                  <a:pt x="49" y="248"/>
                  <a:pt x="49" y="248"/>
                </a:cubicBezTo>
                <a:cubicBezTo>
                  <a:pt x="49" y="248"/>
                  <a:pt x="49" y="248"/>
                  <a:pt x="49" y="248"/>
                </a:cubicBezTo>
                <a:cubicBezTo>
                  <a:pt x="49" y="248"/>
                  <a:pt x="49" y="247"/>
                  <a:pt x="48" y="247"/>
                </a:cubicBezTo>
                <a:close/>
                <a:moveTo>
                  <a:pt x="17" y="226"/>
                </a:moveTo>
                <a:cubicBezTo>
                  <a:pt x="17" y="226"/>
                  <a:pt x="17" y="227"/>
                  <a:pt x="17" y="227"/>
                </a:cubicBezTo>
                <a:cubicBezTo>
                  <a:pt x="17" y="226"/>
                  <a:pt x="18" y="227"/>
                  <a:pt x="18" y="227"/>
                </a:cubicBezTo>
                <a:cubicBezTo>
                  <a:pt x="18" y="226"/>
                  <a:pt x="17" y="226"/>
                  <a:pt x="17" y="225"/>
                </a:cubicBezTo>
                <a:lnTo>
                  <a:pt x="17" y="226"/>
                </a:lnTo>
                <a:close/>
                <a:moveTo>
                  <a:pt x="41" y="244"/>
                </a:moveTo>
                <a:cubicBezTo>
                  <a:pt x="41" y="244"/>
                  <a:pt x="42" y="243"/>
                  <a:pt x="41" y="243"/>
                </a:cubicBezTo>
                <a:cubicBezTo>
                  <a:pt x="40" y="245"/>
                  <a:pt x="39" y="245"/>
                  <a:pt x="41" y="244"/>
                </a:cubicBezTo>
                <a:close/>
                <a:moveTo>
                  <a:pt x="50" y="252"/>
                </a:moveTo>
                <a:cubicBezTo>
                  <a:pt x="50" y="251"/>
                  <a:pt x="51" y="252"/>
                  <a:pt x="51" y="252"/>
                </a:cubicBezTo>
                <a:cubicBezTo>
                  <a:pt x="50" y="252"/>
                  <a:pt x="51" y="251"/>
                  <a:pt x="51" y="250"/>
                </a:cubicBezTo>
                <a:cubicBezTo>
                  <a:pt x="51" y="252"/>
                  <a:pt x="49" y="251"/>
                  <a:pt x="50" y="252"/>
                </a:cubicBezTo>
                <a:close/>
                <a:moveTo>
                  <a:pt x="42" y="245"/>
                </a:moveTo>
                <a:cubicBezTo>
                  <a:pt x="42" y="246"/>
                  <a:pt x="42" y="246"/>
                  <a:pt x="43" y="246"/>
                </a:cubicBezTo>
                <a:cubicBezTo>
                  <a:pt x="43" y="245"/>
                  <a:pt x="42" y="245"/>
                  <a:pt x="42" y="245"/>
                </a:cubicBezTo>
                <a:close/>
                <a:moveTo>
                  <a:pt x="53" y="255"/>
                </a:moveTo>
                <a:cubicBezTo>
                  <a:pt x="53" y="254"/>
                  <a:pt x="54" y="254"/>
                  <a:pt x="53" y="253"/>
                </a:cubicBezTo>
                <a:cubicBezTo>
                  <a:pt x="53" y="254"/>
                  <a:pt x="52" y="254"/>
                  <a:pt x="53" y="255"/>
                </a:cubicBezTo>
                <a:close/>
                <a:moveTo>
                  <a:pt x="40" y="247"/>
                </a:moveTo>
                <a:cubicBezTo>
                  <a:pt x="41" y="247"/>
                  <a:pt x="42" y="246"/>
                  <a:pt x="41" y="246"/>
                </a:cubicBezTo>
                <a:lnTo>
                  <a:pt x="40" y="247"/>
                </a:lnTo>
                <a:close/>
                <a:moveTo>
                  <a:pt x="43" y="248"/>
                </a:moveTo>
                <a:cubicBezTo>
                  <a:pt x="44" y="249"/>
                  <a:pt x="44" y="249"/>
                  <a:pt x="44" y="249"/>
                </a:cubicBezTo>
                <a:cubicBezTo>
                  <a:pt x="44" y="248"/>
                  <a:pt x="43" y="248"/>
                  <a:pt x="43" y="248"/>
                </a:cubicBezTo>
                <a:close/>
                <a:moveTo>
                  <a:pt x="15" y="234"/>
                </a:moveTo>
                <a:cubicBezTo>
                  <a:pt x="15" y="233"/>
                  <a:pt x="15" y="233"/>
                  <a:pt x="15" y="232"/>
                </a:cubicBezTo>
                <a:cubicBezTo>
                  <a:pt x="15" y="233"/>
                  <a:pt x="15" y="233"/>
                  <a:pt x="15" y="233"/>
                </a:cubicBezTo>
                <a:cubicBezTo>
                  <a:pt x="16" y="234"/>
                  <a:pt x="16" y="234"/>
                  <a:pt x="16" y="234"/>
                </a:cubicBezTo>
                <a:cubicBezTo>
                  <a:pt x="17" y="232"/>
                  <a:pt x="17" y="233"/>
                  <a:pt x="18" y="231"/>
                </a:cubicBezTo>
                <a:cubicBezTo>
                  <a:pt x="18" y="231"/>
                  <a:pt x="17" y="231"/>
                  <a:pt x="17" y="230"/>
                </a:cubicBezTo>
                <a:cubicBezTo>
                  <a:pt x="17" y="230"/>
                  <a:pt x="17" y="231"/>
                  <a:pt x="17" y="230"/>
                </a:cubicBezTo>
                <a:cubicBezTo>
                  <a:pt x="17" y="232"/>
                  <a:pt x="16" y="232"/>
                  <a:pt x="15" y="234"/>
                </a:cubicBezTo>
                <a:close/>
                <a:moveTo>
                  <a:pt x="51" y="255"/>
                </a:moveTo>
                <a:cubicBezTo>
                  <a:pt x="51" y="256"/>
                  <a:pt x="50" y="257"/>
                  <a:pt x="51" y="257"/>
                </a:cubicBezTo>
                <a:cubicBezTo>
                  <a:pt x="51" y="256"/>
                  <a:pt x="52" y="256"/>
                  <a:pt x="52" y="255"/>
                </a:cubicBezTo>
                <a:cubicBezTo>
                  <a:pt x="51" y="255"/>
                  <a:pt x="51" y="255"/>
                  <a:pt x="51" y="255"/>
                </a:cubicBezTo>
                <a:close/>
                <a:moveTo>
                  <a:pt x="20" y="235"/>
                </a:moveTo>
                <a:cubicBezTo>
                  <a:pt x="19" y="235"/>
                  <a:pt x="19" y="236"/>
                  <a:pt x="19" y="236"/>
                </a:cubicBezTo>
                <a:cubicBezTo>
                  <a:pt x="20" y="236"/>
                  <a:pt x="20" y="236"/>
                  <a:pt x="20" y="236"/>
                </a:cubicBezTo>
                <a:cubicBezTo>
                  <a:pt x="20" y="236"/>
                  <a:pt x="21" y="235"/>
                  <a:pt x="21" y="235"/>
                </a:cubicBezTo>
                <a:cubicBezTo>
                  <a:pt x="20" y="235"/>
                  <a:pt x="20" y="236"/>
                  <a:pt x="20" y="235"/>
                </a:cubicBezTo>
                <a:close/>
                <a:moveTo>
                  <a:pt x="21" y="238"/>
                </a:moveTo>
                <a:cubicBezTo>
                  <a:pt x="21" y="237"/>
                  <a:pt x="22" y="237"/>
                  <a:pt x="22" y="236"/>
                </a:cubicBezTo>
                <a:cubicBezTo>
                  <a:pt x="21" y="236"/>
                  <a:pt x="21" y="237"/>
                  <a:pt x="21" y="238"/>
                </a:cubicBezTo>
                <a:close/>
                <a:moveTo>
                  <a:pt x="17" y="236"/>
                </a:moveTo>
                <a:cubicBezTo>
                  <a:pt x="18" y="236"/>
                  <a:pt x="18" y="235"/>
                  <a:pt x="18" y="235"/>
                </a:cubicBezTo>
                <a:cubicBezTo>
                  <a:pt x="18" y="235"/>
                  <a:pt x="17" y="236"/>
                  <a:pt x="17" y="236"/>
                </a:cubicBezTo>
                <a:close/>
                <a:moveTo>
                  <a:pt x="23" y="243"/>
                </a:moveTo>
                <a:cubicBezTo>
                  <a:pt x="24" y="243"/>
                  <a:pt x="25" y="241"/>
                  <a:pt x="26" y="240"/>
                </a:cubicBezTo>
                <a:cubicBezTo>
                  <a:pt x="25" y="240"/>
                  <a:pt x="25" y="240"/>
                  <a:pt x="25" y="240"/>
                </a:cubicBezTo>
                <a:cubicBezTo>
                  <a:pt x="24" y="241"/>
                  <a:pt x="24" y="242"/>
                  <a:pt x="23" y="243"/>
                </a:cubicBezTo>
                <a:close/>
                <a:moveTo>
                  <a:pt x="17" y="238"/>
                </a:moveTo>
                <a:cubicBezTo>
                  <a:pt x="17" y="237"/>
                  <a:pt x="18" y="237"/>
                  <a:pt x="18" y="236"/>
                </a:cubicBezTo>
                <a:cubicBezTo>
                  <a:pt x="17" y="236"/>
                  <a:pt x="16" y="237"/>
                  <a:pt x="17" y="238"/>
                </a:cubicBezTo>
                <a:close/>
                <a:moveTo>
                  <a:pt x="35" y="251"/>
                </a:moveTo>
                <a:cubicBezTo>
                  <a:pt x="35" y="252"/>
                  <a:pt x="36" y="250"/>
                  <a:pt x="36" y="250"/>
                </a:cubicBezTo>
                <a:lnTo>
                  <a:pt x="35" y="251"/>
                </a:lnTo>
                <a:close/>
                <a:moveTo>
                  <a:pt x="38" y="255"/>
                </a:moveTo>
                <a:cubicBezTo>
                  <a:pt x="39" y="254"/>
                  <a:pt x="39" y="254"/>
                  <a:pt x="39" y="254"/>
                </a:cubicBezTo>
                <a:cubicBezTo>
                  <a:pt x="39" y="254"/>
                  <a:pt x="38" y="254"/>
                  <a:pt x="38" y="255"/>
                </a:cubicBezTo>
                <a:close/>
                <a:moveTo>
                  <a:pt x="12" y="236"/>
                </a:moveTo>
                <a:cubicBezTo>
                  <a:pt x="12" y="236"/>
                  <a:pt x="12" y="237"/>
                  <a:pt x="12" y="237"/>
                </a:cubicBezTo>
                <a:cubicBezTo>
                  <a:pt x="13" y="236"/>
                  <a:pt x="13" y="236"/>
                  <a:pt x="13" y="236"/>
                </a:cubicBezTo>
                <a:cubicBezTo>
                  <a:pt x="13" y="236"/>
                  <a:pt x="12" y="236"/>
                  <a:pt x="12" y="236"/>
                </a:cubicBezTo>
                <a:close/>
                <a:moveTo>
                  <a:pt x="38" y="253"/>
                </a:moveTo>
                <a:cubicBezTo>
                  <a:pt x="36" y="252"/>
                  <a:pt x="36" y="252"/>
                  <a:pt x="36" y="252"/>
                </a:cubicBezTo>
                <a:cubicBezTo>
                  <a:pt x="36" y="253"/>
                  <a:pt x="37" y="254"/>
                  <a:pt x="38" y="253"/>
                </a:cubicBezTo>
                <a:close/>
                <a:moveTo>
                  <a:pt x="12" y="239"/>
                </a:moveTo>
                <a:cubicBezTo>
                  <a:pt x="13" y="238"/>
                  <a:pt x="13" y="238"/>
                  <a:pt x="13" y="238"/>
                </a:cubicBezTo>
                <a:cubicBezTo>
                  <a:pt x="13" y="238"/>
                  <a:pt x="13" y="239"/>
                  <a:pt x="13" y="238"/>
                </a:cubicBezTo>
                <a:cubicBezTo>
                  <a:pt x="12" y="238"/>
                  <a:pt x="14" y="237"/>
                  <a:pt x="13" y="237"/>
                </a:cubicBezTo>
                <a:cubicBezTo>
                  <a:pt x="12" y="237"/>
                  <a:pt x="12" y="238"/>
                  <a:pt x="12" y="239"/>
                </a:cubicBezTo>
                <a:close/>
                <a:moveTo>
                  <a:pt x="35" y="256"/>
                </a:moveTo>
                <a:cubicBezTo>
                  <a:pt x="35" y="256"/>
                  <a:pt x="36" y="257"/>
                  <a:pt x="36" y="257"/>
                </a:cubicBezTo>
                <a:cubicBezTo>
                  <a:pt x="36" y="256"/>
                  <a:pt x="35" y="256"/>
                  <a:pt x="35" y="256"/>
                </a:cubicBezTo>
                <a:close/>
                <a:moveTo>
                  <a:pt x="27" y="255"/>
                </a:moveTo>
                <a:cubicBezTo>
                  <a:pt x="27" y="255"/>
                  <a:pt x="28" y="254"/>
                  <a:pt x="28" y="254"/>
                </a:cubicBezTo>
                <a:cubicBezTo>
                  <a:pt x="27" y="254"/>
                  <a:pt x="27" y="254"/>
                  <a:pt x="27" y="255"/>
                </a:cubicBezTo>
                <a:close/>
                <a:moveTo>
                  <a:pt x="8" y="244"/>
                </a:moveTo>
                <a:cubicBezTo>
                  <a:pt x="7" y="244"/>
                  <a:pt x="7" y="244"/>
                  <a:pt x="7" y="244"/>
                </a:cubicBezTo>
                <a:cubicBezTo>
                  <a:pt x="8" y="245"/>
                  <a:pt x="8" y="243"/>
                  <a:pt x="7" y="243"/>
                </a:cubicBezTo>
                <a:cubicBezTo>
                  <a:pt x="7" y="243"/>
                  <a:pt x="7" y="243"/>
                  <a:pt x="8" y="244"/>
                </a:cubicBezTo>
                <a:close/>
                <a:moveTo>
                  <a:pt x="6" y="247"/>
                </a:moveTo>
                <a:cubicBezTo>
                  <a:pt x="7" y="248"/>
                  <a:pt x="9" y="244"/>
                  <a:pt x="8" y="244"/>
                </a:cubicBezTo>
                <a:cubicBezTo>
                  <a:pt x="7" y="245"/>
                  <a:pt x="7" y="246"/>
                  <a:pt x="6" y="247"/>
                </a:cubicBezTo>
                <a:close/>
                <a:moveTo>
                  <a:pt x="11" y="248"/>
                </a:moveTo>
                <a:cubicBezTo>
                  <a:pt x="12" y="248"/>
                  <a:pt x="12" y="247"/>
                  <a:pt x="11" y="247"/>
                </a:cubicBezTo>
                <a:cubicBezTo>
                  <a:pt x="11" y="247"/>
                  <a:pt x="11" y="248"/>
                  <a:pt x="11" y="248"/>
                </a:cubicBezTo>
                <a:close/>
                <a:moveTo>
                  <a:pt x="32" y="264"/>
                </a:moveTo>
                <a:cubicBezTo>
                  <a:pt x="33" y="264"/>
                  <a:pt x="33" y="264"/>
                  <a:pt x="33" y="263"/>
                </a:cubicBezTo>
                <a:cubicBezTo>
                  <a:pt x="32" y="263"/>
                  <a:pt x="32" y="263"/>
                  <a:pt x="32" y="264"/>
                </a:cubicBezTo>
                <a:close/>
                <a:moveTo>
                  <a:pt x="10" y="250"/>
                </a:moveTo>
                <a:cubicBezTo>
                  <a:pt x="10" y="250"/>
                  <a:pt x="11" y="249"/>
                  <a:pt x="11" y="249"/>
                </a:cubicBezTo>
                <a:cubicBezTo>
                  <a:pt x="10" y="248"/>
                  <a:pt x="10" y="248"/>
                  <a:pt x="10" y="248"/>
                </a:cubicBezTo>
                <a:cubicBezTo>
                  <a:pt x="10" y="249"/>
                  <a:pt x="9" y="249"/>
                  <a:pt x="10" y="250"/>
                </a:cubicBezTo>
                <a:close/>
                <a:moveTo>
                  <a:pt x="7" y="252"/>
                </a:moveTo>
                <a:cubicBezTo>
                  <a:pt x="7" y="251"/>
                  <a:pt x="9" y="249"/>
                  <a:pt x="8" y="248"/>
                </a:cubicBezTo>
                <a:cubicBezTo>
                  <a:pt x="8" y="249"/>
                  <a:pt x="6" y="251"/>
                  <a:pt x="7" y="252"/>
                </a:cubicBezTo>
                <a:close/>
                <a:moveTo>
                  <a:pt x="3" y="247"/>
                </a:moveTo>
                <a:cubicBezTo>
                  <a:pt x="3" y="246"/>
                  <a:pt x="4" y="246"/>
                  <a:pt x="4" y="246"/>
                </a:cubicBezTo>
                <a:cubicBezTo>
                  <a:pt x="3" y="246"/>
                  <a:pt x="2" y="246"/>
                  <a:pt x="3" y="247"/>
                </a:cubicBezTo>
                <a:close/>
                <a:moveTo>
                  <a:pt x="0" y="255"/>
                </a:moveTo>
                <a:cubicBezTo>
                  <a:pt x="1" y="253"/>
                  <a:pt x="3" y="253"/>
                  <a:pt x="2" y="251"/>
                </a:cubicBezTo>
                <a:cubicBezTo>
                  <a:pt x="2" y="253"/>
                  <a:pt x="0" y="254"/>
                  <a:pt x="0" y="255"/>
                </a:cubicBezTo>
                <a:close/>
                <a:moveTo>
                  <a:pt x="30" y="271"/>
                </a:moveTo>
                <a:cubicBezTo>
                  <a:pt x="30" y="271"/>
                  <a:pt x="31" y="271"/>
                  <a:pt x="31" y="271"/>
                </a:cubicBezTo>
                <a:cubicBezTo>
                  <a:pt x="31" y="271"/>
                  <a:pt x="30" y="270"/>
                  <a:pt x="30" y="271"/>
                </a:cubicBezTo>
                <a:close/>
                <a:moveTo>
                  <a:pt x="34" y="274"/>
                </a:moveTo>
                <a:cubicBezTo>
                  <a:pt x="35" y="275"/>
                  <a:pt x="34" y="275"/>
                  <a:pt x="35" y="275"/>
                </a:cubicBezTo>
                <a:cubicBezTo>
                  <a:pt x="36" y="275"/>
                  <a:pt x="35" y="275"/>
                  <a:pt x="35" y="274"/>
                </a:cubicBezTo>
                <a:cubicBezTo>
                  <a:pt x="35" y="274"/>
                  <a:pt x="35" y="274"/>
                  <a:pt x="34" y="274"/>
                </a:cubicBezTo>
                <a:close/>
                <a:moveTo>
                  <a:pt x="3" y="254"/>
                </a:moveTo>
                <a:cubicBezTo>
                  <a:pt x="2" y="254"/>
                  <a:pt x="2" y="254"/>
                  <a:pt x="2" y="253"/>
                </a:cubicBezTo>
                <a:cubicBezTo>
                  <a:pt x="2" y="254"/>
                  <a:pt x="2" y="254"/>
                  <a:pt x="2" y="254"/>
                </a:cubicBezTo>
                <a:cubicBezTo>
                  <a:pt x="2" y="254"/>
                  <a:pt x="4" y="254"/>
                  <a:pt x="3" y="253"/>
                </a:cubicBezTo>
                <a:lnTo>
                  <a:pt x="3" y="254"/>
                </a:lnTo>
                <a:close/>
                <a:moveTo>
                  <a:pt x="27" y="271"/>
                </a:moveTo>
                <a:cubicBezTo>
                  <a:pt x="27" y="271"/>
                  <a:pt x="27" y="272"/>
                  <a:pt x="28" y="271"/>
                </a:cubicBezTo>
                <a:cubicBezTo>
                  <a:pt x="28" y="271"/>
                  <a:pt x="27" y="270"/>
                  <a:pt x="27" y="271"/>
                </a:cubicBezTo>
                <a:close/>
                <a:moveTo>
                  <a:pt x="31" y="278"/>
                </a:moveTo>
                <a:cubicBezTo>
                  <a:pt x="31" y="277"/>
                  <a:pt x="30" y="277"/>
                  <a:pt x="30" y="276"/>
                </a:cubicBezTo>
                <a:cubicBezTo>
                  <a:pt x="30" y="277"/>
                  <a:pt x="31" y="277"/>
                  <a:pt x="31" y="278"/>
                </a:cubicBezTo>
                <a:close/>
                <a:moveTo>
                  <a:pt x="31" y="281"/>
                </a:moveTo>
                <a:cubicBezTo>
                  <a:pt x="32" y="281"/>
                  <a:pt x="32" y="281"/>
                  <a:pt x="32" y="281"/>
                </a:cubicBezTo>
                <a:cubicBezTo>
                  <a:pt x="32" y="280"/>
                  <a:pt x="32" y="280"/>
                  <a:pt x="33" y="280"/>
                </a:cubicBezTo>
                <a:cubicBezTo>
                  <a:pt x="33" y="280"/>
                  <a:pt x="33" y="279"/>
                  <a:pt x="33" y="279"/>
                </a:cubicBezTo>
                <a:cubicBezTo>
                  <a:pt x="32" y="280"/>
                  <a:pt x="32" y="281"/>
                  <a:pt x="31" y="281"/>
                </a:cubicBezTo>
                <a:close/>
                <a:moveTo>
                  <a:pt x="782" y="255"/>
                </a:moveTo>
                <a:cubicBezTo>
                  <a:pt x="781" y="255"/>
                  <a:pt x="779" y="253"/>
                  <a:pt x="779" y="256"/>
                </a:cubicBezTo>
                <a:cubicBezTo>
                  <a:pt x="781" y="259"/>
                  <a:pt x="782" y="261"/>
                  <a:pt x="783" y="263"/>
                </a:cubicBezTo>
                <a:cubicBezTo>
                  <a:pt x="781" y="263"/>
                  <a:pt x="777" y="259"/>
                  <a:pt x="774" y="258"/>
                </a:cubicBezTo>
                <a:cubicBezTo>
                  <a:pt x="775" y="259"/>
                  <a:pt x="777" y="263"/>
                  <a:pt x="778" y="264"/>
                </a:cubicBezTo>
                <a:cubicBezTo>
                  <a:pt x="779" y="267"/>
                  <a:pt x="779" y="268"/>
                  <a:pt x="780" y="271"/>
                </a:cubicBezTo>
                <a:cubicBezTo>
                  <a:pt x="779" y="271"/>
                  <a:pt x="779" y="271"/>
                  <a:pt x="779" y="272"/>
                </a:cubicBezTo>
                <a:cubicBezTo>
                  <a:pt x="776" y="269"/>
                  <a:pt x="775" y="267"/>
                  <a:pt x="772" y="264"/>
                </a:cubicBezTo>
                <a:cubicBezTo>
                  <a:pt x="771" y="262"/>
                  <a:pt x="772" y="262"/>
                  <a:pt x="771" y="260"/>
                </a:cubicBezTo>
                <a:cubicBezTo>
                  <a:pt x="770" y="259"/>
                  <a:pt x="767" y="254"/>
                  <a:pt x="766" y="252"/>
                </a:cubicBezTo>
                <a:cubicBezTo>
                  <a:pt x="766" y="254"/>
                  <a:pt x="763" y="249"/>
                  <a:pt x="762" y="246"/>
                </a:cubicBezTo>
                <a:cubicBezTo>
                  <a:pt x="763" y="250"/>
                  <a:pt x="761" y="249"/>
                  <a:pt x="764" y="255"/>
                </a:cubicBezTo>
                <a:cubicBezTo>
                  <a:pt x="763" y="252"/>
                  <a:pt x="764" y="254"/>
                  <a:pt x="765" y="256"/>
                </a:cubicBezTo>
                <a:cubicBezTo>
                  <a:pt x="765" y="257"/>
                  <a:pt x="765" y="255"/>
                  <a:pt x="765" y="255"/>
                </a:cubicBezTo>
                <a:cubicBezTo>
                  <a:pt x="766" y="256"/>
                  <a:pt x="766" y="257"/>
                  <a:pt x="766" y="258"/>
                </a:cubicBezTo>
                <a:cubicBezTo>
                  <a:pt x="767" y="259"/>
                  <a:pt x="768" y="260"/>
                  <a:pt x="770" y="260"/>
                </a:cubicBezTo>
                <a:cubicBezTo>
                  <a:pt x="770" y="262"/>
                  <a:pt x="771" y="264"/>
                  <a:pt x="772" y="267"/>
                </a:cubicBezTo>
                <a:cubicBezTo>
                  <a:pt x="771" y="267"/>
                  <a:pt x="768" y="261"/>
                  <a:pt x="769" y="264"/>
                </a:cubicBezTo>
                <a:cubicBezTo>
                  <a:pt x="768" y="262"/>
                  <a:pt x="766" y="259"/>
                  <a:pt x="766" y="260"/>
                </a:cubicBezTo>
                <a:cubicBezTo>
                  <a:pt x="766" y="259"/>
                  <a:pt x="764" y="256"/>
                  <a:pt x="764" y="255"/>
                </a:cubicBezTo>
                <a:cubicBezTo>
                  <a:pt x="763" y="254"/>
                  <a:pt x="762" y="254"/>
                  <a:pt x="761" y="253"/>
                </a:cubicBezTo>
                <a:cubicBezTo>
                  <a:pt x="761" y="252"/>
                  <a:pt x="762" y="253"/>
                  <a:pt x="762" y="252"/>
                </a:cubicBezTo>
                <a:cubicBezTo>
                  <a:pt x="762" y="251"/>
                  <a:pt x="761" y="249"/>
                  <a:pt x="761" y="249"/>
                </a:cubicBezTo>
                <a:cubicBezTo>
                  <a:pt x="757" y="243"/>
                  <a:pt x="757" y="246"/>
                  <a:pt x="752" y="241"/>
                </a:cubicBezTo>
                <a:cubicBezTo>
                  <a:pt x="752" y="241"/>
                  <a:pt x="755" y="244"/>
                  <a:pt x="755" y="245"/>
                </a:cubicBezTo>
                <a:cubicBezTo>
                  <a:pt x="755" y="246"/>
                  <a:pt x="755" y="245"/>
                  <a:pt x="755" y="244"/>
                </a:cubicBezTo>
                <a:cubicBezTo>
                  <a:pt x="755" y="244"/>
                  <a:pt x="755" y="246"/>
                  <a:pt x="756" y="246"/>
                </a:cubicBezTo>
                <a:cubicBezTo>
                  <a:pt x="757" y="248"/>
                  <a:pt x="756" y="247"/>
                  <a:pt x="757" y="249"/>
                </a:cubicBezTo>
                <a:cubicBezTo>
                  <a:pt x="755" y="246"/>
                  <a:pt x="755" y="248"/>
                  <a:pt x="753" y="248"/>
                </a:cubicBezTo>
                <a:cubicBezTo>
                  <a:pt x="752" y="245"/>
                  <a:pt x="751" y="244"/>
                  <a:pt x="750" y="245"/>
                </a:cubicBezTo>
                <a:cubicBezTo>
                  <a:pt x="748" y="242"/>
                  <a:pt x="747" y="243"/>
                  <a:pt x="745" y="239"/>
                </a:cubicBezTo>
                <a:cubicBezTo>
                  <a:pt x="744" y="239"/>
                  <a:pt x="744" y="239"/>
                  <a:pt x="744" y="239"/>
                </a:cubicBezTo>
                <a:cubicBezTo>
                  <a:pt x="743" y="237"/>
                  <a:pt x="741" y="236"/>
                  <a:pt x="739" y="233"/>
                </a:cubicBezTo>
                <a:cubicBezTo>
                  <a:pt x="739" y="232"/>
                  <a:pt x="739" y="231"/>
                  <a:pt x="740" y="231"/>
                </a:cubicBezTo>
                <a:cubicBezTo>
                  <a:pt x="741" y="233"/>
                  <a:pt x="741" y="234"/>
                  <a:pt x="742" y="234"/>
                </a:cubicBezTo>
                <a:cubicBezTo>
                  <a:pt x="742" y="234"/>
                  <a:pt x="741" y="231"/>
                  <a:pt x="743" y="234"/>
                </a:cubicBezTo>
                <a:cubicBezTo>
                  <a:pt x="743" y="233"/>
                  <a:pt x="742" y="232"/>
                  <a:pt x="741" y="231"/>
                </a:cubicBezTo>
                <a:cubicBezTo>
                  <a:pt x="740" y="230"/>
                  <a:pt x="741" y="231"/>
                  <a:pt x="740" y="231"/>
                </a:cubicBezTo>
                <a:cubicBezTo>
                  <a:pt x="739" y="227"/>
                  <a:pt x="737" y="229"/>
                  <a:pt x="736" y="226"/>
                </a:cubicBezTo>
                <a:cubicBezTo>
                  <a:pt x="736" y="227"/>
                  <a:pt x="735" y="226"/>
                  <a:pt x="733" y="224"/>
                </a:cubicBezTo>
                <a:cubicBezTo>
                  <a:pt x="734" y="226"/>
                  <a:pt x="737" y="229"/>
                  <a:pt x="738" y="231"/>
                </a:cubicBezTo>
                <a:cubicBezTo>
                  <a:pt x="735" y="229"/>
                  <a:pt x="728" y="217"/>
                  <a:pt x="726" y="218"/>
                </a:cubicBezTo>
                <a:cubicBezTo>
                  <a:pt x="724" y="215"/>
                  <a:pt x="723" y="213"/>
                  <a:pt x="721" y="210"/>
                </a:cubicBezTo>
                <a:cubicBezTo>
                  <a:pt x="715" y="205"/>
                  <a:pt x="707" y="195"/>
                  <a:pt x="698" y="186"/>
                </a:cubicBezTo>
                <a:cubicBezTo>
                  <a:pt x="698" y="186"/>
                  <a:pt x="701" y="188"/>
                  <a:pt x="700" y="188"/>
                </a:cubicBezTo>
                <a:cubicBezTo>
                  <a:pt x="696" y="184"/>
                  <a:pt x="693" y="182"/>
                  <a:pt x="688" y="177"/>
                </a:cubicBezTo>
                <a:cubicBezTo>
                  <a:pt x="689" y="178"/>
                  <a:pt x="690" y="178"/>
                  <a:pt x="690" y="177"/>
                </a:cubicBezTo>
                <a:cubicBezTo>
                  <a:pt x="689" y="176"/>
                  <a:pt x="689" y="176"/>
                  <a:pt x="689" y="176"/>
                </a:cubicBezTo>
                <a:cubicBezTo>
                  <a:pt x="687" y="174"/>
                  <a:pt x="689" y="177"/>
                  <a:pt x="688" y="177"/>
                </a:cubicBezTo>
                <a:cubicBezTo>
                  <a:pt x="686" y="175"/>
                  <a:pt x="687" y="175"/>
                  <a:pt x="686" y="174"/>
                </a:cubicBezTo>
                <a:cubicBezTo>
                  <a:pt x="684" y="172"/>
                  <a:pt x="686" y="174"/>
                  <a:pt x="684" y="173"/>
                </a:cubicBezTo>
                <a:cubicBezTo>
                  <a:pt x="683" y="172"/>
                  <a:pt x="682" y="169"/>
                  <a:pt x="681" y="170"/>
                </a:cubicBezTo>
                <a:cubicBezTo>
                  <a:pt x="680" y="169"/>
                  <a:pt x="681" y="169"/>
                  <a:pt x="681" y="169"/>
                </a:cubicBezTo>
                <a:cubicBezTo>
                  <a:pt x="680" y="168"/>
                  <a:pt x="679" y="168"/>
                  <a:pt x="678" y="168"/>
                </a:cubicBezTo>
                <a:cubicBezTo>
                  <a:pt x="676" y="165"/>
                  <a:pt x="672" y="163"/>
                  <a:pt x="672" y="161"/>
                </a:cubicBezTo>
                <a:cubicBezTo>
                  <a:pt x="670" y="160"/>
                  <a:pt x="662" y="154"/>
                  <a:pt x="657" y="149"/>
                </a:cubicBezTo>
                <a:cubicBezTo>
                  <a:pt x="660" y="152"/>
                  <a:pt x="654" y="146"/>
                  <a:pt x="654" y="146"/>
                </a:cubicBezTo>
                <a:cubicBezTo>
                  <a:pt x="653" y="145"/>
                  <a:pt x="653" y="145"/>
                  <a:pt x="652" y="145"/>
                </a:cubicBezTo>
                <a:cubicBezTo>
                  <a:pt x="648" y="142"/>
                  <a:pt x="644" y="139"/>
                  <a:pt x="645" y="138"/>
                </a:cubicBezTo>
                <a:cubicBezTo>
                  <a:pt x="641" y="135"/>
                  <a:pt x="641" y="135"/>
                  <a:pt x="641" y="135"/>
                </a:cubicBezTo>
                <a:cubicBezTo>
                  <a:pt x="642" y="137"/>
                  <a:pt x="641" y="136"/>
                  <a:pt x="640" y="136"/>
                </a:cubicBezTo>
                <a:cubicBezTo>
                  <a:pt x="637" y="133"/>
                  <a:pt x="636" y="133"/>
                  <a:pt x="633" y="130"/>
                </a:cubicBezTo>
                <a:cubicBezTo>
                  <a:pt x="633" y="130"/>
                  <a:pt x="632" y="129"/>
                  <a:pt x="633" y="129"/>
                </a:cubicBezTo>
                <a:cubicBezTo>
                  <a:pt x="629" y="126"/>
                  <a:pt x="631" y="129"/>
                  <a:pt x="629" y="128"/>
                </a:cubicBezTo>
                <a:cubicBezTo>
                  <a:pt x="628" y="126"/>
                  <a:pt x="625" y="124"/>
                  <a:pt x="622" y="123"/>
                </a:cubicBezTo>
                <a:cubicBezTo>
                  <a:pt x="626" y="124"/>
                  <a:pt x="620" y="120"/>
                  <a:pt x="618" y="120"/>
                </a:cubicBezTo>
                <a:cubicBezTo>
                  <a:pt x="618" y="120"/>
                  <a:pt x="620" y="122"/>
                  <a:pt x="621" y="122"/>
                </a:cubicBezTo>
                <a:cubicBezTo>
                  <a:pt x="623" y="124"/>
                  <a:pt x="615" y="119"/>
                  <a:pt x="617" y="119"/>
                </a:cubicBezTo>
                <a:cubicBezTo>
                  <a:pt x="614" y="117"/>
                  <a:pt x="614" y="117"/>
                  <a:pt x="614" y="117"/>
                </a:cubicBezTo>
                <a:cubicBezTo>
                  <a:pt x="613" y="116"/>
                  <a:pt x="614" y="118"/>
                  <a:pt x="611" y="116"/>
                </a:cubicBezTo>
                <a:cubicBezTo>
                  <a:pt x="611" y="116"/>
                  <a:pt x="613" y="116"/>
                  <a:pt x="612" y="115"/>
                </a:cubicBezTo>
                <a:cubicBezTo>
                  <a:pt x="610" y="114"/>
                  <a:pt x="612" y="116"/>
                  <a:pt x="610" y="115"/>
                </a:cubicBezTo>
                <a:cubicBezTo>
                  <a:pt x="607" y="112"/>
                  <a:pt x="602" y="111"/>
                  <a:pt x="596" y="106"/>
                </a:cubicBezTo>
                <a:cubicBezTo>
                  <a:pt x="596" y="106"/>
                  <a:pt x="595" y="106"/>
                  <a:pt x="595" y="105"/>
                </a:cubicBezTo>
                <a:cubicBezTo>
                  <a:pt x="594" y="105"/>
                  <a:pt x="594" y="105"/>
                  <a:pt x="594" y="106"/>
                </a:cubicBezTo>
                <a:cubicBezTo>
                  <a:pt x="587" y="101"/>
                  <a:pt x="583" y="99"/>
                  <a:pt x="576" y="95"/>
                </a:cubicBezTo>
                <a:cubicBezTo>
                  <a:pt x="573" y="94"/>
                  <a:pt x="576" y="96"/>
                  <a:pt x="575" y="96"/>
                </a:cubicBezTo>
                <a:cubicBezTo>
                  <a:pt x="575" y="95"/>
                  <a:pt x="571" y="94"/>
                  <a:pt x="571" y="94"/>
                </a:cubicBezTo>
                <a:cubicBezTo>
                  <a:pt x="568" y="92"/>
                  <a:pt x="566" y="90"/>
                  <a:pt x="562" y="88"/>
                </a:cubicBezTo>
                <a:cubicBezTo>
                  <a:pt x="555" y="85"/>
                  <a:pt x="548" y="82"/>
                  <a:pt x="540" y="79"/>
                </a:cubicBezTo>
                <a:cubicBezTo>
                  <a:pt x="540" y="78"/>
                  <a:pt x="540" y="78"/>
                  <a:pt x="540" y="78"/>
                </a:cubicBezTo>
                <a:cubicBezTo>
                  <a:pt x="537" y="77"/>
                  <a:pt x="535" y="76"/>
                  <a:pt x="533" y="75"/>
                </a:cubicBezTo>
                <a:cubicBezTo>
                  <a:pt x="530" y="74"/>
                  <a:pt x="529" y="74"/>
                  <a:pt x="526" y="73"/>
                </a:cubicBezTo>
                <a:cubicBezTo>
                  <a:pt x="526" y="72"/>
                  <a:pt x="526" y="72"/>
                  <a:pt x="526" y="72"/>
                </a:cubicBezTo>
                <a:cubicBezTo>
                  <a:pt x="521" y="71"/>
                  <a:pt x="517" y="70"/>
                  <a:pt x="514" y="68"/>
                </a:cubicBezTo>
                <a:cubicBezTo>
                  <a:pt x="510" y="68"/>
                  <a:pt x="504" y="65"/>
                  <a:pt x="502" y="64"/>
                </a:cubicBezTo>
                <a:cubicBezTo>
                  <a:pt x="500" y="63"/>
                  <a:pt x="502" y="65"/>
                  <a:pt x="502" y="65"/>
                </a:cubicBezTo>
                <a:cubicBezTo>
                  <a:pt x="497" y="64"/>
                  <a:pt x="493" y="62"/>
                  <a:pt x="488" y="60"/>
                </a:cubicBezTo>
                <a:cubicBezTo>
                  <a:pt x="485" y="60"/>
                  <a:pt x="481" y="60"/>
                  <a:pt x="480" y="59"/>
                </a:cubicBezTo>
                <a:cubicBezTo>
                  <a:pt x="483" y="59"/>
                  <a:pt x="485" y="60"/>
                  <a:pt x="484" y="59"/>
                </a:cubicBezTo>
                <a:cubicBezTo>
                  <a:pt x="482" y="58"/>
                  <a:pt x="480" y="59"/>
                  <a:pt x="480" y="58"/>
                </a:cubicBezTo>
                <a:cubicBezTo>
                  <a:pt x="479" y="58"/>
                  <a:pt x="479" y="58"/>
                  <a:pt x="479" y="59"/>
                </a:cubicBezTo>
                <a:cubicBezTo>
                  <a:pt x="474" y="58"/>
                  <a:pt x="470" y="57"/>
                  <a:pt x="468" y="56"/>
                </a:cubicBezTo>
                <a:cubicBezTo>
                  <a:pt x="466" y="56"/>
                  <a:pt x="469" y="57"/>
                  <a:pt x="464" y="56"/>
                </a:cubicBezTo>
                <a:cubicBezTo>
                  <a:pt x="465" y="55"/>
                  <a:pt x="461" y="54"/>
                  <a:pt x="459" y="54"/>
                </a:cubicBezTo>
                <a:cubicBezTo>
                  <a:pt x="459" y="54"/>
                  <a:pt x="459" y="54"/>
                  <a:pt x="458" y="54"/>
                </a:cubicBezTo>
                <a:cubicBezTo>
                  <a:pt x="458" y="54"/>
                  <a:pt x="459" y="54"/>
                  <a:pt x="461" y="54"/>
                </a:cubicBezTo>
                <a:cubicBezTo>
                  <a:pt x="461" y="53"/>
                  <a:pt x="460" y="53"/>
                  <a:pt x="458" y="53"/>
                </a:cubicBezTo>
                <a:cubicBezTo>
                  <a:pt x="457" y="53"/>
                  <a:pt x="456" y="53"/>
                  <a:pt x="456" y="54"/>
                </a:cubicBezTo>
                <a:cubicBezTo>
                  <a:pt x="453" y="53"/>
                  <a:pt x="452" y="52"/>
                  <a:pt x="450" y="52"/>
                </a:cubicBezTo>
                <a:cubicBezTo>
                  <a:pt x="448" y="51"/>
                  <a:pt x="451" y="52"/>
                  <a:pt x="450" y="52"/>
                </a:cubicBezTo>
                <a:cubicBezTo>
                  <a:pt x="442" y="51"/>
                  <a:pt x="434" y="51"/>
                  <a:pt x="428" y="49"/>
                </a:cubicBezTo>
                <a:cubicBezTo>
                  <a:pt x="426" y="49"/>
                  <a:pt x="429" y="50"/>
                  <a:pt x="427" y="50"/>
                </a:cubicBezTo>
                <a:cubicBezTo>
                  <a:pt x="424" y="50"/>
                  <a:pt x="424" y="49"/>
                  <a:pt x="426" y="49"/>
                </a:cubicBezTo>
                <a:cubicBezTo>
                  <a:pt x="426" y="48"/>
                  <a:pt x="425" y="49"/>
                  <a:pt x="423" y="48"/>
                </a:cubicBezTo>
                <a:cubicBezTo>
                  <a:pt x="423" y="49"/>
                  <a:pt x="423" y="49"/>
                  <a:pt x="423" y="49"/>
                </a:cubicBezTo>
                <a:cubicBezTo>
                  <a:pt x="416" y="48"/>
                  <a:pt x="410" y="48"/>
                  <a:pt x="402" y="48"/>
                </a:cubicBezTo>
                <a:cubicBezTo>
                  <a:pt x="404" y="47"/>
                  <a:pt x="401" y="47"/>
                  <a:pt x="397" y="47"/>
                </a:cubicBezTo>
                <a:cubicBezTo>
                  <a:pt x="397" y="46"/>
                  <a:pt x="397" y="46"/>
                  <a:pt x="397" y="46"/>
                </a:cubicBezTo>
                <a:cubicBezTo>
                  <a:pt x="394" y="47"/>
                  <a:pt x="393" y="46"/>
                  <a:pt x="391" y="46"/>
                </a:cubicBezTo>
                <a:cubicBezTo>
                  <a:pt x="389" y="46"/>
                  <a:pt x="395" y="47"/>
                  <a:pt x="393" y="48"/>
                </a:cubicBezTo>
                <a:cubicBezTo>
                  <a:pt x="390" y="47"/>
                  <a:pt x="390" y="47"/>
                  <a:pt x="388" y="47"/>
                </a:cubicBezTo>
                <a:cubicBezTo>
                  <a:pt x="386" y="47"/>
                  <a:pt x="388" y="47"/>
                  <a:pt x="388" y="48"/>
                </a:cubicBezTo>
                <a:cubicBezTo>
                  <a:pt x="385" y="48"/>
                  <a:pt x="385" y="47"/>
                  <a:pt x="382" y="48"/>
                </a:cubicBezTo>
                <a:cubicBezTo>
                  <a:pt x="382" y="47"/>
                  <a:pt x="383" y="47"/>
                  <a:pt x="384" y="47"/>
                </a:cubicBezTo>
                <a:cubicBezTo>
                  <a:pt x="383" y="47"/>
                  <a:pt x="380" y="48"/>
                  <a:pt x="380" y="47"/>
                </a:cubicBezTo>
                <a:cubicBezTo>
                  <a:pt x="379" y="47"/>
                  <a:pt x="380" y="48"/>
                  <a:pt x="377" y="48"/>
                </a:cubicBezTo>
                <a:cubicBezTo>
                  <a:pt x="376" y="47"/>
                  <a:pt x="377" y="47"/>
                  <a:pt x="376" y="47"/>
                </a:cubicBezTo>
                <a:cubicBezTo>
                  <a:pt x="375" y="47"/>
                  <a:pt x="371" y="48"/>
                  <a:pt x="375" y="48"/>
                </a:cubicBezTo>
                <a:cubicBezTo>
                  <a:pt x="374" y="48"/>
                  <a:pt x="373" y="49"/>
                  <a:pt x="371" y="49"/>
                </a:cubicBezTo>
                <a:cubicBezTo>
                  <a:pt x="372" y="48"/>
                  <a:pt x="370" y="48"/>
                  <a:pt x="371" y="47"/>
                </a:cubicBezTo>
                <a:cubicBezTo>
                  <a:pt x="370" y="47"/>
                  <a:pt x="367" y="48"/>
                  <a:pt x="368" y="47"/>
                </a:cubicBezTo>
                <a:cubicBezTo>
                  <a:pt x="365" y="48"/>
                  <a:pt x="363" y="48"/>
                  <a:pt x="361" y="48"/>
                </a:cubicBezTo>
                <a:cubicBezTo>
                  <a:pt x="361" y="47"/>
                  <a:pt x="362" y="47"/>
                  <a:pt x="363" y="47"/>
                </a:cubicBezTo>
                <a:cubicBezTo>
                  <a:pt x="363" y="47"/>
                  <a:pt x="361" y="47"/>
                  <a:pt x="359" y="47"/>
                </a:cubicBezTo>
                <a:cubicBezTo>
                  <a:pt x="358" y="48"/>
                  <a:pt x="355" y="48"/>
                  <a:pt x="351" y="48"/>
                </a:cubicBezTo>
                <a:cubicBezTo>
                  <a:pt x="351" y="49"/>
                  <a:pt x="354" y="48"/>
                  <a:pt x="354" y="49"/>
                </a:cubicBezTo>
                <a:cubicBezTo>
                  <a:pt x="350" y="50"/>
                  <a:pt x="351" y="49"/>
                  <a:pt x="348" y="49"/>
                </a:cubicBezTo>
                <a:cubicBezTo>
                  <a:pt x="350" y="50"/>
                  <a:pt x="344" y="50"/>
                  <a:pt x="342" y="50"/>
                </a:cubicBezTo>
                <a:cubicBezTo>
                  <a:pt x="340" y="50"/>
                  <a:pt x="343" y="50"/>
                  <a:pt x="341" y="51"/>
                </a:cubicBezTo>
                <a:cubicBezTo>
                  <a:pt x="336" y="52"/>
                  <a:pt x="334" y="52"/>
                  <a:pt x="332" y="51"/>
                </a:cubicBezTo>
                <a:cubicBezTo>
                  <a:pt x="334" y="50"/>
                  <a:pt x="335" y="51"/>
                  <a:pt x="335" y="51"/>
                </a:cubicBezTo>
                <a:cubicBezTo>
                  <a:pt x="336" y="51"/>
                  <a:pt x="336" y="51"/>
                  <a:pt x="336" y="51"/>
                </a:cubicBezTo>
                <a:cubicBezTo>
                  <a:pt x="336" y="50"/>
                  <a:pt x="334" y="51"/>
                  <a:pt x="335" y="50"/>
                </a:cubicBezTo>
                <a:cubicBezTo>
                  <a:pt x="331" y="51"/>
                  <a:pt x="331" y="51"/>
                  <a:pt x="331" y="52"/>
                </a:cubicBezTo>
                <a:cubicBezTo>
                  <a:pt x="330" y="51"/>
                  <a:pt x="326" y="51"/>
                  <a:pt x="326" y="52"/>
                </a:cubicBezTo>
                <a:cubicBezTo>
                  <a:pt x="323" y="53"/>
                  <a:pt x="325" y="52"/>
                  <a:pt x="326" y="51"/>
                </a:cubicBezTo>
                <a:cubicBezTo>
                  <a:pt x="326" y="51"/>
                  <a:pt x="322" y="52"/>
                  <a:pt x="321" y="53"/>
                </a:cubicBezTo>
                <a:cubicBezTo>
                  <a:pt x="321" y="53"/>
                  <a:pt x="322" y="53"/>
                  <a:pt x="323" y="53"/>
                </a:cubicBezTo>
                <a:cubicBezTo>
                  <a:pt x="321" y="53"/>
                  <a:pt x="315" y="54"/>
                  <a:pt x="316" y="55"/>
                </a:cubicBezTo>
                <a:cubicBezTo>
                  <a:pt x="314" y="56"/>
                  <a:pt x="314" y="55"/>
                  <a:pt x="312" y="55"/>
                </a:cubicBezTo>
                <a:cubicBezTo>
                  <a:pt x="313" y="55"/>
                  <a:pt x="314" y="54"/>
                  <a:pt x="315" y="54"/>
                </a:cubicBezTo>
                <a:cubicBezTo>
                  <a:pt x="317" y="53"/>
                  <a:pt x="317" y="53"/>
                  <a:pt x="320" y="52"/>
                </a:cubicBezTo>
                <a:cubicBezTo>
                  <a:pt x="319" y="52"/>
                  <a:pt x="314" y="54"/>
                  <a:pt x="313" y="54"/>
                </a:cubicBezTo>
                <a:cubicBezTo>
                  <a:pt x="310" y="54"/>
                  <a:pt x="314" y="54"/>
                  <a:pt x="312" y="55"/>
                </a:cubicBezTo>
                <a:cubicBezTo>
                  <a:pt x="308" y="56"/>
                  <a:pt x="308" y="56"/>
                  <a:pt x="304" y="57"/>
                </a:cubicBezTo>
                <a:cubicBezTo>
                  <a:pt x="305" y="57"/>
                  <a:pt x="307" y="57"/>
                  <a:pt x="307" y="56"/>
                </a:cubicBezTo>
                <a:cubicBezTo>
                  <a:pt x="305" y="56"/>
                  <a:pt x="302" y="58"/>
                  <a:pt x="302" y="58"/>
                </a:cubicBezTo>
                <a:cubicBezTo>
                  <a:pt x="299" y="59"/>
                  <a:pt x="304" y="57"/>
                  <a:pt x="301" y="58"/>
                </a:cubicBezTo>
                <a:cubicBezTo>
                  <a:pt x="301" y="57"/>
                  <a:pt x="304" y="57"/>
                  <a:pt x="303" y="57"/>
                </a:cubicBezTo>
                <a:cubicBezTo>
                  <a:pt x="303" y="57"/>
                  <a:pt x="298" y="58"/>
                  <a:pt x="297" y="58"/>
                </a:cubicBezTo>
                <a:cubicBezTo>
                  <a:pt x="298" y="59"/>
                  <a:pt x="301" y="57"/>
                  <a:pt x="301" y="58"/>
                </a:cubicBezTo>
                <a:cubicBezTo>
                  <a:pt x="296" y="59"/>
                  <a:pt x="295" y="60"/>
                  <a:pt x="292" y="60"/>
                </a:cubicBezTo>
                <a:cubicBezTo>
                  <a:pt x="290" y="61"/>
                  <a:pt x="289" y="61"/>
                  <a:pt x="289" y="62"/>
                </a:cubicBezTo>
                <a:cubicBezTo>
                  <a:pt x="288" y="62"/>
                  <a:pt x="283" y="62"/>
                  <a:pt x="283" y="63"/>
                </a:cubicBezTo>
                <a:cubicBezTo>
                  <a:pt x="279" y="65"/>
                  <a:pt x="279" y="64"/>
                  <a:pt x="276" y="65"/>
                </a:cubicBezTo>
                <a:cubicBezTo>
                  <a:pt x="274" y="66"/>
                  <a:pt x="277" y="66"/>
                  <a:pt x="276" y="66"/>
                </a:cubicBezTo>
                <a:cubicBezTo>
                  <a:pt x="273" y="67"/>
                  <a:pt x="273" y="67"/>
                  <a:pt x="273" y="67"/>
                </a:cubicBezTo>
                <a:cubicBezTo>
                  <a:pt x="275" y="65"/>
                  <a:pt x="264" y="71"/>
                  <a:pt x="260" y="71"/>
                </a:cubicBezTo>
                <a:cubicBezTo>
                  <a:pt x="259" y="72"/>
                  <a:pt x="259" y="72"/>
                  <a:pt x="259" y="73"/>
                </a:cubicBezTo>
                <a:cubicBezTo>
                  <a:pt x="257" y="73"/>
                  <a:pt x="254" y="74"/>
                  <a:pt x="253" y="75"/>
                </a:cubicBezTo>
                <a:cubicBezTo>
                  <a:pt x="253" y="75"/>
                  <a:pt x="253" y="75"/>
                  <a:pt x="253" y="74"/>
                </a:cubicBezTo>
                <a:cubicBezTo>
                  <a:pt x="248" y="77"/>
                  <a:pt x="246" y="78"/>
                  <a:pt x="239" y="81"/>
                </a:cubicBezTo>
                <a:cubicBezTo>
                  <a:pt x="240" y="80"/>
                  <a:pt x="244" y="78"/>
                  <a:pt x="245" y="78"/>
                </a:cubicBezTo>
                <a:cubicBezTo>
                  <a:pt x="244" y="78"/>
                  <a:pt x="244" y="76"/>
                  <a:pt x="243" y="77"/>
                </a:cubicBezTo>
                <a:cubicBezTo>
                  <a:pt x="243" y="77"/>
                  <a:pt x="242" y="76"/>
                  <a:pt x="243" y="75"/>
                </a:cubicBezTo>
                <a:cubicBezTo>
                  <a:pt x="244" y="75"/>
                  <a:pt x="244" y="75"/>
                  <a:pt x="245" y="75"/>
                </a:cubicBezTo>
                <a:cubicBezTo>
                  <a:pt x="247" y="74"/>
                  <a:pt x="243" y="74"/>
                  <a:pt x="246" y="73"/>
                </a:cubicBezTo>
                <a:cubicBezTo>
                  <a:pt x="245" y="73"/>
                  <a:pt x="244" y="74"/>
                  <a:pt x="243" y="75"/>
                </a:cubicBezTo>
                <a:cubicBezTo>
                  <a:pt x="243" y="73"/>
                  <a:pt x="250" y="71"/>
                  <a:pt x="252" y="71"/>
                </a:cubicBezTo>
                <a:cubicBezTo>
                  <a:pt x="254" y="70"/>
                  <a:pt x="251" y="70"/>
                  <a:pt x="254" y="69"/>
                </a:cubicBezTo>
                <a:cubicBezTo>
                  <a:pt x="247" y="70"/>
                  <a:pt x="242" y="74"/>
                  <a:pt x="237" y="76"/>
                </a:cubicBezTo>
                <a:cubicBezTo>
                  <a:pt x="236" y="76"/>
                  <a:pt x="237" y="76"/>
                  <a:pt x="237" y="76"/>
                </a:cubicBezTo>
                <a:cubicBezTo>
                  <a:pt x="235" y="77"/>
                  <a:pt x="233" y="78"/>
                  <a:pt x="233" y="78"/>
                </a:cubicBezTo>
                <a:cubicBezTo>
                  <a:pt x="234" y="77"/>
                  <a:pt x="235" y="77"/>
                  <a:pt x="235" y="76"/>
                </a:cubicBezTo>
                <a:cubicBezTo>
                  <a:pt x="232" y="77"/>
                  <a:pt x="234" y="77"/>
                  <a:pt x="231" y="78"/>
                </a:cubicBezTo>
                <a:cubicBezTo>
                  <a:pt x="229" y="78"/>
                  <a:pt x="231" y="77"/>
                  <a:pt x="227" y="79"/>
                </a:cubicBezTo>
                <a:cubicBezTo>
                  <a:pt x="227" y="78"/>
                  <a:pt x="230" y="77"/>
                  <a:pt x="231" y="76"/>
                </a:cubicBezTo>
                <a:cubicBezTo>
                  <a:pt x="229" y="77"/>
                  <a:pt x="228" y="77"/>
                  <a:pt x="224" y="79"/>
                </a:cubicBezTo>
                <a:cubicBezTo>
                  <a:pt x="227" y="76"/>
                  <a:pt x="236" y="73"/>
                  <a:pt x="233" y="72"/>
                </a:cubicBezTo>
                <a:cubicBezTo>
                  <a:pt x="233" y="72"/>
                  <a:pt x="231" y="72"/>
                  <a:pt x="231" y="72"/>
                </a:cubicBezTo>
                <a:cubicBezTo>
                  <a:pt x="229" y="73"/>
                  <a:pt x="233" y="72"/>
                  <a:pt x="230" y="73"/>
                </a:cubicBezTo>
                <a:cubicBezTo>
                  <a:pt x="230" y="73"/>
                  <a:pt x="232" y="73"/>
                  <a:pt x="232" y="73"/>
                </a:cubicBezTo>
                <a:cubicBezTo>
                  <a:pt x="227" y="76"/>
                  <a:pt x="222" y="80"/>
                  <a:pt x="219" y="80"/>
                </a:cubicBezTo>
                <a:cubicBezTo>
                  <a:pt x="223" y="79"/>
                  <a:pt x="216" y="80"/>
                  <a:pt x="222" y="77"/>
                </a:cubicBezTo>
                <a:cubicBezTo>
                  <a:pt x="221" y="76"/>
                  <a:pt x="216" y="78"/>
                  <a:pt x="218" y="76"/>
                </a:cubicBezTo>
                <a:cubicBezTo>
                  <a:pt x="217" y="77"/>
                  <a:pt x="210" y="80"/>
                  <a:pt x="210" y="82"/>
                </a:cubicBezTo>
                <a:cubicBezTo>
                  <a:pt x="205" y="84"/>
                  <a:pt x="210" y="81"/>
                  <a:pt x="203" y="85"/>
                </a:cubicBezTo>
                <a:cubicBezTo>
                  <a:pt x="207" y="83"/>
                  <a:pt x="205" y="85"/>
                  <a:pt x="206" y="85"/>
                </a:cubicBezTo>
                <a:cubicBezTo>
                  <a:pt x="203" y="87"/>
                  <a:pt x="205" y="85"/>
                  <a:pt x="204" y="85"/>
                </a:cubicBezTo>
                <a:cubicBezTo>
                  <a:pt x="202" y="86"/>
                  <a:pt x="201" y="88"/>
                  <a:pt x="199" y="88"/>
                </a:cubicBezTo>
                <a:cubicBezTo>
                  <a:pt x="199" y="89"/>
                  <a:pt x="199" y="89"/>
                  <a:pt x="198" y="89"/>
                </a:cubicBezTo>
                <a:cubicBezTo>
                  <a:pt x="200" y="89"/>
                  <a:pt x="202" y="86"/>
                  <a:pt x="203" y="86"/>
                </a:cubicBezTo>
                <a:cubicBezTo>
                  <a:pt x="204" y="87"/>
                  <a:pt x="202" y="88"/>
                  <a:pt x="201" y="88"/>
                </a:cubicBezTo>
                <a:cubicBezTo>
                  <a:pt x="201" y="89"/>
                  <a:pt x="205" y="87"/>
                  <a:pt x="202" y="89"/>
                </a:cubicBezTo>
                <a:cubicBezTo>
                  <a:pt x="202" y="89"/>
                  <a:pt x="204" y="88"/>
                  <a:pt x="205" y="87"/>
                </a:cubicBezTo>
                <a:cubicBezTo>
                  <a:pt x="203" y="89"/>
                  <a:pt x="198" y="91"/>
                  <a:pt x="198" y="92"/>
                </a:cubicBezTo>
                <a:cubicBezTo>
                  <a:pt x="198" y="92"/>
                  <a:pt x="198" y="91"/>
                  <a:pt x="195" y="93"/>
                </a:cubicBezTo>
                <a:cubicBezTo>
                  <a:pt x="195" y="92"/>
                  <a:pt x="196" y="92"/>
                  <a:pt x="197" y="91"/>
                </a:cubicBezTo>
                <a:cubicBezTo>
                  <a:pt x="196" y="91"/>
                  <a:pt x="194" y="92"/>
                  <a:pt x="192" y="94"/>
                </a:cubicBezTo>
                <a:cubicBezTo>
                  <a:pt x="191" y="94"/>
                  <a:pt x="190" y="94"/>
                  <a:pt x="190" y="93"/>
                </a:cubicBezTo>
                <a:cubicBezTo>
                  <a:pt x="187" y="95"/>
                  <a:pt x="190" y="94"/>
                  <a:pt x="187" y="96"/>
                </a:cubicBezTo>
                <a:cubicBezTo>
                  <a:pt x="189" y="94"/>
                  <a:pt x="184" y="97"/>
                  <a:pt x="184" y="96"/>
                </a:cubicBezTo>
                <a:cubicBezTo>
                  <a:pt x="182" y="98"/>
                  <a:pt x="180" y="99"/>
                  <a:pt x="179" y="100"/>
                </a:cubicBezTo>
                <a:cubicBezTo>
                  <a:pt x="179" y="99"/>
                  <a:pt x="179" y="98"/>
                  <a:pt x="181" y="98"/>
                </a:cubicBezTo>
                <a:cubicBezTo>
                  <a:pt x="184" y="96"/>
                  <a:pt x="180" y="98"/>
                  <a:pt x="180" y="97"/>
                </a:cubicBezTo>
                <a:cubicBezTo>
                  <a:pt x="184" y="95"/>
                  <a:pt x="186" y="93"/>
                  <a:pt x="191" y="90"/>
                </a:cubicBezTo>
                <a:cubicBezTo>
                  <a:pt x="188" y="92"/>
                  <a:pt x="189" y="92"/>
                  <a:pt x="192" y="90"/>
                </a:cubicBezTo>
                <a:cubicBezTo>
                  <a:pt x="194" y="88"/>
                  <a:pt x="194" y="88"/>
                  <a:pt x="198" y="86"/>
                </a:cubicBezTo>
                <a:cubicBezTo>
                  <a:pt x="200" y="85"/>
                  <a:pt x="196" y="86"/>
                  <a:pt x="200" y="84"/>
                </a:cubicBezTo>
                <a:cubicBezTo>
                  <a:pt x="199" y="85"/>
                  <a:pt x="204" y="82"/>
                  <a:pt x="204" y="84"/>
                </a:cubicBezTo>
                <a:cubicBezTo>
                  <a:pt x="204" y="84"/>
                  <a:pt x="206" y="83"/>
                  <a:pt x="208" y="82"/>
                </a:cubicBezTo>
                <a:cubicBezTo>
                  <a:pt x="208" y="81"/>
                  <a:pt x="209" y="81"/>
                  <a:pt x="209" y="81"/>
                </a:cubicBezTo>
                <a:cubicBezTo>
                  <a:pt x="209" y="80"/>
                  <a:pt x="205" y="82"/>
                  <a:pt x="207" y="82"/>
                </a:cubicBezTo>
                <a:cubicBezTo>
                  <a:pt x="205" y="83"/>
                  <a:pt x="203" y="84"/>
                  <a:pt x="203" y="83"/>
                </a:cubicBezTo>
                <a:cubicBezTo>
                  <a:pt x="206" y="81"/>
                  <a:pt x="206" y="81"/>
                  <a:pt x="206" y="81"/>
                </a:cubicBezTo>
                <a:cubicBezTo>
                  <a:pt x="206" y="81"/>
                  <a:pt x="205" y="82"/>
                  <a:pt x="206" y="82"/>
                </a:cubicBezTo>
                <a:cubicBezTo>
                  <a:pt x="208" y="81"/>
                  <a:pt x="207" y="81"/>
                  <a:pt x="207" y="80"/>
                </a:cubicBezTo>
                <a:cubicBezTo>
                  <a:pt x="208" y="79"/>
                  <a:pt x="209" y="80"/>
                  <a:pt x="210" y="79"/>
                </a:cubicBezTo>
                <a:cubicBezTo>
                  <a:pt x="212" y="78"/>
                  <a:pt x="209" y="81"/>
                  <a:pt x="213" y="79"/>
                </a:cubicBezTo>
                <a:cubicBezTo>
                  <a:pt x="215" y="78"/>
                  <a:pt x="214" y="77"/>
                  <a:pt x="216" y="77"/>
                </a:cubicBezTo>
                <a:cubicBezTo>
                  <a:pt x="218" y="75"/>
                  <a:pt x="218" y="73"/>
                  <a:pt x="217" y="73"/>
                </a:cubicBezTo>
                <a:cubicBezTo>
                  <a:pt x="216" y="74"/>
                  <a:pt x="216" y="74"/>
                  <a:pt x="213" y="75"/>
                </a:cubicBezTo>
                <a:cubicBezTo>
                  <a:pt x="213" y="74"/>
                  <a:pt x="213" y="74"/>
                  <a:pt x="213" y="74"/>
                </a:cubicBezTo>
                <a:cubicBezTo>
                  <a:pt x="219" y="70"/>
                  <a:pt x="218" y="72"/>
                  <a:pt x="221" y="70"/>
                </a:cubicBezTo>
                <a:cubicBezTo>
                  <a:pt x="222" y="70"/>
                  <a:pt x="220" y="71"/>
                  <a:pt x="219" y="72"/>
                </a:cubicBezTo>
                <a:cubicBezTo>
                  <a:pt x="218" y="73"/>
                  <a:pt x="221" y="71"/>
                  <a:pt x="219" y="73"/>
                </a:cubicBezTo>
                <a:cubicBezTo>
                  <a:pt x="219" y="73"/>
                  <a:pt x="223" y="71"/>
                  <a:pt x="222" y="72"/>
                </a:cubicBezTo>
                <a:cubicBezTo>
                  <a:pt x="224" y="71"/>
                  <a:pt x="221" y="72"/>
                  <a:pt x="221" y="71"/>
                </a:cubicBezTo>
                <a:cubicBezTo>
                  <a:pt x="224" y="70"/>
                  <a:pt x="221" y="70"/>
                  <a:pt x="224" y="68"/>
                </a:cubicBezTo>
                <a:cubicBezTo>
                  <a:pt x="224" y="68"/>
                  <a:pt x="224" y="68"/>
                  <a:pt x="224" y="68"/>
                </a:cubicBezTo>
                <a:cubicBezTo>
                  <a:pt x="223" y="68"/>
                  <a:pt x="223" y="69"/>
                  <a:pt x="221" y="70"/>
                </a:cubicBezTo>
                <a:cubicBezTo>
                  <a:pt x="224" y="66"/>
                  <a:pt x="231" y="66"/>
                  <a:pt x="235" y="63"/>
                </a:cubicBezTo>
                <a:cubicBezTo>
                  <a:pt x="234" y="63"/>
                  <a:pt x="233" y="64"/>
                  <a:pt x="234" y="62"/>
                </a:cubicBezTo>
                <a:cubicBezTo>
                  <a:pt x="231" y="63"/>
                  <a:pt x="234" y="63"/>
                  <a:pt x="231" y="64"/>
                </a:cubicBezTo>
                <a:cubicBezTo>
                  <a:pt x="233" y="63"/>
                  <a:pt x="232" y="63"/>
                  <a:pt x="234" y="61"/>
                </a:cubicBezTo>
                <a:cubicBezTo>
                  <a:pt x="236" y="60"/>
                  <a:pt x="235" y="61"/>
                  <a:pt x="234" y="61"/>
                </a:cubicBezTo>
                <a:cubicBezTo>
                  <a:pt x="235" y="61"/>
                  <a:pt x="236" y="61"/>
                  <a:pt x="236" y="62"/>
                </a:cubicBezTo>
                <a:cubicBezTo>
                  <a:pt x="239" y="60"/>
                  <a:pt x="239" y="60"/>
                  <a:pt x="241" y="59"/>
                </a:cubicBezTo>
                <a:cubicBezTo>
                  <a:pt x="240" y="60"/>
                  <a:pt x="244" y="58"/>
                  <a:pt x="245" y="58"/>
                </a:cubicBezTo>
                <a:cubicBezTo>
                  <a:pt x="248" y="57"/>
                  <a:pt x="244" y="57"/>
                  <a:pt x="247" y="57"/>
                </a:cubicBezTo>
                <a:cubicBezTo>
                  <a:pt x="249" y="55"/>
                  <a:pt x="249" y="56"/>
                  <a:pt x="249" y="56"/>
                </a:cubicBezTo>
                <a:cubicBezTo>
                  <a:pt x="248" y="58"/>
                  <a:pt x="246" y="58"/>
                  <a:pt x="244" y="59"/>
                </a:cubicBezTo>
                <a:cubicBezTo>
                  <a:pt x="245" y="59"/>
                  <a:pt x="246" y="59"/>
                  <a:pt x="244" y="61"/>
                </a:cubicBezTo>
                <a:cubicBezTo>
                  <a:pt x="244" y="61"/>
                  <a:pt x="245" y="60"/>
                  <a:pt x="245" y="61"/>
                </a:cubicBezTo>
                <a:cubicBezTo>
                  <a:pt x="245" y="60"/>
                  <a:pt x="245" y="60"/>
                  <a:pt x="246" y="59"/>
                </a:cubicBezTo>
                <a:cubicBezTo>
                  <a:pt x="247" y="59"/>
                  <a:pt x="248" y="59"/>
                  <a:pt x="248" y="59"/>
                </a:cubicBezTo>
                <a:cubicBezTo>
                  <a:pt x="250" y="58"/>
                  <a:pt x="245" y="59"/>
                  <a:pt x="246" y="59"/>
                </a:cubicBezTo>
                <a:cubicBezTo>
                  <a:pt x="248" y="57"/>
                  <a:pt x="253" y="56"/>
                  <a:pt x="253" y="55"/>
                </a:cubicBezTo>
                <a:cubicBezTo>
                  <a:pt x="255" y="54"/>
                  <a:pt x="255" y="55"/>
                  <a:pt x="257" y="55"/>
                </a:cubicBezTo>
                <a:cubicBezTo>
                  <a:pt x="257" y="54"/>
                  <a:pt x="264" y="50"/>
                  <a:pt x="267" y="50"/>
                </a:cubicBezTo>
                <a:cubicBezTo>
                  <a:pt x="271" y="49"/>
                  <a:pt x="268" y="48"/>
                  <a:pt x="268" y="48"/>
                </a:cubicBezTo>
                <a:cubicBezTo>
                  <a:pt x="266" y="49"/>
                  <a:pt x="263" y="49"/>
                  <a:pt x="263" y="50"/>
                </a:cubicBezTo>
                <a:cubicBezTo>
                  <a:pt x="263" y="50"/>
                  <a:pt x="265" y="50"/>
                  <a:pt x="266" y="49"/>
                </a:cubicBezTo>
                <a:cubicBezTo>
                  <a:pt x="263" y="51"/>
                  <a:pt x="256" y="53"/>
                  <a:pt x="253" y="55"/>
                </a:cubicBezTo>
                <a:cubicBezTo>
                  <a:pt x="253" y="54"/>
                  <a:pt x="252" y="54"/>
                  <a:pt x="254" y="53"/>
                </a:cubicBezTo>
                <a:cubicBezTo>
                  <a:pt x="256" y="52"/>
                  <a:pt x="258" y="52"/>
                  <a:pt x="258" y="51"/>
                </a:cubicBezTo>
                <a:cubicBezTo>
                  <a:pt x="261" y="50"/>
                  <a:pt x="259" y="52"/>
                  <a:pt x="257" y="52"/>
                </a:cubicBezTo>
                <a:cubicBezTo>
                  <a:pt x="261" y="51"/>
                  <a:pt x="263" y="49"/>
                  <a:pt x="267" y="48"/>
                </a:cubicBezTo>
                <a:cubicBezTo>
                  <a:pt x="262" y="49"/>
                  <a:pt x="253" y="52"/>
                  <a:pt x="247" y="55"/>
                </a:cubicBezTo>
                <a:cubicBezTo>
                  <a:pt x="244" y="56"/>
                  <a:pt x="242" y="56"/>
                  <a:pt x="242" y="55"/>
                </a:cubicBezTo>
                <a:cubicBezTo>
                  <a:pt x="240" y="56"/>
                  <a:pt x="242" y="56"/>
                  <a:pt x="242" y="57"/>
                </a:cubicBezTo>
                <a:cubicBezTo>
                  <a:pt x="240" y="57"/>
                  <a:pt x="241" y="58"/>
                  <a:pt x="239" y="58"/>
                </a:cubicBezTo>
                <a:cubicBezTo>
                  <a:pt x="238" y="58"/>
                  <a:pt x="240" y="57"/>
                  <a:pt x="239" y="57"/>
                </a:cubicBezTo>
                <a:cubicBezTo>
                  <a:pt x="238" y="57"/>
                  <a:pt x="236" y="58"/>
                  <a:pt x="234" y="59"/>
                </a:cubicBezTo>
                <a:cubicBezTo>
                  <a:pt x="233" y="60"/>
                  <a:pt x="235" y="59"/>
                  <a:pt x="234" y="60"/>
                </a:cubicBezTo>
                <a:cubicBezTo>
                  <a:pt x="236" y="59"/>
                  <a:pt x="235" y="59"/>
                  <a:pt x="235" y="59"/>
                </a:cubicBezTo>
                <a:cubicBezTo>
                  <a:pt x="237" y="57"/>
                  <a:pt x="237" y="58"/>
                  <a:pt x="239" y="58"/>
                </a:cubicBezTo>
                <a:cubicBezTo>
                  <a:pt x="238" y="59"/>
                  <a:pt x="227" y="63"/>
                  <a:pt x="229" y="64"/>
                </a:cubicBezTo>
                <a:cubicBezTo>
                  <a:pt x="228" y="64"/>
                  <a:pt x="227" y="64"/>
                  <a:pt x="226" y="64"/>
                </a:cubicBezTo>
                <a:cubicBezTo>
                  <a:pt x="229" y="61"/>
                  <a:pt x="225" y="63"/>
                  <a:pt x="223" y="62"/>
                </a:cubicBezTo>
                <a:cubicBezTo>
                  <a:pt x="222" y="63"/>
                  <a:pt x="222" y="63"/>
                  <a:pt x="220" y="64"/>
                </a:cubicBezTo>
                <a:cubicBezTo>
                  <a:pt x="220" y="64"/>
                  <a:pt x="221" y="63"/>
                  <a:pt x="221" y="63"/>
                </a:cubicBezTo>
                <a:cubicBezTo>
                  <a:pt x="216" y="65"/>
                  <a:pt x="222" y="64"/>
                  <a:pt x="217" y="66"/>
                </a:cubicBezTo>
                <a:cubicBezTo>
                  <a:pt x="217" y="65"/>
                  <a:pt x="218" y="65"/>
                  <a:pt x="218" y="64"/>
                </a:cubicBezTo>
                <a:cubicBezTo>
                  <a:pt x="213" y="68"/>
                  <a:pt x="214" y="68"/>
                  <a:pt x="210" y="70"/>
                </a:cubicBezTo>
                <a:cubicBezTo>
                  <a:pt x="209" y="69"/>
                  <a:pt x="209" y="69"/>
                  <a:pt x="209" y="69"/>
                </a:cubicBezTo>
                <a:cubicBezTo>
                  <a:pt x="209" y="69"/>
                  <a:pt x="207" y="71"/>
                  <a:pt x="205" y="72"/>
                </a:cubicBezTo>
                <a:cubicBezTo>
                  <a:pt x="205" y="72"/>
                  <a:pt x="207" y="72"/>
                  <a:pt x="204" y="74"/>
                </a:cubicBezTo>
                <a:cubicBezTo>
                  <a:pt x="204" y="73"/>
                  <a:pt x="205" y="72"/>
                  <a:pt x="203" y="73"/>
                </a:cubicBezTo>
                <a:cubicBezTo>
                  <a:pt x="201" y="75"/>
                  <a:pt x="199" y="76"/>
                  <a:pt x="198" y="77"/>
                </a:cubicBezTo>
                <a:cubicBezTo>
                  <a:pt x="199" y="76"/>
                  <a:pt x="202" y="75"/>
                  <a:pt x="198" y="78"/>
                </a:cubicBezTo>
                <a:cubicBezTo>
                  <a:pt x="199" y="78"/>
                  <a:pt x="201" y="77"/>
                  <a:pt x="203" y="75"/>
                </a:cubicBezTo>
                <a:cubicBezTo>
                  <a:pt x="203" y="76"/>
                  <a:pt x="196" y="80"/>
                  <a:pt x="194" y="81"/>
                </a:cubicBezTo>
                <a:cubicBezTo>
                  <a:pt x="197" y="79"/>
                  <a:pt x="196" y="79"/>
                  <a:pt x="197" y="77"/>
                </a:cubicBezTo>
                <a:cubicBezTo>
                  <a:pt x="194" y="79"/>
                  <a:pt x="195" y="78"/>
                  <a:pt x="192" y="80"/>
                </a:cubicBezTo>
                <a:cubicBezTo>
                  <a:pt x="191" y="80"/>
                  <a:pt x="192" y="80"/>
                  <a:pt x="192" y="81"/>
                </a:cubicBezTo>
                <a:cubicBezTo>
                  <a:pt x="187" y="83"/>
                  <a:pt x="184" y="85"/>
                  <a:pt x="179" y="89"/>
                </a:cubicBezTo>
                <a:cubicBezTo>
                  <a:pt x="179" y="89"/>
                  <a:pt x="180" y="89"/>
                  <a:pt x="180" y="89"/>
                </a:cubicBezTo>
                <a:cubicBezTo>
                  <a:pt x="181" y="88"/>
                  <a:pt x="181" y="88"/>
                  <a:pt x="183" y="87"/>
                </a:cubicBezTo>
                <a:cubicBezTo>
                  <a:pt x="182" y="88"/>
                  <a:pt x="182" y="89"/>
                  <a:pt x="182" y="90"/>
                </a:cubicBezTo>
                <a:cubicBezTo>
                  <a:pt x="179" y="91"/>
                  <a:pt x="178" y="93"/>
                  <a:pt x="177" y="92"/>
                </a:cubicBezTo>
                <a:cubicBezTo>
                  <a:pt x="176" y="94"/>
                  <a:pt x="174" y="95"/>
                  <a:pt x="172" y="96"/>
                </a:cubicBezTo>
                <a:cubicBezTo>
                  <a:pt x="171" y="96"/>
                  <a:pt x="173" y="94"/>
                  <a:pt x="173" y="94"/>
                </a:cubicBezTo>
                <a:cubicBezTo>
                  <a:pt x="169" y="96"/>
                  <a:pt x="172" y="96"/>
                  <a:pt x="171" y="97"/>
                </a:cubicBezTo>
                <a:cubicBezTo>
                  <a:pt x="171" y="97"/>
                  <a:pt x="172" y="96"/>
                  <a:pt x="173" y="95"/>
                </a:cubicBezTo>
                <a:cubicBezTo>
                  <a:pt x="173" y="96"/>
                  <a:pt x="169" y="100"/>
                  <a:pt x="173" y="97"/>
                </a:cubicBezTo>
                <a:cubicBezTo>
                  <a:pt x="171" y="99"/>
                  <a:pt x="166" y="102"/>
                  <a:pt x="166" y="101"/>
                </a:cubicBezTo>
                <a:cubicBezTo>
                  <a:pt x="169" y="98"/>
                  <a:pt x="167" y="98"/>
                  <a:pt x="169" y="97"/>
                </a:cubicBezTo>
                <a:cubicBezTo>
                  <a:pt x="168" y="96"/>
                  <a:pt x="165" y="99"/>
                  <a:pt x="163" y="101"/>
                </a:cubicBezTo>
                <a:cubicBezTo>
                  <a:pt x="163" y="101"/>
                  <a:pt x="162" y="101"/>
                  <a:pt x="162" y="101"/>
                </a:cubicBezTo>
                <a:cubicBezTo>
                  <a:pt x="162" y="101"/>
                  <a:pt x="163" y="100"/>
                  <a:pt x="163" y="100"/>
                </a:cubicBezTo>
                <a:cubicBezTo>
                  <a:pt x="163" y="100"/>
                  <a:pt x="162" y="100"/>
                  <a:pt x="161" y="101"/>
                </a:cubicBezTo>
                <a:cubicBezTo>
                  <a:pt x="162" y="102"/>
                  <a:pt x="162" y="102"/>
                  <a:pt x="158" y="102"/>
                </a:cubicBezTo>
                <a:cubicBezTo>
                  <a:pt x="157" y="104"/>
                  <a:pt x="161" y="102"/>
                  <a:pt x="157" y="105"/>
                </a:cubicBezTo>
                <a:cubicBezTo>
                  <a:pt x="157" y="104"/>
                  <a:pt x="155" y="105"/>
                  <a:pt x="154" y="106"/>
                </a:cubicBezTo>
                <a:cubicBezTo>
                  <a:pt x="157" y="105"/>
                  <a:pt x="154" y="107"/>
                  <a:pt x="154" y="107"/>
                </a:cubicBezTo>
                <a:cubicBezTo>
                  <a:pt x="152" y="109"/>
                  <a:pt x="153" y="108"/>
                  <a:pt x="151" y="109"/>
                </a:cubicBezTo>
                <a:cubicBezTo>
                  <a:pt x="151" y="109"/>
                  <a:pt x="153" y="108"/>
                  <a:pt x="152" y="108"/>
                </a:cubicBezTo>
                <a:cubicBezTo>
                  <a:pt x="152" y="108"/>
                  <a:pt x="152" y="108"/>
                  <a:pt x="151" y="108"/>
                </a:cubicBezTo>
                <a:cubicBezTo>
                  <a:pt x="150" y="109"/>
                  <a:pt x="151" y="109"/>
                  <a:pt x="150" y="110"/>
                </a:cubicBezTo>
                <a:cubicBezTo>
                  <a:pt x="150" y="111"/>
                  <a:pt x="153" y="108"/>
                  <a:pt x="150" y="111"/>
                </a:cubicBezTo>
                <a:cubicBezTo>
                  <a:pt x="151" y="111"/>
                  <a:pt x="154" y="109"/>
                  <a:pt x="154" y="108"/>
                </a:cubicBezTo>
                <a:cubicBezTo>
                  <a:pt x="154" y="109"/>
                  <a:pt x="156" y="108"/>
                  <a:pt x="156" y="108"/>
                </a:cubicBezTo>
                <a:cubicBezTo>
                  <a:pt x="154" y="110"/>
                  <a:pt x="154" y="109"/>
                  <a:pt x="153" y="110"/>
                </a:cubicBezTo>
                <a:cubicBezTo>
                  <a:pt x="152" y="111"/>
                  <a:pt x="149" y="113"/>
                  <a:pt x="149" y="114"/>
                </a:cubicBezTo>
                <a:cubicBezTo>
                  <a:pt x="150" y="113"/>
                  <a:pt x="153" y="110"/>
                  <a:pt x="154" y="111"/>
                </a:cubicBezTo>
                <a:cubicBezTo>
                  <a:pt x="151" y="113"/>
                  <a:pt x="152" y="113"/>
                  <a:pt x="153" y="113"/>
                </a:cubicBezTo>
                <a:cubicBezTo>
                  <a:pt x="153" y="113"/>
                  <a:pt x="152" y="113"/>
                  <a:pt x="152" y="113"/>
                </a:cubicBezTo>
                <a:cubicBezTo>
                  <a:pt x="152" y="113"/>
                  <a:pt x="152" y="114"/>
                  <a:pt x="152" y="114"/>
                </a:cubicBezTo>
                <a:cubicBezTo>
                  <a:pt x="150" y="114"/>
                  <a:pt x="153" y="111"/>
                  <a:pt x="149" y="114"/>
                </a:cubicBezTo>
                <a:cubicBezTo>
                  <a:pt x="149" y="116"/>
                  <a:pt x="146" y="119"/>
                  <a:pt x="150" y="117"/>
                </a:cubicBezTo>
                <a:cubicBezTo>
                  <a:pt x="149" y="118"/>
                  <a:pt x="149" y="118"/>
                  <a:pt x="149" y="118"/>
                </a:cubicBezTo>
                <a:cubicBezTo>
                  <a:pt x="147" y="120"/>
                  <a:pt x="146" y="119"/>
                  <a:pt x="147" y="118"/>
                </a:cubicBezTo>
                <a:cubicBezTo>
                  <a:pt x="144" y="118"/>
                  <a:pt x="140" y="124"/>
                  <a:pt x="138" y="124"/>
                </a:cubicBezTo>
                <a:cubicBezTo>
                  <a:pt x="139" y="124"/>
                  <a:pt x="136" y="126"/>
                  <a:pt x="136" y="127"/>
                </a:cubicBezTo>
                <a:cubicBezTo>
                  <a:pt x="137" y="127"/>
                  <a:pt x="140" y="125"/>
                  <a:pt x="143" y="122"/>
                </a:cubicBezTo>
                <a:cubicBezTo>
                  <a:pt x="143" y="122"/>
                  <a:pt x="143" y="122"/>
                  <a:pt x="143" y="122"/>
                </a:cubicBezTo>
                <a:cubicBezTo>
                  <a:pt x="144" y="121"/>
                  <a:pt x="142" y="123"/>
                  <a:pt x="144" y="123"/>
                </a:cubicBezTo>
                <a:cubicBezTo>
                  <a:pt x="142" y="122"/>
                  <a:pt x="139" y="127"/>
                  <a:pt x="138" y="126"/>
                </a:cubicBezTo>
                <a:cubicBezTo>
                  <a:pt x="135" y="128"/>
                  <a:pt x="135" y="129"/>
                  <a:pt x="134" y="130"/>
                </a:cubicBezTo>
                <a:cubicBezTo>
                  <a:pt x="137" y="129"/>
                  <a:pt x="137" y="128"/>
                  <a:pt x="139" y="127"/>
                </a:cubicBezTo>
                <a:cubicBezTo>
                  <a:pt x="139" y="128"/>
                  <a:pt x="140" y="127"/>
                  <a:pt x="139" y="128"/>
                </a:cubicBezTo>
                <a:cubicBezTo>
                  <a:pt x="140" y="128"/>
                  <a:pt x="141" y="127"/>
                  <a:pt x="141" y="127"/>
                </a:cubicBezTo>
                <a:cubicBezTo>
                  <a:pt x="142" y="126"/>
                  <a:pt x="142" y="126"/>
                  <a:pt x="142" y="126"/>
                </a:cubicBezTo>
                <a:cubicBezTo>
                  <a:pt x="143" y="125"/>
                  <a:pt x="144" y="125"/>
                  <a:pt x="146" y="123"/>
                </a:cubicBezTo>
                <a:cubicBezTo>
                  <a:pt x="147" y="121"/>
                  <a:pt x="151" y="120"/>
                  <a:pt x="154" y="116"/>
                </a:cubicBezTo>
                <a:cubicBezTo>
                  <a:pt x="159" y="114"/>
                  <a:pt x="160" y="110"/>
                  <a:pt x="162" y="111"/>
                </a:cubicBezTo>
                <a:cubicBezTo>
                  <a:pt x="165" y="107"/>
                  <a:pt x="169" y="106"/>
                  <a:pt x="173" y="103"/>
                </a:cubicBezTo>
                <a:cubicBezTo>
                  <a:pt x="175" y="101"/>
                  <a:pt x="172" y="103"/>
                  <a:pt x="174" y="102"/>
                </a:cubicBezTo>
                <a:cubicBezTo>
                  <a:pt x="175" y="101"/>
                  <a:pt x="176" y="101"/>
                  <a:pt x="178" y="100"/>
                </a:cubicBezTo>
                <a:cubicBezTo>
                  <a:pt x="174" y="104"/>
                  <a:pt x="169" y="106"/>
                  <a:pt x="163" y="111"/>
                </a:cubicBezTo>
                <a:cubicBezTo>
                  <a:pt x="166" y="111"/>
                  <a:pt x="178" y="99"/>
                  <a:pt x="183" y="98"/>
                </a:cubicBezTo>
                <a:cubicBezTo>
                  <a:pt x="183" y="98"/>
                  <a:pt x="180" y="101"/>
                  <a:pt x="183" y="99"/>
                </a:cubicBezTo>
                <a:cubicBezTo>
                  <a:pt x="183" y="100"/>
                  <a:pt x="177" y="103"/>
                  <a:pt x="177" y="104"/>
                </a:cubicBezTo>
                <a:cubicBezTo>
                  <a:pt x="173" y="106"/>
                  <a:pt x="172" y="108"/>
                  <a:pt x="168" y="110"/>
                </a:cubicBezTo>
                <a:cubicBezTo>
                  <a:pt x="168" y="111"/>
                  <a:pt x="168" y="111"/>
                  <a:pt x="168" y="111"/>
                </a:cubicBezTo>
                <a:cubicBezTo>
                  <a:pt x="170" y="109"/>
                  <a:pt x="173" y="108"/>
                  <a:pt x="176" y="106"/>
                </a:cubicBezTo>
                <a:cubicBezTo>
                  <a:pt x="175" y="107"/>
                  <a:pt x="175" y="107"/>
                  <a:pt x="176" y="107"/>
                </a:cubicBezTo>
                <a:cubicBezTo>
                  <a:pt x="173" y="109"/>
                  <a:pt x="173" y="109"/>
                  <a:pt x="169" y="112"/>
                </a:cubicBezTo>
                <a:cubicBezTo>
                  <a:pt x="168" y="112"/>
                  <a:pt x="168" y="112"/>
                  <a:pt x="168" y="112"/>
                </a:cubicBezTo>
                <a:cubicBezTo>
                  <a:pt x="166" y="114"/>
                  <a:pt x="163" y="116"/>
                  <a:pt x="159" y="119"/>
                </a:cubicBezTo>
                <a:cubicBezTo>
                  <a:pt x="160" y="120"/>
                  <a:pt x="165" y="115"/>
                  <a:pt x="166" y="114"/>
                </a:cubicBezTo>
                <a:cubicBezTo>
                  <a:pt x="167" y="114"/>
                  <a:pt x="166" y="114"/>
                  <a:pt x="166" y="114"/>
                </a:cubicBezTo>
                <a:cubicBezTo>
                  <a:pt x="164" y="116"/>
                  <a:pt x="168" y="113"/>
                  <a:pt x="168" y="114"/>
                </a:cubicBezTo>
                <a:cubicBezTo>
                  <a:pt x="169" y="112"/>
                  <a:pt x="172" y="111"/>
                  <a:pt x="175" y="108"/>
                </a:cubicBezTo>
                <a:cubicBezTo>
                  <a:pt x="175" y="109"/>
                  <a:pt x="174" y="110"/>
                  <a:pt x="174" y="110"/>
                </a:cubicBezTo>
                <a:cubicBezTo>
                  <a:pt x="176" y="108"/>
                  <a:pt x="181" y="104"/>
                  <a:pt x="183" y="104"/>
                </a:cubicBezTo>
                <a:cubicBezTo>
                  <a:pt x="185" y="102"/>
                  <a:pt x="189" y="100"/>
                  <a:pt x="190" y="98"/>
                </a:cubicBezTo>
                <a:cubicBezTo>
                  <a:pt x="191" y="98"/>
                  <a:pt x="196" y="95"/>
                  <a:pt x="199" y="93"/>
                </a:cubicBezTo>
                <a:cubicBezTo>
                  <a:pt x="199" y="93"/>
                  <a:pt x="198" y="94"/>
                  <a:pt x="198" y="94"/>
                </a:cubicBezTo>
                <a:cubicBezTo>
                  <a:pt x="203" y="90"/>
                  <a:pt x="208" y="88"/>
                  <a:pt x="215" y="83"/>
                </a:cubicBezTo>
                <a:cubicBezTo>
                  <a:pt x="214" y="84"/>
                  <a:pt x="214" y="85"/>
                  <a:pt x="215" y="84"/>
                </a:cubicBezTo>
                <a:cubicBezTo>
                  <a:pt x="218" y="83"/>
                  <a:pt x="214" y="85"/>
                  <a:pt x="215" y="85"/>
                </a:cubicBezTo>
                <a:cubicBezTo>
                  <a:pt x="212" y="86"/>
                  <a:pt x="211" y="87"/>
                  <a:pt x="208" y="88"/>
                </a:cubicBezTo>
                <a:cubicBezTo>
                  <a:pt x="206" y="89"/>
                  <a:pt x="209" y="88"/>
                  <a:pt x="209" y="89"/>
                </a:cubicBezTo>
                <a:cubicBezTo>
                  <a:pt x="204" y="91"/>
                  <a:pt x="202" y="93"/>
                  <a:pt x="200" y="95"/>
                </a:cubicBezTo>
                <a:cubicBezTo>
                  <a:pt x="198" y="95"/>
                  <a:pt x="196" y="97"/>
                  <a:pt x="194" y="98"/>
                </a:cubicBezTo>
                <a:cubicBezTo>
                  <a:pt x="193" y="99"/>
                  <a:pt x="193" y="99"/>
                  <a:pt x="193" y="99"/>
                </a:cubicBezTo>
                <a:cubicBezTo>
                  <a:pt x="190" y="100"/>
                  <a:pt x="188" y="102"/>
                  <a:pt x="184" y="105"/>
                </a:cubicBezTo>
                <a:cubicBezTo>
                  <a:pt x="184" y="104"/>
                  <a:pt x="184" y="104"/>
                  <a:pt x="184" y="104"/>
                </a:cubicBezTo>
                <a:cubicBezTo>
                  <a:pt x="183" y="105"/>
                  <a:pt x="182" y="106"/>
                  <a:pt x="182" y="106"/>
                </a:cubicBezTo>
                <a:cubicBezTo>
                  <a:pt x="182" y="106"/>
                  <a:pt x="175" y="111"/>
                  <a:pt x="170" y="115"/>
                </a:cubicBezTo>
                <a:cubicBezTo>
                  <a:pt x="170" y="115"/>
                  <a:pt x="170" y="115"/>
                  <a:pt x="170" y="115"/>
                </a:cubicBezTo>
                <a:cubicBezTo>
                  <a:pt x="164" y="119"/>
                  <a:pt x="167" y="119"/>
                  <a:pt x="161" y="123"/>
                </a:cubicBezTo>
                <a:cubicBezTo>
                  <a:pt x="162" y="123"/>
                  <a:pt x="161" y="124"/>
                  <a:pt x="162" y="123"/>
                </a:cubicBezTo>
                <a:cubicBezTo>
                  <a:pt x="161" y="124"/>
                  <a:pt x="156" y="128"/>
                  <a:pt x="156" y="128"/>
                </a:cubicBezTo>
                <a:cubicBezTo>
                  <a:pt x="155" y="128"/>
                  <a:pt x="156" y="129"/>
                  <a:pt x="155" y="130"/>
                </a:cubicBezTo>
                <a:cubicBezTo>
                  <a:pt x="152" y="130"/>
                  <a:pt x="154" y="128"/>
                  <a:pt x="154" y="127"/>
                </a:cubicBezTo>
                <a:cubicBezTo>
                  <a:pt x="151" y="129"/>
                  <a:pt x="154" y="128"/>
                  <a:pt x="151" y="131"/>
                </a:cubicBezTo>
                <a:cubicBezTo>
                  <a:pt x="151" y="131"/>
                  <a:pt x="152" y="130"/>
                  <a:pt x="152" y="131"/>
                </a:cubicBezTo>
                <a:cubicBezTo>
                  <a:pt x="149" y="133"/>
                  <a:pt x="150" y="133"/>
                  <a:pt x="148" y="135"/>
                </a:cubicBezTo>
                <a:cubicBezTo>
                  <a:pt x="146" y="136"/>
                  <a:pt x="146" y="137"/>
                  <a:pt x="145" y="138"/>
                </a:cubicBezTo>
                <a:cubicBezTo>
                  <a:pt x="145" y="137"/>
                  <a:pt x="145" y="137"/>
                  <a:pt x="142" y="139"/>
                </a:cubicBezTo>
                <a:cubicBezTo>
                  <a:pt x="140" y="141"/>
                  <a:pt x="144" y="138"/>
                  <a:pt x="143" y="139"/>
                </a:cubicBezTo>
                <a:cubicBezTo>
                  <a:pt x="142" y="140"/>
                  <a:pt x="139" y="142"/>
                  <a:pt x="141" y="141"/>
                </a:cubicBezTo>
                <a:cubicBezTo>
                  <a:pt x="141" y="141"/>
                  <a:pt x="139" y="143"/>
                  <a:pt x="139" y="142"/>
                </a:cubicBezTo>
                <a:cubicBezTo>
                  <a:pt x="138" y="144"/>
                  <a:pt x="137" y="145"/>
                  <a:pt x="135" y="148"/>
                </a:cubicBezTo>
                <a:cubicBezTo>
                  <a:pt x="139" y="145"/>
                  <a:pt x="143" y="141"/>
                  <a:pt x="147" y="137"/>
                </a:cubicBezTo>
                <a:cubicBezTo>
                  <a:pt x="149" y="137"/>
                  <a:pt x="147" y="138"/>
                  <a:pt x="149" y="137"/>
                </a:cubicBezTo>
                <a:cubicBezTo>
                  <a:pt x="151" y="135"/>
                  <a:pt x="151" y="135"/>
                  <a:pt x="151" y="134"/>
                </a:cubicBezTo>
                <a:cubicBezTo>
                  <a:pt x="154" y="132"/>
                  <a:pt x="152" y="134"/>
                  <a:pt x="151" y="135"/>
                </a:cubicBezTo>
                <a:cubicBezTo>
                  <a:pt x="152" y="135"/>
                  <a:pt x="154" y="133"/>
                  <a:pt x="156" y="132"/>
                </a:cubicBezTo>
                <a:cubicBezTo>
                  <a:pt x="153" y="132"/>
                  <a:pt x="159" y="128"/>
                  <a:pt x="161" y="127"/>
                </a:cubicBezTo>
                <a:cubicBezTo>
                  <a:pt x="163" y="125"/>
                  <a:pt x="159" y="129"/>
                  <a:pt x="157" y="130"/>
                </a:cubicBezTo>
                <a:cubicBezTo>
                  <a:pt x="159" y="130"/>
                  <a:pt x="156" y="132"/>
                  <a:pt x="156" y="133"/>
                </a:cubicBezTo>
                <a:cubicBezTo>
                  <a:pt x="155" y="134"/>
                  <a:pt x="150" y="138"/>
                  <a:pt x="150" y="139"/>
                </a:cubicBezTo>
                <a:cubicBezTo>
                  <a:pt x="148" y="140"/>
                  <a:pt x="146" y="141"/>
                  <a:pt x="145" y="143"/>
                </a:cubicBezTo>
                <a:cubicBezTo>
                  <a:pt x="144" y="143"/>
                  <a:pt x="145" y="143"/>
                  <a:pt x="145" y="142"/>
                </a:cubicBezTo>
                <a:cubicBezTo>
                  <a:pt x="144" y="145"/>
                  <a:pt x="143" y="144"/>
                  <a:pt x="141" y="145"/>
                </a:cubicBezTo>
                <a:cubicBezTo>
                  <a:pt x="139" y="147"/>
                  <a:pt x="142" y="145"/>
                  <a:pt x="142" y="146"/>
                </a:cubicBezTo>
                <a:cubicBezTo>
                  <a:pt x="140" y="147"/>
                  <a:pt x="141" y="147"/>
                  <a:pt x="139" y="148"/>
                </a:cubicBezTo>
                <a:cubicBezTo>
                  <a:pt x="138" y="148"/>
                  <a:pt x="138" y="147"/>
                  <a:pt x="140" y="145"/>
                </a:cubicBezTo>
                <a:cubicBezTo>
                  <a:pt x="140" y="145"/>
                  <a:pt x="139" y="145"/>
                  <a:pt x="139" y="145"/>
                </a:cubicBezTo>
                <a:cubicBezTo>
                  <a:pt x="137" y="148"/>
                  <a:pt x="135" y="150"/>
                  <a:pt x="136" y="151"/>
                </a:cubicBezTo>
                <a:cubicBezTo>
                  <a:pt x="134" y="153"/>
                  <a:pt x="135" y="151"/>
                  <a:pt x="133" y="152"/>
                </a:cubicBezTo>
                <a:cubicBezTo>
                  <a:pt x="133" y="153"/>
                  <a:pt x="134" y="153"/>
                  <a:pt x="131" y="156"/>
                </a:cubicBezTo>
                <a:cubicBezTo>
                  <a:pt x="131" y="155"/>
                  <a:pt x="131" y="155"/>
                  <a:pt x="130" y="155"/>
                </a:cubicBezTo>
                <a:cubicBezTo>
                  <a:pt x="130" y="156"/>
                  <a:pt x="129" y="157"/>
                  <a:pt x="129" y="158"/>
                </a:cubicBezTo>
                <a:cubicBezTo>
                  <a:pt x="125" y="161"/>
                  <a:pt x="122" y="164"/>
                  <a:pt x="119" y="167"/>
                </a:cubicBezTo>
                <a:cubicBezTo>
                  <a:pt x="118" y="168"/>
                  <a:pt x="118" y="168"/>
                  <a:pt x="118" y="168"/>
                </a:cubicBezTo>
                <a:cubicBezTo>
                  <a:pt x="116" y="169"/>
                  <a:pt x="117" y="169"/>
                  <a:pt x="115" y="171"/>
                </a:cubicBezTo>
                <a:cubicBezTo>
                  <a:pt x="113" y="171"/>
                  <a:pt x="111" y="174"/>
                  <a:pt x="109" y="175"/>
                </a:cubicBezTo>
                <a:cubicBezTo>
                  <a:pt x="110" y="174"/>
                  <a:pt x="110" y="174"/>
                  <a:pt x="110" y="173"/>
                </a:cubicBezTo>
                <a:cubicBezTo>
                  <a:pt x="114" y="170"/>
                  <a:pt x="118" y="163"/>
                  <a:pt x="121" y="162"/>
                </a:cubicBezTo>
                <a:cubicBezTo>
                  <a:pt x="125" y="157"/>
                  <a:pt x="129" y="153"/>
                  <a:pt x="133" y="151"/>
                </a:cubicBezTo>
                <a:cubicBezTo>
                  <a:pt x="134" y="150"/>
                  <a:pt x="134" y="149"/>
                  <a:pt x="134" y="149"/>
                </a:cubicBezTo>
                <a:cubicBezTo>
                  <a:pt x="134" y="148"/>
                  <a:pt x="130" y="152"/>
                  <a:pt x="130" y="150"/>
                </a:cubicBezTo>
                <a:cubicBezTo>
                  <a:pt x="131" y="150"/>
                  <a:pt x="131" y="150"/>
                  <a:pt x="131" y="150"/>
                </a:cubicBezTo>
                <a:cubicBezTo>
                  <a:pt x="133" y="149"/>
                  <a:pt x="133" y="148"/>
                  <a:pt x="135" y="147"/>
                </a:cubicBezTo>
                <a:cubicBezTo>
                  <a:pt x="126" y="153"/>
                  <a:pt x="125" y="155"/>
                  <a:pt x="119" y="161"/>
                </a:cubicBezTo>
                <a:cubicBezTo>
                  <a:pt x="118" y="160"/>
                  <a:pt x="122" y="157"/>
                  <a:pt x="123" y="155"/>
                </a:cubicBezTo>
                <a:cubicBezTo>
                  <a:pt x="121" y="157"/>
                  <a:pt x="123" y="155"/>
                  <a:pt x="121" y="156"/>
                </a:cubicBezTo>
                <a:cubicBezTo>
                  <a:pt x="121" y="155"/>
                  <a:pt x="123" y="153"/>
                  <a:pt x="123" y="153"/>
                </a:cubicBezTo>
                <a:cubicBezTo>
                  <a:pt x="125" y="151"/>
                  <a:pt x="125" y="153"/>
                  <a:pt x="123" y="155"/>
                </a:cubicBezTo>
                <a:cubicBezTo>
                  <a:pt x="123" y="155"/>
                  <a:pt x="127" y="151"/>
                  <a:pt x="125" y="153"/>
                </a:cubicBezTo>
                <a:cubicBezTo>
                  <a:pt x="128" y="151"/>
                  <a:pt x="128" y="151"/>
                  <a:pt x="131" y="148"/>
                </a:cubicBezTo>
                <a:cubicBezTo>
                  <a:pt x="132" y="145"/>
                  <a:pt x="130" y="145"/>
                  <a:pt x="125" y="149"/>
                </a:cubicBezTo>
                <a:cubicBezTo>
                  <a:pt x="120" y="156"/>
                  <a:pt x="111" y="162"/>
                  <a:pt x="106" y="170"/>
                </a:cubicBezTo>
                <a:cubicBezTo>
                  <a:pt x="104" y="170"/>
                  <a:pt x="103" y="171"/>
                  <a:pt x="102" y="172"/>
                </a:cubicBezTo>
                <a:cubicBezTo>
                  <a:pt x="101" y="173"/>
                  <a:pt x="100" y="174"/>
                  <a:pt x="100" y="174"/>
                </a:cubicBezTo>
                <a:cubicBezTo>
                  <a:pt x="100" y="175"/>
                  <a:pt x="100" y="175"/>
                  <a:pt x="99" y="176"/>
                </a:cubicBezTo>
                <a:cubicBezTo>
                  <a:pt x="100" y="176"/>
                  <a:pt x="100" y="176"/>
                  <a:pt x="100" y="175"/>
                </a:cubicBezTo>
                <a:cubicBezTo>
                  <a:pt x="101" y="176"/>
                  <a:pt x="99" y="176"/>
                  <a:pt x="100" y="177"/>
                </a:cubicBezTo>
                <a:cubicBezTo>
                  <a:pt x="99" y="176"/>
                  <a:pt x="98" y="175"/>
                  <a:pt x="97" y="175"/>
                </a:cubicBezTo>
                <a:cubicBezTo>
                  <a:pt x="97" y="175"/>
                  <a:pt x="97" y="176"/>
                  <a:pt x="97" y="176"/>
                </a:cubicBezTo>
                <a:cubicBezTo>
                  <a:pt x="97" y="175"/>
                  <a:pt x="96" y="177"/>
                  <a:pt x="96" y="176"/>
                </a:cubicBezTo>
                <a:cubicBezTo>
                  <a:pt x="97" y="175"/>
                  <a:pt x="97" y="174"/>
                  <a:pt x="98" y="175"/>
                </a:cubicBezTo>
                <a:cubicBezTo>
                  <a:pt x="98" y="174"/>
                  <a:pt x="97" y="174"/>
                  <a:pt x="98" y="174"/>
                </a:cubicBezTo>
                <a:cubicBezTo>
                  <a:pt x="97" y="173"/>
                  <a:pt x="96" y="175"/>
                  <a:pt x="95" y="176"/>
                </a:cubicBezTo>
                <a:cubicBezTo>
                  <a:pt x="95" y="176"/>
                  <a:pt x="95" y="177"/>
                  <a:pt x="94" y="177"/>
                </a:cubicBezTo>
                <a:cubicBezTo>
                  <a:pt x="95" y="178"/>
                  <a:pt x="95" y="177"/>
                  <a:pt x="96" y="177"/>
                </a:cubicBezTo>
                <a:cubicBezTo>
                  <a:pt x="95" y="178"/>
                  <a:pt x="95" y="178"/>
                  <a:pt x="94" y="178"/>
                </a:cubicBezTo>
                <a:cubicBezTo>
                  <a:pt x="94" y="179"/>
                  <a:pt x="95" y="179"/>
                  <a:pt x="95" y="179"/>
                </a:cubicBezTo>
                <a:cubicBezTo>
                  <a:pt x="94" y="179"/>
                  <a:pt x="92" y="179"/>
                  <a:pt x="92" y="180"/>
                </a:cubicBezTo>
                <a:cubicBezTo>
                  <a:pt x="92" y="180"/>
                  <a:pt x="92" y="180"/>
                  <a:pt x="93" y="180"/>
                </a:cubicBezTo>
                <a:cubicBezTo>
                  <a:pt x="93" y="180"/>
                  <a:pt x="93" y="181"/>
                  <a:pt x="93" y="181"/>
                </a:cubicBezTo>
                <a:cubicBezTo>
                  <a:pt x="92" y="181"/>
                  <a:pt x="92" y="180"/>
                  <a:pt x="92" y="181"/>
                </a:cubicBezTo>
                <a:cubicBezTo>
                  <a:pt x="91" y="181"/>
                  <a:pt x="92" y="181"/>
                  <a:pt x="92" y="181"/>
                </a:cubicBezTo>
                <a:cubicBezTo>
                  <a:pt x="92" y="182"/>
                  <a:pt x="91" y="181"/>
                  <a:pt x="91" y="182"/>
                </a:cubicBezTo>
                <a:cubicBezTo>
                  <a:pt x="90" y="182"/>
                  <a:pt x="90" y="183"/>
                  <a:pt x="89" y="183"/>
                </a:cubicBezTo>
                <a:cubicBezTo>
                  <a:pt x="89" y="183"/>
                  <a:pt x="90" y="182"/>
                  <a:pt x="90" y="183"/>
                </a:cubicBezTo>
                <a:cubicBezTo>
                  <a:pt x="89" y="183"/>
                  <a:pt x="89" y="183"/>
                  <a:pt x="88" y="183"/>
                </a:cubicBezTo>
                <a:cubicBezTo>
                  <a:pt x="87" y="184"/>
                  <a:pt x="88" y="184"/>
                  <a:pt x="88" y="184"/>
                </a:cubicBezTo>
                <a:cubicBezTo>
                  <a:pt x="87" y="184"/>
                  <a:pt x="87" y="186"/>
                  <a:pt x="86" y="186"/>
                </a:cubicBezTo>
                <a:cubicBezTo>
                  <a:pt x="86" y="186"/>
                  <a:pt x="86" y="186"/>
                  <a:pt x="86" y="186"/>
                </a:cubicBezTo>
                <a:cubicBezTo>
                  <a:pt x="86" y="186"/>
                  <a:pt x="86" y="186"/>
                  <a:pt x="85" y="186"/>
                </a:cubicBezTo>
                <a:cubicBezTo>
                  <a:pt x="85" y="186"/>
                  <a:pt x="86" y="186"/>
                  <a:pt x="86" y="186"/>
                </a:cubicBezTo>
                <a:cubicBezTo>
                  <a:pt x="84" y="188"/>
                  <a:pt x="83" y="190"/>
                  <a:pt x="81" y="192"/>
                </a:cubicBezTo>
                <a:cubicBezTo>
                  <a:pt x="81" y="192"/>
                  <a:pt x="81" y="192"/>
                  <a:pt x="81" y="192"/>
                </a:cubicBezTo>
                <a:cubicBezTo>
                  <a:pt x="81" y="193"/>
                  <a:pt x="82" y="192"/>
                  <a:pt x="81" y="193"/>
                </a:cubicBezTo>
                <a:cubicBezTo>
                  <a:pt x="81" y="193"/>
                  <a:pt x="81" y="193"/>
                  <a:pt x="81" y="193"/>
                </a:cubicBezTo>
                <a:cubicBezTo>
                  <a:pt x="80" y="193"/>
                  <a:pt x="80" y="194"/>
                  <a:pt x="80" y="193"/>
                </a:cubicBezTo>
                <a:cubicBezTo>
                  <a:pt x="79" y="193"/>
                  <a:pt x="81" y="192"/>
                  <a:pt x="80" y="192"/>
                </a:cubicBezTo>
                <a:cubicBezTo>
                  <a:pt x="80" y="191"/>
                  <a:pt x="80" y="192"/>
                  <a:pt x="80" y="192"/>
                </a:cubicBezTo>
                <a:cubicBezTo>
                  <a:pt x="79" y="191"/>
                  <a:pt x="80" y="191"/>
                  <a:pt x="81" y="190"/>
                </a:cubicBezTo>
                <a:cubicBezTo>
                  <a:pt x="81" y="191"/>
                  <a:pt x="80" y="191"/>
                  <a:pt x="81" y="191"/>
                </a:cubicBezTo>
                <a:cubicBezTo>
                  <a:pt x="81" y="191"/>
                  <a:pt x="82" y="191"/>
                  <a:pt x="82" y="190"/>
                </a:cubicBezTo>
                <a:cubicBezTo>
                  <a:pt x="82" y="190"/>
                  <a:pt x="81" y="191"/>
                  <a:pt x="81" y="190"/>
                </a:cubicBezTo>
                <a:cubicBezTo>
                  <a:pt x="81" y="189"/>
                  <a:pt x="82" y="190"/>
                  <a:pt x="82" y="190"/>
                </a:cubicBezTo>
                <a:cubicBezTo>
                  <a:pt x="83" y="189"/>
                  <a:pt x="82" y="189"/>
                  <a:pt x="81" y="189"/>
                </a:cubicBezTo>
                <a:cubicBezTo>
                  <a:pt x="81" y="189"/>
                  <a:pt x="81" y="190"/>
                  <a:pt x="81" y="190"/>
                </a:cubicBezTo>
                <a:cubicBezTo>
                  <a:pt x="80" y="190"/>
                  <a:pt x="82" y="188"/>
                  <a:pt x="82" y="188"/>
                </a:cubicBezTo>
                <a:cubicBezTo>
                  <a:pt x="83" y="188"/>
                  <a:pt x="82" y="189"/>
                  <a:pt x="82" y="189"/>
                </a:cubicBezTo>
                <a:cubicBezTo>
                  <a:pt x="83" y="189"/>
                  <a:pt x="83" y="188"/>
                  <a:pt x="83" y="189"/>
                </a:cubicBezTo>
                <a:cubicBezTo>
                  <a:pt x="83" y="188"/>
                  <a:pt x="83" y="188"/>
                  <a:pt x="83" y="187"/>
                </a:cubicBezTo>
                <a:cubicBezTo>
                  <a:pt x="86" y="183"/>
                  <a:pt x="86" y="183"/>
                  <a:pt x="86" y="183"/>
                </a:cubicBezTo>
                <a:cubicBezTo>
                  <a:pt x="86" y="184"/>
                  <a:pt x="86" y="183"/>
                  <a:pt x="87" y="184"/>
                </a:cubicBezTo>
                <a:cubicBezTo>
                  <a:pt x="87" y="183"/>
                  <a:pt x="87" y="183"/>
                  <a:pt x="86" y="183"/>
                </a:cubicBezTo>
                <a:cubicBezTo>
                  <a:pt x="87" y="183"/>
                  <a:pt x="86" y="182"/>
                  <a:pt x="87" y="182"/>
                </a:cubicBezTo>
                <a:cubicBezTo>
                  <a:pt x="87" y="182"/>
                  <a:pt x="87" y="182"/>
                  <a:pt x="87" y="183"/>
                </a:cubicBezTo>
                <a:cubicBezTo>
                  <a:pt x="88" y="182"/>
                  <a:pt x="87" y="182"/>
                  <a:pt x="87" y="182"/>
                </a:cubicBezTo>
                <a:cubicBezTo>
                  <a:pt x="89" y="179"/>
                  <a:pt x="92" y="175"/>
                  <a:pt x="95" y="172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5" y="172"/>
                  <a:pt x="95" y="171"/>
                  <a:pt x="95" y="171"/>
                </a:cubicBezTo>
                <a:cubicBezTo>
                  <a:pt x="95" y="170"/>
                  <a:pt x="95" y="171"/>
                  <a:pt x="95" y="171"/>
                </a:cubicBezTo>
                <a:cubicBezTo>
                  <a:pt x="95" y="171"/>
                  <a:pt x="95" y="171"/>
                  <a:pt x="95" y="170"/>
                </a:cubicBezTo>
                <a:cubicBezTo>
                  <a:pt x="94" y="170"/>
                  <a:pt x="94" y="170"/>
                  <a:pt x="94" y="171"/>
                </a:cubicBezTo>
                <a:cubicBezTo>
                  <a:pt x="93" y="170"/>
                  <a:pt x="94" y="169"/>
                  <a:pt x="95" y="169"/>
                </a:cubicBezTo>
                <a:cubicBezTo>
                  <a:pt x="95" y="169"/>
                  <a:pt x="94" y="169"/>
                  <a:pt x="95" y="170"/>
                </a:cubicBezTo>
                <a:cubicBezTo>
                  <a:pt x="95" y="170"/>
                  <a:pt x="95" y="169"/>
                  <a:pt x="95" y="169"/>
                </a:cubicBezTo>
                <a:cubicBezTo>
                  <a:pt x="96" y="170"/>
                  <a:pt x="95" y="170"/>
                  <a:pt x="95" y="170"/>
                </a:cubicBezTo>
                <a:cubicBezTo>
                  <a:pt x="96" y="170"/>
                  <a:pt x="96" y="170"/>
                  <a:pt x="96" y="170"/>
                </a:cubicBezTo>
                <a:cubicBezTo>
                  <a:pt x="96" y="168"/>
                  <a:pt x="103" y="164"/>
                  <a:pt x="102" y="163"/>
                </a:cubicBezTo>
                <a:cubicBezTo>
                  <a:pt x="105" y="161"/>
                  <a:pt x="102" y="163"/>
                  <a:pt x="105" y="161"/>
                </a:cubicBezTo>
                <a:cubicBezTo>
                  <a:pt x="107" y="157"/>
                  <a:pt x="113" y="152"/>
                  <a:pt x="118" y="147"/>
                </a:cubicBezTo>
                <a:cubicBezTo>
                  <a:pt x="116" y="151"/>
                  <a:pt x="121" y="145"/>
                  <a:pt x="123" y="143"/>
                </a:cubicBezTo>
                <a:cubicBezTo>
                  <a:pt x="123" y="143"/>
                  <a:pt x="123" y="143"/>
                  <a:pt x="123" y="143"/>
                </a:cubicBezTo>
                <a:cubicBezTo>
                  <a:pt x="124" y="142"/>
                  <a:pt x="124" y="143"/>
                  <a:pt x="126" y="141"/>
                </a:cubicBezTo>
                <a:cubicBezTo>
                  <a:pt x="124" y="141"/>
                  <a:pt x="130" y="137"/>
                  <a:pt x="128" y="138"/>
                </a:cubicBezTo>
                <a:cubicBezTo>
                  <a:pt x="129" y="136"/>
                  <a:pt x="131" y="136"/>
                  <a:pt x="131" y="136"/>
                </a:cubicBezTo>
                <a:cubicBezTo>
                  <a:pt x="132" y="135"/>
                  <a:pt x="131" y="135"/>
                  <a:pt x="131" y="135"/>
                </a:cubicBezTo>
                <a:cubicBezTo>
                  <a:pt x="133" y="134"/>
                  <a:pt x="133" y="133"/>
                  <a:pt x="136" y="131"/>
                </a:cubicBezTo>
                <a:cubicBezTo>
                  <a:pt x="135" y="132"/>
                  <a:pt x="136" y="132"/>
                  <a:pt x="137" y="131"/>
                </a:cubicBezTo>
                <a:cubicBezTo>
                  <a:pt x="141" y="128"/>
                  <a:pt x="136" y="130"/>
                  <a:pt x="139" y="128"/>
                </a:cubicBezTo>
                <a:cubicBezTo>
                  <a:pt x="138" y="128"/>
                  <a:pt x="136" y="130"/>
                  <a:pt x="135" y="130"/>
                </a:cubicBezTo>
                <a:cubicBezTo>
                  <a:pt x="134" y="131"/>
                  <a:pt x="134" y="132"/>
                  <a:pt x="134" y="132"/>
                </a:cubicBezTo>
                <a:cubicBezTo>
                  <a:pt x="130" y="134"/>
                  <a:pt x="128" y="137"/>
                  <a:pt x="123" y="141"/>
                </a:cubicBezTo>
                <a:cubicBezTo>
                  <a:pt x="122" y="141"/>
                  <a:pt x="121" y="143"/>
                  <a:pt x="122" y="141"/>
                </a:cubicBezTo>
                <a:cubicBezTo>
                  <a:pt x="121" y="142"/>
                  <a:pt x="120" y="143"/>
                  <a:pt x="117" y="145"/>
                </a:cubicBezTo>
                <a:cubicBezTo>
                  <a:pt x="121" y="141"/>
                  <a:pt x="127" y="135"/>
                  <a:pt x="130" y="134"/>
                </a:cubicBezTo>
                <a:cubicBezTo>
                  <a:pt x="131" y="133"/>
                  <a:pt x="130" y="132"/>
                  <a:pt x="131" y="132"/>
                </a:cubicBezTo>
                <a:cubicBezTo>
                  <a:pt x="129" y="133"/>
                  <a:pt x="130" y="133"/>
                  <a:pt x="128" y="135"/>
                </a:cubicBezTo>
                <a:cubicBezTo>
                  <a:pt x="131" y="131"/>
                  <a:pt x="126" y="134"/>
                  <a:pt x="127" y="132"/>
                </a:cubicBezTo>
                <a:cubicBezTo>
                  <a:pt x="125" y="133"/>
                  <a:pt x="125" y="133"/>
                  <a:pt x="125" y="133"/>
                </a:cubicBezTo>
                <a:cubicBezTo>
                  <a:pt x="124" y="134"/>
                  <a:pt x="127" y="133"/>
                  <a:pt x="125" y="13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12" y="146"/>
                  <a:pt x="112" y="146"/>
                  <a:pt x="113" y="145"/>
                </a:cubicBezTo>
                <a:cubicBezTo>
                  <a:pt x="111" y="147"/>
                  <a:pt x="111" y="147"/>
                  <a:pt x="111" y="147"/>
                </a:cubicBezTo>
                <a:cubicBezTo>
                  <a:pt x="111" y="148"/>
                  <a:pt x="112" y="146"/>
                  <a:pt x="113" y="146"/>
                </a:cubicBezTo>
                <a:cubicBezTo>
                  <a:pt x="113" y="147"/>
                  <a:pt x="111" y="147"/>
                  <a:pt x="110" y="148"/>
                </a:cubicBezTo>
                <a:cubicBezTo>
                  <a:pt x="106" y="153"/>
                  <a:pt x="106" y="153"/>
                  <a:pt x="106" y="153"/>
                </a:cubicBezTo>
                <a:cubicBezTo>
                  <a:pt x="106" y="150"/>
                  <a:pt x="103" y="155"/>
                  <a:pt x="100" y="157"/>
                </a:cubicBezTo>
                <a:cubicBezTo>
                  <a:pt x="101" y="156"/>
                  <a:pt x="104" y="154"/>
                  <a:pt x="104" y="152"/>
                </a:cubicBezTo>
                <a:cubicBezTo>
                  <a:pt x="108" y="149"/>
                  <a:pt x="109" y="148"/>
                  <a:pt x="111" y="145"/>
                </a:cubicBezTo>
                <a:cubicBezTo>
                  <a:pt x="110" y="145"/>
                  <a:pt x="109" y="147"/>
                  <a:pt x="108" y="148"/>
                </a:cubicBezTo>
                <a:cubicBezTo>
                  <a:pt x="108" y="145"/>
                  <a:pt x="106" y="148"/>
                  <a:pt x="103" y="152"/>
                </a:cubicBezTo>
                <a:cubicBezTo>
                  <a:pt x="105" y="150"/>
                  <a:pt x="103" y="150"/>
                  <a:pt x="101" y="151"/>
                </a:cubicBezTo>
                <a:cubicBezTo>
                  <a:pt x="103" y="149"/>
                  <a:pt x="103" y="149"/>
                  <a:pt x="104" y="149"/>
                </a:cubicBezTo>
                <a:cubicBezTo>
                  <a:pt x="105" y="148"/>
                  <a:pt x="105" y="147"/>
                  <a:pt x="107" y="145"/>
                </a:cubicBezTo>
                <a:cubicBezTo>
                  <a:pt x="108" y="144"/>
                  <a:pt x="108" y="146"/>
                  <a:pt x="109" y="144"/>
                </a:cubicBezTo>
                <a:cubicBezTo>
                  <a:pt x="111" y="142"/>
                  <a:pt x="109" y="141"/>
                  <a:pt x="113" y="139"/>
                </a:cubicBezTo>
                <a:cubicBezTo>
                  <a:pt x="113" y="139"/>
                  <a:pt x="111" y="141"/>
                  <a:pt x="111" y="141"/>
                </a:cubicBezTo>
                <a:cubicBezTo>
                  <a:pt x="114" y="139"/>
                  <a:pt x="114" y="138"/>
                  <a:pt x="113" y="138"/>
                </a:cubicBezTo>
                <a:cubicBezTo>
                  <a:pt x="115" y="136"/>
                  <a:pt x="115" y="137"/>
                  <a:pt x="115" y="137"/>
                </a:cubicBezTo>
                <a:cubicBezTo>
                  <a:pt x="115" y="136"/>
                  <a:pt x="118" y="134"/>
                  <a:pt x="118" y="133"/>
                </a:cubicBezTo>
                <a:cubicBezTo>
                  <a:pt x="118" y="133"/>
                  <a:pt x="116" y="134"/>
                  <a:pt x="115" y="135"/>
                </a:cubicBezTo>
                <a:cubicBezTo>
                  <a:pt x="116" y="134"/>
                  <a:pt x="116" y="134"/>
                  <a:pt x="117" y="132"/>
                </a:cubicBezTo>
                <a:cubicBezTo>
                  <a:pt x="115" y="134"/>
                  <a:pt x="115" y="134"/>
                  <a:pt x="116" y="132"/>
                </a:cubicBezTo>
                <a:cubicBezTo>
                  <a:pt x="115" y="132"/>
                  <a:pt x="115" y="132"/>
                  <a:pt x="115" y="132"/>
                </a:cubicBezTo>
                <a:cubicBezTo>
                  <a:pt x="114" y="133"/>
                  <a:pt x="113" y="134"/>
                  <a:pt x="112" y="135"/>
                </a:cubicBezTo>
                <a:cubicBezTo>
                  <a:pt x="111" y="136"/>
                  <a:pt x="112" y="134"/>
                  <a:pt x="109" y="137"/>
                </a:cubicBezTo>
                <a:cubicBezTo>
                  <a:pt x="111" y="135"/>
                  <a:pt x="109" y="136"/>
                  <a:pt x="110" y="134"/>
                </a:cubicBezTo>
                <a:cubicBezTo>
                  <a:pt x="112" y="133"/>
                  <a:pt x="110" y="133"/>
                  <a:pt x="111" y="133"/>
                </a:cubicBezTo>
                <a:cubicBezTo>
                  <a:pt x="112" y="131"/>
                  <a:pt x="115" y="128"/>
                  <a:pt x="116" y="127"/>
                </a:cubicBezTo>
                <a:cubicBezTo>
                  <a:pt x="118" y="126"/>
                  <a:pt x="119" y="125"/>
                  <a:pt x="120" y="126"/>
                </a:cubicBezTo>
                <a:cubicBezTo>
                  <a:pt x="121" y="125"/>
                  <a:pt x="121" y="124"/>
                  <a:pt x="121" y="124"/>
                </a:cubicBezTo>
                <a:cubicBezTo>
                  <a:pt x="121" y="124"/>
                  <a:pt x="119" y="125"/>
                  <a:pt x="119" y="124"/>
                </a:cubicBezTo>
                <a:cubicBezTo>
                  <a:pt x="122" y="121"/>
                  <a:pt x="125" y="119"/>
                  <a:pt x="126" y="117"/>
                </a:cubicBezTo>
                <a:cubicBezTo>
                  <a:pt x="127" y="116"/>
                  <a:pt x="127" y="116"/>
                  <a:pt x="128" y="116"/>
                </a:cubicBezTo>
                <a:cubicBezTo>
                  <a:pt x="142" y="104"/>
                  <a:pt x="148" y="99"/>
                  <a:pt x="162" y="88"/>
                </a:cubicBezTo>
                <a:cubicBezTo>
                  <a:pt x="163" y="89"/>
                  <a:pt x="163" y="89"/>
                  <a:pt x="164" y="88"/>
                </a:cubicBezTo>
                <a:cubicBezTo>
                  <a:pt x="166" y="86"/>
                  <a:pt x="163" y="88"/>
                  <a:pt x="163" y="88"/>
                </a:cubicBezTo>
                <a:cubicBezTo>
                  <a:pt x="175" y="79"/>
                  <a:pt x="184" y="73"/>
                  <a:pt x="197" y="65"/>
                </a:cubicBezTo>
                <a:cubicBezTo>
                  <a:pt x="197" y="65"/>
                  <a:pt x="196" y="65"/>
                  <a:pt x="195" y="66"/>
                </a:cubicBezTo>
                <a:cubicBezTo>
                  <a:pt x="196" y="65"/>
                  <a:pt x="197" y="65"/>
                  <a:pt x="199" y="63"/>
                </a:cubicBezTo>
                <a:cubicBezTo>
                  <a:pt x="199" y="64"/>
                  <a:pt x="199" y="64"/>
                  <a:pt x="201" y="63"/>
                </a:cubicBezTo>
                <a:cubicBezTo>
                  <a:pt x="202" y="63"/>
                  <a:pt x="201" y="62"/>
                  <a:pt x="201" y="62"/>
                </a:cubicBezTo>
                <a:cubicBezTo>
                  <a:pt x="203" y="61"/>
                  <a:pt x="203" y="61"/>
                  <a:pt x="203" y="62"/>
                </a:cubicBezTo>
                <a:cubicBezTo>
                  <a:pt x="207" y="60"/>
                  <a:pt x="211" y="58"/>
                  <a:pt x="214" y="56"/>
                </a:cubicBezTo>
                <a:cubicBezTo>
                  <a:pt x="213" y="56"/>
                  <a:pt x="212" y="57"/>
                  <a:pt x="210" y="57"/>
                </a:cubicBezTo>
                <a:cubicBezTo>
                  <a:pt x="214" y="54"/>
                  <a:pt x="214" y="57"/>
                  <a:pt x="222" y="53"/>
                </a:cubicBezTo>
                <a:cubicBezTo>
                  <a:pt x="222" y="52"/>
                  <a:pt x="218" y="54"/>
                  <a:pt x="217" y="54"/>
                </a:cubicBezTo>
                <a:cubicBezTo>
                  <a:pt x="219" y="52"/>
                  <a:pt x="216" y="54"/>
                  <a:pt x="216" y="53"/>
                </a:cubicBezTo>
                <a:cubicBezTo>
                  <a:pt x="215" y="53"/>
                  <a:pt x="214" y="54"/>
                  <a:pt x="214" y="54"/>
                </a:cubicBezTo>
                <a:cubicBezTo>
                  <a:pt x="212" y="54"/>
                  <a:pt x="215" y="53"/>
                  <a:pt x="210" y="56"/>
                </a:cubicBezTo>
                <a:cubicBezTo>
                  <a:pt x="211" y="54"/>
                  <a:pt x="217" y="52"/>
                  <a:pt x="219" y="50"/>
                </a:cubicBezTo>
                <a:cubicBezTo>
                  <a:pt x="220" y="50"/>
                  <a:pt x="219" y="51"/>
                  <a:pt x="221" y="50"/>
                </a:cubicBezTo>
                <a:cubicBezTo>
                  <a:pt x="227" y="46"/>
                  <a:pt x="237" y="41"/>
                  <a:pt x="245" y="39"/>
                </a:cubicBezTo>
                <a:cubicBezTo>
                  <a:pt x="246" y="40"/>
                  <a:pt x="242" y="40"/>
                  <a:pt x="241" y="41"/>
                </a:cubicBezTo>
                <a:cubicBezTo>
                  <a:pt x="242" y="41"/>
                  <a:pt x="244" y="40"/>
                  <a:pt x="245" y="40"/>
                </a:cubicBezTo>
                <a:cubicBezTo>
                  <a:pt x="247" y="39"/>
                  <a:pt x="249" y="39"/>
                  <a:pt x="254" y="37"/>
                </a:cubicBezTo>
                <a:cubicBezTo>
                  <a:pt x="252" y="37"/>
                  <a:pt x="247" y="38"/>
                  <a:pt x="253" y="36"/>
                </a:cubicBezTo>
                <a:cubicBezTo>
                  <a:pt x="252" y="36"/>
                  <a:pt x="250" y="37"/>
                  <a:pt x="251" y="36"/>
                </a:cubicBezTo>
                <a:cubicBezTo>
                  <a:pt x="252" y="36"/>
                  <a:pt x="254" y="35"/>
                  <a:pt x="255" y="35"/>
                </a:cubicBezTo>
                <a:cubicBezTo>
                  <a:pt x="257" y="35"/>
                  <a:pt x="255" y="34"/>
                  <a:pt x="258" y="33"/>
                </a:cubicBezTo>
                <a:cubicBezTo>
                  <a:pt x="259" y="34"/>
                  <a:pt x="259" y="34"/>
                  <a:pt x="259" y="34"/>
                </a:cubicBezTo>
                <a:cubicBezTo>
                  <a:pt x="263" y="32"/>
                  <a:pt x="265" y="32"/>
                  <a:pt x="267" y="31"/>
                </a:cubicBezTo>
                <a:cubicBezTo>
                  <a:pt x="273" y="28"/>
                  <a:pt x="273" y="30"/>
                  <a:pt x="279" y="27"/>
                </a:cubicBezTo>
                <a:cubicBezTo>
                  <a:pt x="280" y="27"/>
                  <a:pt x="279" y="27"/>
                  <a:pt x="279" y="28"/>
                </a:cubicBezTo>
                <a:cubicBezTo>
                  <a:pt x="282" y="27"/>
                  <a:pt x="285" y="26"/>
                  <a:pt x="285" y="25"/>
                </a:cubicBezTo>
                <a:cubicBezTo>
                  <a:pt x="288" y="26"/>
                  <a:pt x="294" y="23"/>
                  <a:pt x="301" y="22"/>
                </a:cubicBezTo>
                <a:cubicBezTo>
                  <a:pt x="301" y="21"/>
                  <a:pt x="301" y="21"/>
                  <a:pt x="301" y="21"/>
                </a:cubicBezTo>
                <a:cubicBezTo>
                  <a:pt x="301" y="21"/>
                  <a:pt x="297" y="22"/>
                  <a:pt x="296" y="22"/>
                </a:cubicBezTo>
                <a:cubicBezTo>
                  <a:pt x="298" y="21"/>
                  <a:pt x="297" y="22"/>
                  <a:pt x="298" y="21"/>
                </a:cubicBezTo>
                <a:cubicBezTo>
                  <a:pt x="301" y="20"/>
                  <a:pt x="301" y="20"/>
                  <a:pt x="301" y="20"/>
                </a:cubicBezTo>
                <a:cubicBezTo>
                  <a:pt x="301" y="20"/>
                  <a:pt x="297" y="21"/>
                  <a:pt x="297" y="21"/>
                </a:cubicBezTo>
                <a:cubicBezTo>
                  <a:pt x="300" y="19"/>
                  <a:pt x="301" y="19"/>
                  <a:pt x="305" y="18"/>
                </a:cubicBezTo>
                <a:cubicBezTo>
                  <a:pt x="305" y="19"/>
                  <a:pt x="307" y="18"/>
                  <a:pt x="306" y="19"/>
                </a:cubicBezTo>
                <a:cubicBezTo>
                  <a:pt x="308" y="18"/>
                  <a:pt x="309" y="17"/>
                  <a:pt x="309" y="18"/>
                </a:cubicBezTo>
                <a:cubicBezTo>
                  <a:pt x="316" y="16"/>
                  <a:pt x="316" y="16"/>
                  <a:pt x="322" y="15"/>
                </a:cubicBezTo>
                <a:cubicBezTo>
                  <a:pt x="325" y="15"/>
                  <a:pt x="325" y="14"/>
                  <a:pt x="327" y="13"/>
                </a:cubicBezTo>
                <a:cubicBezTo>
                  <a:pt x="329" y="12"/>
                  <a:pt x="329" y="13"/>
                  <a:pt x="330" y="13"/>
                </a:cubicBezTo>
                <a:cubicBezTo>
                  <a:pt x="332" y="13"/>
                  <a:pt x="332" y="12"/>
                  <a:pt x="334" y="12"/>
                </a:cubicBezTo>
                <a:cubicBezTo>
                  <a:pt x="336" y="12"/>
                  <a:pt x="338" y="11"/>
                  <a:pt x="338" y="12"/>
                </a:cubicBezTo>
                <a:cubicBezTo>
                  <a:pt x="337" y="12"/>
                  <a:pt x="338" y="12"/>
                  <a:pt x="337" y="12"/>
                </a:cubicBezTo>
                <a:cubicBezTo>
                  <a:pt x="337" y="12"/>
                  <a:pt x="336" y="12"/>
                  <a:pt x="336" y="12"/>
                </a:cubicBezTo>
                <a:cubicBezTo>
                  <a:pt x="336" y="13"/>
                  <a:pt x="340" y="11"/>
                  <a:pt x="341" y="12"/>
                </a:cubicBezTo>
                <a:cubicBezTo>
                  <a:pt x="343" y="12"/>
                  <a:pt x="337" y="12"/>
                  <a:pt x="340" y="11"/>
                </a:cubicBezTo>
                <a:cubicBezTo>
                  <a:pt x="342" y="11"/>
                  <a:pt x="342" y="11"/>
                  <a:pt x="342" y="11"/>
                </a:cubicBezTo>
                <a:cubicBezTo>
                  <a:pt x="344" y="11"/>
                  <a:pt x="344" y="11"/>
                  <a:pt x="345" y="11"/>
                </a:cubicBezTo>
                <a:cubicBezTo>
                  <a:pt x="346" y="10"/>
                  <a:pt x="340" y="11"/>
                  <a:pt x="342" y="10"/>
                </a:cubicBezTo>
                <a:cubicBezTo>
                  <a:pt x="347" y="10"/>
                  <a:pt x="347" y="10"/>
                  <a:pt x="347" y="10"/>
                </a:cubicBezTo>
                <a:cubicBezTo>
                  <a:pt x="347" y="9"/>
                  <a:pt x="347" y="9"/>
                  <a:pt x="345" y="9"/>
                </a:cubicBezTo>
                <a:cubicBezTo>
                  <a:pt x="349" y="8"/>
                  <a:pt x="350" y="10"/>
                  <a:pt x="354" y="10"/>
                </a:cubicBezTo>
                <a:cubicBezTo>
                  <a:pt x="356" y="10"/>
                  <a:pt x="358" y="9"/>
                  <a:pt x="360" y="9"/>
                </a:cubicBezTo>
                <a:cubicBezTo>
                  <a:pt x="361" y="9"/>
                  <a:pt x="359" y="9"/>
                  <a:pt x="361" y="9"/>
                </a:cubicBezTo>
                <a:cubicBezTo>
                  <a:pt x="360" y="9"/>
                  <a:pt x="359" y="9"/>
                  <a:pt x="358" y="9"/>
                </a:cubicBezTo>
                <a:cubicBezTo>
                  <a:pt x="355" y="8"/>
                  <a:pt x="363" y="8"/>
                  <a:pt x="360" y="8"/>
                </a:cubicBezTo>
                <a:cubicBezTo>
                  <a:pt x="361" y="7"/>
                  <a:pt x="362" y="9"/>
                  <a:pt x="364" y="8"/>
                </a:cubicBezTo>
                <a:cubicBezTo>
                  <a:pt x="367" y="8"/>
                  <a:pt x="362" y="8"/>
                  <a:pt x="363" y="7"/>
                </a:cubicBezTo>
                <a:cubicBezTo>
                  <a:pt x="364" y="7"/>
                  <a:pt x="365" y="7"/>
                  <a:pt x="365" y="7"/>
                </a:cubicBezTo>
                <a:cubicBezTo>
                  <a:pt x="366" y="7"/>
                  <a:pt x="367" y="8"/>
                  <a:pt x="367" y="8"/>
                </a:cubicBezTo>
                <a:cubicBezTo>
                  <a:pt x="367" y="9"/>
                  <a:pt x="370" y="8"/>
                  <a:pt x="371" y="9"/>
                </a:cubicBezTo>
                <a:cubicBezTo>
                  <a:pt x="374" y="8"/>
                  <a:pt x="371" y="8"/>
                  <a:pt x="372" y="8"/>
                </a:cubicBezTo>
                <a:cubicBezTo>
                  <a:pt x="372" y="7"/>
                  <a:pt x="371" y="8"/>
                  <a:pt x="371" y="8"/>
                </a:cubicBezTo>
                <a:cubicBezTo>
                  <a:pt x="371" y="7"/>
                  <a:pt x="379" y="9"/>
                  <a:pt x="381" y="7"/>
                </a:cubicBezTo>
                <a:cubicBezTo>
                  <a:pt x="384" y="7"/>
                  <a:pt x="386" y="8"/>
                  <a:pt x="390" y="7"/>
                </a:cubicBezTo>
                <a:cubicBezTo>
                  <a:pt x="390" y="7"/>
                  <a:pt x="389" y="7"/>
                  <a:pt x="390" y="7"/>
                </a:cubicBezTo>
                <a:cubicBezTo>
                  <a:pt x="387" y="6"/>
                  <a:pt x="389" y="6"/>
                  <a:pt x="386" y="5"/>
                </a:cubicBezTo>
                <a:cubicBezTo>
                  <a:pt x="388" y="6"/>
                  <a:pt x="389" y="7"/>
                  <a:pt x="391" y="6"/>
                </a:cubicBezTo>
                <a:cubicBezTo>
                  <a:pt x="392" y="6"/>
                  <a:pt x="392" y="7"/>
                  <a:pt x="394" y="7"/>
                </a:cubicBezTo>
                <a:cubicBezTo>
                  <a:pt x="395" y="7"/>
                  <a:pt x="395" y="6"/>
                  <a:pt x="395" y="6"/>
                </a:cubicBezTo>
                <a:cubicBezTo>
                  <a:pt x="396" y="6"/>
                  <a:pt x="399" y="6"/>
                  <a:pt x="397" y="6"/>
                </a:cubicBezTo>
                <a:cubicBezTo>
                  <a:pt x="401" y="5"/>
                  <a:pt x="402" y="7"/>
                  <a:pt x="401" y="7"/>
                </a:cubicBezTo>
                <a:cubicBezTo>
                  <a:pt x="408" y="7"/>
                  <a:pt x="400" y="5"/>
                  <a:pt x="400" y="4"/>
                </a:cubicBezTo>
                <a:cubicBezTo>
                  <a:pt x="402" y="5"/>
                  <a:pt x="404" y="4"/>
                  <a:pt x="401" y="4"/>
                </a:cubicBezTo>
                <a:cubicBezTo>
                  <a:pt x="406" y="3"/>
                  <a:pt x="402" y="5"/>
                  <a:pt x="407" y="5"/>
                </a:cubicBezTo>
                <a:cubicBezTo>
                  <a:pt x="411" y="4"/>
                  <a:pt x="406" y="3"/>
                  <a:pt x="410" y="3"/>
                </a:cubicBezTo>
                <a:cubicBezTo>
                  <a:pt x="408" y="2"/>
                  <a:pt x="400" y="3"/>
                  <a:pt x="399" y="2"/>
                </a:cubicBezTo>
                <a:cubicBezTo>
                  <a:pt x="400" y="1"/>
                  <a:pt x="404" y="2"/>
                  <a:pt x="404" y="2"/>
                </a:cubicBezTo>
                <a:cubicBezTo>
                  <a:pt x="407" y="2"/>
                  <a:pt x="407" y="1"/>
                  <a:pt x="412" y="2"/>
                </a:cubicBezTo>
                <a:cubicBezTo>
                  <a:pt x="411" y="2"/>
                  <a:pt x="413" y="2"/>
                  <a:pt x="412" y="3"/>
                </a:cubicBezTo>
                <a:cubicBezTo>
                  <a:pt x="415" y="3"/>
                  <a:pt x="415" y="1"/>
                  <a:pt x="419" y="1"/>
                </a:cubicBezTo>
                <a:cubicBezTo>
                  <a:pt x="417" y="2"/>
                  <a:pt x="416" y="2"/>
                  <a:pt x="421" y="2"/>
                </a:cubicBezTo>
                <a:cubicBezTo>
                  <a:pt x="420" y="3"/>
                  <a:pt x="417" y="3"/>
                  <a:pt x="417" y="2"/>
                </a:cubicBezTo>
                <a:cubicBezTo>
                  <a:pt x="416" y="2"/>
                  <a:pt x="416" y="3"/>
                  <a:pt x="415" y="3"/>
                </a:cubicBezTo>
                <a:cubicBezTo>
                  <a:pt x="414" y="3"/>
                  <a:pt x="417" y="3"/>
                  <a:pt x="417" y="4"/>
                </a:cubicBezTo>
                <a:cubicBezTo>
                  <a:pt x="419" y="4"/>
                  <a:pt x="418" y="3"/>
                  <a:pt x="416" y="3"/>
                </a:cubicBezTo>
                <a:cubicBezTo>
                  <a:pt x="417" y="3"/>
                  <a:pt x="421" y="3"/>
                  <a:pt x="421" y="4"/>
                </a:cubicBezTo>
                <a:cubicBezTo>
                  <a:pt x="418" y="4"/>
                  <a:pt x="427" y="5"/>
                  <a:pt x="424" y="5"/>
                </a:cubicBezTo>
                <a:cubicBezTo>
                  <a:pt x="427" y="5"/>
                  <a:pt x="427" y="6"/>
                  <a:pt x="430" y="6"/>
                </a:cubicBezTo>
                <a:cubicBezTo>
                  <a:pt x="426" y="5"/>
                  <a:pt x="427" y="5"/>
                  <a:pt x="425" y="4"/>
                </a:cubicBezTo>
                <a:cubicBezTo>
                  <a:pt x="426" y="4"/>
                  <a:pt x="428" y="4"/>
                  <a:pt x="430" y="4"/>
                </a:cubicBezTo>
                <a:cubicBezTo>
                  <a:pt x="427" y="4"/>
                  <a:pt x="430" y="4"/>
                  <a:pt x="428" y="4"/>
                </a:cubicBezTo>
                <a:cubicBezTo>
                  <a:pt x="429" y="5"/>
                  <a:pt x="432" y="5"/>
                  <a:pt x="433" y="5"/>
                </a:cubicBezTo>
                <a:cubicBezTo>
                  <a:pt x="434" y="5"/>
                  <a:pt x="431" y="5"/>
                  <a:pt x="431" y="4"/>
                </a:cubicBezTo>
                <a:cubicBezTo>
                  <a:pt x="432" y="4"/>
                  <a:pt x="438" y="5"/>
                  <a:pt x="438" y="5"/>
                </a:cubicBezTo>
                <a:cubicBezTo>
                  <a:pt x="442" y="6"/>
                  <a:pt x="445" y="6"/>
                  <a:pt x="453" y="7"/>
                </a:cubicBezTo>
                <a:cubicBezTo>
                  <a:pt x="453" y="7"/>
                  <a:pt x="452" y="7"/>
                  <a:pt x="451" y="7"/>
                </a:cubicBezTo>
                <a:cubicBezTo>
                  <a:pt x="451" y="7"/>
                  <a:pt x="453" y="7"/>
                  <a:pt x="453" y="7"/>
                </a:cubicBezTo>
                <a:cubicBezTo>
                  <a:pt x="452" y="8"/>
                  <a:pt x="450" y="7"/>
                  <a:pt x="447" y="6"/>
                </a:cubicBezTo>
                <a:cubicBezTo>
                  <a:pt x="447" y="7"/>
                  <a:pt x="447" y="7"/>
                  <a:pt x="447" y="7"/>
                </a:cubicBezTo>
                <a:cubicBezTo>
                  <a:pt x="448" y="7"/>
                  <a:pt x="453" y="8"/>
                  <a:pt x="453" y="9"/>
                </a:cubicBezTo>
                <a:cubicBezTo>
                  <a:pt x="454" y="8"/>
                  <a:pt x="456" y="7"/>
                  <a:pt x="453" y="6"/>
                </a:cubicBezTo>
                <a:cubicBezTo>
                  <a:pt x="454" y="6"/>
                  <a:pt x="457" y="7"/>
                  <a:pt x="455" y="6"/>
                </a:cubicBezTo>
                <a:cubicBezTo>
                  <a:pt x="456" y="6"/>
                  <a:pt x="458" y="7"/>
                  <a:pt x="460" y="7"/>
                </a:cubicBezTo>
                <a:cubicBezTo>
                  <a:pt x="460" y="7"/>
                  <a:pt x="459" y="7"/>
                  <a:pt x="458" y="6"/>
                </a:cubicBezTo>
                <a:cubicBezTo>
                  <a:pt x="460" y="6"/>
                  <a:pt x="465" y="7"/>
                  <a:pt x="465" y="6"/>
                </a:cubicBezTo>
                <a:cubicBezTo>
                  <a:pt x="466" y="7"/>
                  <a:pt x="466" y="7"/>
                  <a:pt x="465" y="7"/>
                </a:cubicBezTo>
                <a:cubicBezTo>
                  <a:pt x="466" y="7"/>
                  <a:pt x="469" y="8"/>
                  <a:pt x="468" y="8"/>
                </a:cubicBezTo>
                <a:cubicBezTo>
                  <a:pt x="466" y="8"/>
                  <a:pt x="466" y="8"/>
                  <a:pt x="463" y="7"/>
                </a:cubicBezTo>
                <a:cubicBezTo>
                  <a:pt x="463" y="8"/>
                  <a:pt x="464" y="8"/>
                  <a:pt x="464" y="8"/>
                </a:cubicBezTo>
                <a:cubicBezTo>
                  <a:pt x="468" y="9"/>
                  <a:pt x="467" y="8"/>
                  <a:pt x="470" y="9"/>
                </a:cubicBezTo>
                <a:cubicBezTo>
                  <a:pt x="470" y="8"/>
                  <a:pt x="473" y="8"/>
                  <a:pt x="477" y="9"/>
                </a:cubicBezTo>
                <a:cubicBezTo>
                  <a:pt x="476" y="10"/>
                  <a:pt x="474" y="9"/>
                  <a:pt x="471" y="9"/>
                </a:cubicBezTo>
                <a:cubicBezTo>
                  <a:pt x="472" y="9"/>
                  <a:pt x="472" y="10"/>
                  <a:pt x="472" y="10"/>
                </a:cubicBezTo>
                <a:cubicBezTo>
                  <a:pt x="473" y="10"/>
                  <a:pt x="475" y="10"/>
                  <a:pt x="476" y="10"/>
                </a:cubicBezTo>
                <a:cubicBezTo>
                  <a:pt x="478" y="10"/>
                  <a:pt x="478" y="11"/>
                  <a:pt x="478" y="11"/>
                </a:cubicBezTo>
                <a:cubicBezTo>
                  <a:pt x="479" y="11"/>
                  <a:pt x="481" y="11"/>
                  <a:pt x="483" y="12"/>
                </a:cubicBezTo>
                <a:cubicBezTo>
                  <a:pt x="483" y="11"/>
                  <a:pt x="484" y="11"/>
                  <a:pt x="482" y="11"/>
                </a:cubicBezTo>
                <a:cubicBezTo>
                  <a:pt x="483" y="10"/>
                  <a:pt x="485" y="11"/>
                  <a:pt x="484" y="12"/>
                </a:cubicBezTo>
                <a:cubicBezTo>
                  <a:pt x="485" y="12"/>
                  <a:pt x="486" y="11"/>
                  <a:pt x="487" y="12"/>
                </a:cubicBezTo>
                <a:cubicBezTo>
                  <a:pt x="487" y="12"/>
                  <a:pt x="485" y="10"/>
                  <a:pt x="490" y="11"/>
                </a:cubicBezTo>
                <a:cubicBezTo>
                  <a:pt x="490" y="10"/>
                  <a:pt x="485" y="10"/>
                  <a:pt x="484" y="9"/>
                </a:cubicBezTo>
                <a:cubicBezTo>
                  <a:pt x="482" y="9"/>
                  <a:pt x="481" y="9"/>
                  <a:pt x="482" y="9"/>
                </a:cubicBezTo>
                <a:cubicBezTo>
                  <a:pt x="480" y="9"/>
                  <a:pt x="481" y="9"/>
                  <a:pt x="478" y="8"/>
                </a:cubicBezTo>
                <a:cubicBezTo>
                  <a:pt x="478" y="8"/>
                  <a:pt x="482" y="9"/>
                  <a:pt x="481" y="7"/>
                </a:cubicBezTo>
                <a:cubicBezTo>
                  <a:pt x="484" y="8"/>
                  <a:pt x="482" y="8"/>
                  <a:pt x="482" y="8"/>
                </a:cubicBezTo>
                <a:cubicBezTo>
                  <a:pt x="486" y="9"/>
                  <a:pt x="486" y="9"/>
                  <a:pt x="489" y="9"/>
                </a:cubicBezTo>
                <a:cubicBezTo>
                  <a:pt x="489" y="9"/>
                  <a:pt x="487" y="9"/>
                  <a:pt x="487" y="8"/>
                </a:cubicBezTo>
                <a:cubicBezTo>
                  <a:pt x="491" y="9"/>
                  <a:pt x="493" y="10"/>
                  <a:pt x="496" y="11"/>
                </a:cubicBezTo>
                <a:cubicBezTo>
                  <a:pt x="495" y="11"/>
                  <a:pt x="495" y="10"/>
                  <a:pt x="495" y="11"/>
                </a:cubicBezTo>
                <a:cubicBezTo>
                  <a:pt x="496" y="11"/>
                  <a:pt x="499" y="12"/>
                  <a:pt x="499" y="11"/>
                </a:cubicBezTo>
                <a:cubicBezTo>
                  <a:pt x="500" y="12"/>
                  <a:pt x="500" y="12"/>
                  <a:pt x="501" y="13"/>
                </a:cubicBezTo>
                <a:cubicBezTo>
                  <a:pt x="505" y="13"/>
                  <a:pt x="510" y="15"/>
                  <a:pt x="512" y="16"/>
                </a:cubicBezTo>
                <a:cubicBezTo>
                  <a:pt x="514" y="17"/>
                  <a:pt x="512" y="15"/>
                  <a:pt x="510" y="14"/>
                </a:cubicBezTo>
                <a:cubicBezTo>
                  <a:pt x="510" y="14"/>
                  <a:pt x="516" y="16"/>
                  <a:pt x="514" y="16"/>
                </a:cubicBezTo>
                <a:cubicBezTo>
                  <a:pt x="516" y="17"/>
                  <a:pt x="519" y="18"/>
                  <a:pt x="520" y="18"/>
                </a:cubicBezTo>
                <a:cubicBezTo>
                  <a:pt x="519" y="17"/>
                  <a:pt x="518" y="17"/>
                  <a:pt x="517" y="17"/>
                </a:cubicBezTo>
                <a:cubicBezTo>
                  <a:pt x="520" y="17"/>
                  <a:pt x="527" y="19"/>
                  <a:pt x="532" y="21"/>
                </a:cubicBezTo>
                <a:cubicBezTo>
                  <a:pt x="529" y="19"/>
                  <a:pt x="537" y="22"/>
                  <a:pt x="537" y="22"/>
                </a:cubicBezTo>
                <a:cubicBezTo>
                  <a:pt x="539" y="22"/>
                  <a:pt x="538" y="23"/>
                  <a:pt x="540" y="23"/>
                </a:cubicBezTo>
                <a:cubicBezTo>
                  <a:pt x="539" y="23"/>
                  <a:pt x="538" y="23"/>
                  <a:pt x="536" y="22"/>
                </a:cubicBezTo>
                <a:cubicBezTo>
                  <a:pt x="536" y="23"/>
                  <a:pt x="543" y="25"/>
                  <a:pt x="545" y="25"/>
                </a:cubicBezTo>
                <a:cubicBezTo>
                  <a:pt x="545" y="25"/>
                  <a:pt x="542" y="25"/>
                  <a:pt x="540" y="24"/>
                </a:cubicBezTo>
                <a:cubicBezTo>
                  <a:pt x="543" y="24"/>
                  <a:pt x="547" y="25"/>
                  <a:pt x="551" y="27"/>
                </a:cubicBezTo>
                <a:cubicBezTo>
                  <a:pt x="551" y="27"/>
                  <a:pt x="550" y="27"/>
                  <a:pt x="552" y="28"/>
                </a:cubicBezTo>
                <a:cubicBezTo>
                  <a:pt x="551" y="28"/>
                  <a:pt x="549" y="26"/>
                  <a:pt x="549" y="27"/>
                </a:cubicBezTo>
                <a:cubicBezTo>
                  <a:pt x="550" y="28"/>
                  <a:pt x="552" y="28"/>
                  <a:pt x="552" y="29"/>
                </a:cubicBezTo>
                <a:cubicBezTo>
                  <a:pt x="554" y="30"/>
                  <a:pt x="550" y="28"/>
                  <a:pt x="551" y="29"/>
                </a:cubicBezTo>
                <a:cubicBezTo>
                  <a:pt x="555" y="29"/>
                  <a:pt x="555" y="30"/>
                  <a:pt x="558" y="30"/>
                </a:cubicBezTo>
                <a:cubicBezTo>
                  <a:pt x="562" y="32"/>
                  <a:pt x="569" y="34"/>
                  <a:pt x="569" y="35"/>
                </a:cubicBezTo>
                <a:cubicBezTo>
                  <a:pt x="571" y="36"/>
                  <a:pt x="570" y="35"/>
                  <a:pt x="571" y="35"/>
                </a:cubicBezTo>
                <a:cubicBezTo>
                  <a:pt x="572" y="36"/>
                  <a:pt x="575" y="37"/>
                  <a:pt x="573" y="37"/>
                </a:cubicBezTo>
                <a:cubicBezTo>
                  <a:pt x="575" y="38"/>
                  <a:pt x="575" y="38"/>
                  <a:pt x="577" y="39"/>
                </a:cubicBezTo>
                <a:cubicBezTo>
                  <a:pt x="577" y="39"/>
                  <a:pt x="575" y="39"/>
                  <a:pt x="576" y="39"/>
                </a:cubicBezTo>
                <a:cubicBezTo>
                  <a:pt x="578" y="40"/>
                  <a:pt x="578" y="39"/>
                  <a:pt x="579" y="39"/>
                </a:cubicBezTo>
                <a:cubicBezTo>
                  <a:pt x="579" y="38"/>
                  <a:pt x="576" y="38"/>
                  <a:pt x="576" y="38"/>
                </a:cubicBezTo>
                <a:cubicBezTo>
                  <a:pt x="576" y="37"/>
                  <a:pt x="580" y="39"/>
                  <a:pt x="579" y="39"/>
                </a:cubicBezTo>
                <a:cubicBezTo>
                  <a:pt x="581" y="40"/>
                  <a:pt x="581" y="40"/>
                  <a:pt x="583" y="40"/>
                </a:cubicBezTo>
                <a:cubicBezTo>
                  <a:pt x="586" y="42"/>
                  <a:pt x="586" y="42"/>
                  <a:pt x="589" y="44"/>
                </a:cubicBezTo>
                <a:cubicBezTo>
                  <a:pt x="587" y="43"/>
                  <a:pt x="587" y="42"/>
                  <a:pt x="586" y="42"/>
                </a:cubicBezTo>
                <a:cubicBezTo>
                  <a:pt x="585" y="40"/>
                  <a:pt x="593" y="44"/>
                  <a:pt x="594" y="45"/>
                </a:cubicBezTo>
                <a:cubicBezTo>
                  <a:pt x="594" y="45"/>
                  <a:pt x="591" y="43"/>
                  <a:pt x="590" y="43"/>
                </a:cubicBezTo>
                <a:cubicBezTo>
                  <a:pt x="592" y="45"/>
                  <a:pt x="596" y="46"/>
                  <a:pt x="598" y="48"/>
                </a:cubicBezTo>
                <a:cubicBezTo>
                  <a:pt x="600" y="49"/>
                  <a:pt x="597" y="46"/>
                  <a:pt x="599" y="47"/>
                </a:cubicBezTo>
                <a:cubicBezTo>
                  <a:pt x="600" y="48"/>
                  <a:pt x="601" y="49"/>
                  <a:pt x="603" y="50"/>
                </a:cubicBezTo>
                <a:cubicBezTo>
                  <a:pt x="603" y="50"/>
                  <a:pt x="606" y="52"/>
                  <a:pt x="606" y="51"/>
                </a:cubicBezTo>
                <a:cubicBezTo>
                  <a:pt x="612" y="54"/>
                  <a:pt x="615" y="56"/>
                  <a:pt x="620" y="59"/>
                </a:cubicBezTo>
                <a:cubicBezTo>
                  <a:pt x="619" y="58"/>
                  <a:pt x="619" y="59"/>
                  <a:pt x="619" y="59"/>
                </a:cubicBezTo>
                <a:cubicBezTo>
                  <a:pt x="624" y="60"/>
                  <a:pt x="634" y="67"/>
                  <a:pt x="640" y="71"/>
                </a:cubicBezTo>
                <a:cubicBezTo>
                  <a:pt x="642" y="72"/>
                  <a:pt x="641" y="71"/>
                  <a:pt x="643" y="73"/>
                </a:cubicBezTo>
                <a:cubicBezTo>
                  <a:pt x="643" y="73"/>
                  <a:pt x="643" y="73"/>
                  <a:pt x="644" y="73"/>
                </a:cubicBezTo>
                <a:cubicBezTo>
                  <a:pt x="644" y="73"/>
                  <a:pt x="643" y="72"/>
                  <a:pt x="642" y="72"/>
                </a:cubicBezTo>
                <a:cubicBezTo>
                  <a:pt x="645" y="73"/>
                  <a:pt x="651" y="78"/>
                  <a:pt x="653" y="78"/>
                </a:cubicBezTo>
                <a:cubicBezTo>
                  <a:pt x="655" y="80"/>
                  <a:pt x="658" y="83"/>
                  <a:pt x="661" y="84"/>
                </a:cubicBezTo>
                <a:cubicBezTo>
                  <a:pt x="665" y="87"/>
                  <a:pt x="675" y="94"/>
                  <a:pt x="680" y="98"/>
                </a:cubicBezTo>
                <a:cubicBezTo>
                  <a:pt x="680" y="98"/>
                  <a:pt x="679" y="97"/>
                  <a:pt x="679" y="98"/>
                </a:cubicBezTo>
                <a:cubicBezTo>
                  <a:pt x="681" y="99"/>
                  <a:pt x="682" y="100"/>
                  <a:pt x="684" y="102"/>
                </a:cubicBezTo>
                <a:cubicBezTo>
                  <a:pt x="685" y="102"/>
                  <a:pt x="683" y="101"/>
                  <a:pt x="684" y="101"/>
                </a:cubicBezTo>
                <a:cubicBezTo>
                  <a:pt x="688" y="104"/>
                  <a:pt x="693" y="109"/>
                  <a:pt x="699" y="114"/>
                </a:cubicBezTo>
                <a:cubicBezTo>
                  <a:pt x="698" y="114"/>
                  <a:pt x="698" y="114"/>
                  <a:pt x="699" y="115"/>
                </a:cubicBezTo>
                <a:cubicBezTo>
                  <a:pt x="701" y="117"/>
                  <a:pt x="702" y="118"/>
                  <a:pt x="703" y="118"/>
                </a:cubicBezTo>
                <a:cubicBezTo>
                  <a:pt x="705" y="120"/>
                  <a:pt x="704" y="119"/>
                  <a:pt x="705" y="120"/>
                </a:cubicBezTo>
                <a:cubicBezTo>
                  <a:pt x="707" y="122"/>
                  <a:pt x="704" y="119"/>
                  <a:pt x="705" y="119"/>
                </a:cubicBezTo>
                <a:cubicBezTo>
                  <a:pt x="707" y="121"/>
                  <a:pt x="707" y="121"/>
                  <a:pt x="709" y="123"/>
                </a:cubicBezTo>
                <a:cubicBezTo>
                  <a:pt x="705" y="121"/>
                  <a:pt x="715" y="129"/>
                  <a:pt x="718" y="132"/>
                </a:cubicBezTo>
                <a:cubicBezTo>
                  <a:pt x="716" y="131"/>
                  <a:pt x="717" y="131"/>
                  <a:pt x="716" y="129"/>
                </a:cubicBezTo>
                <a:cubicBezTo>
                  <a:pt x="716" y="129"/>
                  <a:pt x="717" y="130"/>
                  <a:pt x="717" y="130"/>
                </a:cubicBezTo>
                <a:cubicBezTo>
                  <a:pt x="722" y="135"/>
                  <a:pt x="722" y="134"/>
                  <a:pt x="723" y="137"/>
                </a:cubicBezTo>
                <a:cubicBezTo>
                  <a:pt x="724" y="138"/>
                  <a:pt x="723" y="136"/>
                  <a:pt x="724" y="136"/>
                </a:cubicBezTo>
                <a:cubicBezTo>
                  <a:pt x="727" y="139"/>
                  <a:pt x="727" y="140"/>
                  <a:pt x="728" y="141"/>
                </a:cubicBezTo>
                <a:cubicBezTo>
                  <a:pt x="729" y="142"/>
                  <a:pt x="732" y="144"/>
                  <a:pt x="732" y="145"/>
                </a:cubicBezTo>
                <a:cubicBezTo>
                  <a:pt x="732" y="146"/>
                  <a:pt x="735" y="148"/>
                  <a:pt x="734" y="148"/>
                </a:cubicBezTo>
                <a:cubicBezTo>
                  <a:pt x="736" y="149"/>
                  <a:pt x="736" y="149"/>
                  <a:pt x="737" y="150"/>
                </a:cubicBezTo>
                <a:cubicBezTo>
                  <a:pt x="738" y="150"/>
                  <a:pt x="735" y="148"/>
                  <a:pt x="734" y="147"/>
                </a:cubicBezTo>
                <a:cubicBezTo>
                  <a:pt x="736" y="147"/>
                  <a:pt x="734" y="144"/>
                  <a:pt x="736" y="144"/>
                </a:cubicBezTo>
                <a:cubicBezTo>
                  <a:pt x="739" y="150"/>
                  <a:pt x="741" y="155"/>
                  <a:pt x="745" y="161"/>
                </a:cubicBezTo>
                <a:cubicBezTo>
                  <a:pt x="747" y="163"/>
                  <a:pt x="742" y="157"/>
                  <a:pt x="747" y="162"/>
                </a:cubicBezTo>
                <a:cubicBezTo>
                  <a:pt x="747" y="161"/>
                  <a:pt x="745" y="159"/>
                  <a:pt x="746" y="160"/>
                </a:cubicBezTo>
                <a:cubicBezTo>
                  <a:pt x="744" y="157"/>
                  <a:pt x="744" y="158"/>
                  <a:pt x="743" y="156"/>
                </a:cubicBezTo>
                <a:cubicBezTo>
                  <a:pt x="743" y="156"/>
                  <a:pt x="745" y="158"/>
                  <a:pt x="746" y="159"/>
                </a:cubicBezTo>
                <a:cubicBezTo>
                  <a:pt x="746" y="159"/>
                  <a:pt x="745" y="156"/>
                  <a:pt x="747" y="158"/>
                </a:cubicBezTo>
                <a:cubicBezTo>
                  <a:pt x="746" y="156"/>
                  <a:pt x="744" y="153"/>
                  <a:pt x="745" y="154"/>
                </a:cubicBezTo>
                <a:cubicBezTo>
                  <a:pt x="747" y="156"/>
                  <a:pt x="748" y="158"/>
                  <a:pt x="749" y="159"/>
                </a:cubicBezTo>
                <a:cubicBezTo>
                  <a:pt x="749" y="160"/>
                  <a:pt x="752" y="165"/>
                  <a:pt x="750" y="164"/>
                </a:cubicBezTo>
                <a:cubicBezTo>
                  <a:pt x="752" y="166"/>
                  <a:pt x="751" y="167"/>
                  <a:pt x="751" y="167"/>
                </a:cubicBezTo>
                <a:cubicBezTo>
                  <a:pt x="753" y="170"/>
                  <a:pt x="756" y="173"/>
                  <a:pt x="757" y="174"/>
                </a:cubicBezTo>
                <a:cubicBezTo>
                  <a:pt x="757" y="173"/>
                  <a:pt x="755" y="172"/>
                  <a:pt x="754" y="170"/>
                </a:cubicBezTo>
                <a:cubicBezTo>
                  <a:pt x="754" y="168"/>
                  <a:pt x="759" y="172"/>
                  <a:pt x="756" y="168"/>
                </a:cubicBezTo>
                <a:cubicBezTo>
                  <a:pt x="757" y="169"/>
                  <a:pt x="757" y="170"/>
                  <a:pt x="759" y="173"/>
                </a:cubicBezTo>
                <a:cubicBezTo>
                  <a:pt x="759" y="174"/>
                  <a:pt x="757" y="173"/>
                  <a:pt x="760" y="177"/>
                </a:cubicBezTo>
                <a:cubicBezTo>
                  <a:pt x="759" y="176"/>
                  <a:pt x="759" y="175"/>
                  <a:pt x="758" y="175"/>
                </a:cubicBezTo>
                <a:cubicBezTo>
                  <a:pt x="760" y="177"/>
                  <a:pt x="760" y="179"/>
                  <a:pt x="762" y="181"/>
                </a:cubicBezTo>
                <a:cubicBezTo>
                  <a:pt x="762" y="182"/>
                  <a:pt x="762" y="181"/>
                  <a:pt x="764" y="182"/>
                </a:cubicBezTo>
                <a:cubicBezTo>
                  <a:pt x="765" y="184"/>
                  <a:pt x="766" y="187"/>
                  <a:pt x="767" y="186"/>
                </a:cubicBezTo>
                <a:cubicBezTo>
                  <a:pt x="768" y="186"/>
                  <a:pt x="765" y="183"/>
                  <a:pt x="764" y="182"/>
                </a:cubicBezTo>
                <a:cubicBezTo>
                  <a:pt x="762" y="178"/>
                  <a:pt x="767" y="183"/>
                  <a:pt x="764" y="178"/>
                </a:cubicBezTo>
                <a:cubicBezTo>
                  <a:pt x="766" y="180"/>
                  <a:pt x="766" y="181"/>
                  <a:pt x="766" y="179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70" y="185"/>
                  <a:pt x="768" y="190"/>
                  <a:pt x="774" y="194"/>
                </a:cubicBezTo>
                <a:cubicBezTo>
                  <a:pt x="773" y="192"/>
                  <a:pt x="774" y="192"/>
                  <a:pt x="776" y="194"/>
                </a:cubicBezTo>
                <a:cubicBezTo>
                  <a:pt x="775" y="192"/>
                  <a:pt x="774" y="188"/>
                  <a:pt x="776" y="190"/>
                </a:cubicBezTo>
                <a:cubicBezTo>
                  <a:pt x="782" y="200"/>
                  <a:pt x="774" y="198"/>
                  <a:pt x="781" y="209"/>
                </a:cubicBezTo>
                <a:cubicBezTo>
                  <a:pt x="782" y="211"/>
                  <a:pt x="782" y="210"/>
                  <a:pt x="784" y="211"/>
                </a:cubicBezTo>
                <a:cubicBezTo>
                  <a:pt x="782" y="207"/>
                  <a:pt x="785" y="207"/>
                  <a:pt x="785" y="203"/>
                </a:cubicBezTo>
                <a:cubicBezTo>
                  <a:pt x="789" y="210"/>
                  <a:pt x="784" y="206"/>
                  <a:pt x="788" y="212"/>
                </a:cubicBezTo>
                <a:cubicBezTo>
                  <a:pt x="786" y="212"/>
                  <a:pt x="788" y="216"/>
                  <a:pt x="786" y="217"/>
                </a:cubicBezTo>
                <a:cubicBezTo>
                  <a:pt x="787" y="218"/>
                  <a:pt x="788" y="218"/>
                  <a:pt x="789" y="220"/>
                </a:cubicBezTo>
                <a:cubicBezTo>
                  <a:pt x="788" y="220"/>
                  <a:pt x="787" y="218"/>
                  <a:pt x="787" y="219"/>
                </a:cubicBezTo>
                <a:cubicBezTo>
                  <a:pt x="788" y="221"/>
                  <a:pt x="789" y="223"/>
                  <a:pt x="791" y="226"/>
                </a:cubicBezTo>
                <a:cubicBezTo>
                  <a:pt x="793" y="227"/>
                  <a:pt x="790" y="222"/>
                  <a:pt x="793" y="224"/>
                </a:cubicBezTo>
                <a:cubicBezTo>
                  <a:pt x="792" y="220"/>
                  <a:pt x="793" y="220"/>
                  <a:pt x="795" y="221"/>
                </a:cubicBezTo>
                <a:cubicBezTo>
                  <a:pt x="798" y="227"/>
                  <a:pt x="796" y="231"/>
                  <a:pt x="795" y="230"/>
                </a:cubicBezTo>
                <a:cubicBezTo>
                  <a:pt x="795" y="231"/>
                  <a:pt x="796" y="233"/>
                  <a:pt x="796" y="234"/>
                </a:cubicBezTo>
                <a:cubicBezTo>
                  <a:pt x="793" y="231"/>
                  <a:pt x="796" y="239"/>
                  <a:pt x="792" y="235"/>
                </a:cubicBezTo>
                <a:cubicBezTo>
                  <a:pt x="794" y="238"/>
                  <a:pt x="793" y="237"/>
                  <a:pt x="792" y="236"/>
                </a:cubicBezTo>
                <a:cubicBezTo>
                  <a:pt x="794" y="240"/>
                  <a:pt x="794" y="243"/>
                  <a:pt x="797" y="248"/>
                </a:cubicBezTo>
                <a:cubicBezTo>
                  <a:pt x="797" y="246"/>
                  <a:pt x="797" y="245"/>
                  <a:pt x="799" y="248"/>
                </a:cubicBezTo>
                <a:cubicBezTo>
                  <a:pt x="799" y="247"/>
                  <a:pt x="798" y="246"/>
                  <a:pt x="798" y="245"/>
                </a:cubicBezTo>
                <a:cubicBezTo>
                  <a:pt x="798" y="244"/>
                  <a:pt x="799" y="247"/>
                  <a:pt x="800" y="247"/>
                </a:cubicBezTo>
                <a:cubicBezTo>
                  <a:pt x="800" y="246"/>
                  <a:pt x="799" y="246"/>
                  <a:pt x="798" y="244"/>
                </a:cubicBezTo>
                <a:cubicBezTo>
                  <a:pt x="799" y="244"/>
                  <a:pt x="800" y="246"/>
                  <a:pt x="800" y="246"/>
                </a:cubicBezTo>
                <a:cubicBezTo>
                  <a:pt x="802" y="250"/>
                  <a:pt x="800" y="249"/>
                  <a:pt x="801" y="252"/>
                </a:cubicBezTo>
                <a:cubicBezTo>
                  <a:pt x="799" y="250"/>
                  <a:pt x="800" y="252"/>
                  <a:pt x="799" y="251"/>
                </a:cubicBezTo>
                <a:cubicBezTo>
                  <a:pt x="800" y="252"/>
                  <a:pt x="801" y="254"/>
                  <a:pt x="802" y="256"/>
                </a:cubicBezTo>
                <a:cubicBezTo>
                  <a:pt x="800" y="254"/>
                  <a:pt x="800" y="256"/>
                  <a:pt x="799" y="255"/>
                </a:cubicBezTo>
                <a:cubicBezTo>
                  <a:pt x="799" y="256"/>
                  <a:pt x="800" y="257"/>
                  <a:pt x="800" y="258"/>
                </a:cubicBezTo>
                <a:cubicBezTo>
                  <a:pt x="798" y="257"/>
                  <a:pt x="797" y="261"/>
                  <a:pt x="794" y="257"/>
                </a:cubicBezTo>
                <a:cubicBezTo>
                  <a:pt x="794" y="258"/>
                  <a:pt x="795" y="260"/>
                  <a:pt x="794" y="260"/>
                </a:cubicBezTo>
                <a:cubicBezTo>
                  <a:pt x="792" y="255"/>
                  <a:pt x="791" y="256"/>
                  <a:pt x="790" y="256"/>
                </a:cubicBezTo>
                <a:cubicBezTo>
                  <a:pt x="792" y="259"/>
                  <a:pt x="794" y="261"/>
                  <a:pt x="795" y="265"/>
                </a:cubicBezTo>
                <a:cubicBezTo>
                  <a:pt x="793" y="262"/>
                  <a:pt x="795" y="266"/>
                  <a:pt x="793" y="262"/>
                </a:cubicBezTo>
                <a:cubicBezTo>
                  <a:pt x="792" y="267"/>
                  <a:pt x="790" y="268"/>
                  <a:pt x="787" y="266"/>
                </a:cubicBezTo>
                <a:cubicBezTo>
                  <a:pt x="786" y="263"/>
                  <a:pt x="784" y="260"/>
                  <a:pt x="784" y="259"/>
                </a:cubicBezTo>
                <a:cubicBezTo>
                  <a:pt x="784" y="258"/>
                  <a:pt x="783" y="258"/>
                  <a:pt x="783" y="257"/>
                </a:cubicBezTo>
                <a:cubicBezTo>
                  <a:pt x="783" y="257"/>
                  <a:pt x="783" y="258"/>
                  <a:pt x="784" y="259"/>
                </a:cubicBezTo>
                <a:cubicBezTo>
                  <a:pt x="783" y="258"/>
                  <a:pt x="782" y="256"/>
                  <a:pt x="782" y="255"/>
                </a:cubicBezTo>
                <a:close/>
                <a:moveTo>
                  <a:pt x="340" y="50"/>
                </a:moveTo>
                <a:cubicBezTo>
                  <a:pt x="338" y="51"/>
                  <a:pt x="336" y="51"/>
                  <a:pt x="336" y="51"/>
                </a:cubicBezTo>
                <a:cubicBezTo>
                  <a:pt x="338" y="51"/>
                  <a:pt x="340" y="51"/>
                  <a:pt x="340" y="50"/>
                </a:cubicBezTo>
                <a:close/>
                <a:moveTo>
                  <a:pt x="236" y="74"/>
                </a:moveTo>
                <a:cubicBezTo>
                  <a:pt x="236" y="74"/>
                  <a:pt x="235" y="75"/>
                  <a:pt x="235" y="74"/>
                </a:cubicBezTo>
                <a:cubicBezTo>
                  <a:pt x="234" y="75"/>
                  <a:pt x="233" y="75"/>
                  <a:pt x="233" y="76"/>
                </a:cubicBezTo>
                <a:cubicBezTo>
                  <a:pt x="236" y="75"/>
                  <a:pt x="230" y="77"/>
                  <a:pt x="232" y="77"/>
                </a:cubicBezTo>
                <a:cubicBezTo>
                  <a:pt x="234" y="76"/>
                  <a:pt x="235" y="75"/>
                  <a:pt x="236" y="74"/>
                </a:cubicBezTo>
                <a:close/>
                <a:moveTo>
                  <a:pt x="231" y="76"/>
                </a:moveTo>
                <a:cubicBezTo>
                  <a:pt x="232" y="75"/>
                  <a:pt x="233" y="76"/>
                  <a:pt x="234" y="74"/>
                </a:cubicBezTo>
                <a:cubicBezTo>
                  <a:pt x="234" y="75"/>
                  <a:pt x="236" y="72"/>
                  <a:pt x="237" y="71"/>
                </a:cubicBezTo>
                <a:cubicBezTo>
                  <a:pt x="233" y="73"/>
                  <a:pt x="233" y="74"/>
                  <a:pt x="231" y="76"/>
                </a:cubicBezTo>
                <a:close/>
                <a:moveTo>
                  <a:pt x="162" y="116"/>
                </a:moveTo>
                <a:cubicBezTo>
                  <a:pt x="164" y="115"/>
                  <a:pt x="164" y="115"/>
                  <a:pt x="164" y="115"/>
                </a:cubicBezTo>
                <a:cubicBezTo>
                  <a:pt x="162" y="115"/>
                  <a:pt x="165" y="114"/>
                  <a:pt x="167" y="112"/>
                </a:cubicBezTo>
                <a:cubicBezTo>
                  <a:pt x="165" y="113"/>
                  <a:pt x="164" y="114"/>
                  <a:pt x="164" y="114"/>
                </a:cubicBezTo>
                <a:cubicBezTo>
                  <a:pt x="167" y="111"/>
                  <a:pt x="164" y="113"/>
                  <a:pt x="165" y="111"/>
                </a:cubicBezTo>
                <a:cubicBezTo>
                  <a:pt x="164" y="112"/>
                  <a:pt x="162" y="113"/>
                  <a:pt x="162" y="114"/>
                </a:cubicBezTo>
                <a:cubicBezTo>
                  <a:pt x="168" y="110"/>
                  <a:pt x="160" y="115"/>
                  <a:pt x="162" y="114"/>
                </a:cubicBezTo>
                <a:cubicBezTo>
                  <a:pt x="166" y="112"/>
                  <a:pt x="161" y="116"/>
                  <a:pt x="162" y="116"/>
                </a:cubicBezTo>
                <a:close/>
                <a:moveTo>
                  <a:pt x="132" y="113"/>
                </a:moveTo>
                <a:cubicBezTo>
                  <a:pt x="134" y="112"/>
                  <a:pt x="135" y="111"/>
                  <a:pt x="134" y="111"/>
                </a:cubicBezTo>
                <a:cubicBezTo>
                  <a:pt x="132" y="113"/>
                  <a:pt x="132" y="113"/>
                  <a:pt x="132" y="113"/>
                </a:cubicBezTo>
                <a:close/>
                <a:moveTo>
                  <a:pt x="788" y="254"/>
                </a:moveTo>
                <a:cubicBezTo>
                  <a:pt x="788" y="256"/>
                  <a:pt x="790" y="259"/>
                  <a:pt x="791" y="260"/>
                </a:cubicBezTo>
                <a:cubicBezTo>
                  <a:pt x="790" y="258"/>
                  <a:pt x="789" y="255"/>
                  <a:pt x="788" y="254"/>
                </a:cubicBezTo>
                <a:close/>
                <a:moveTo>
                  <a:pt x="792" y="242"/>
                </a:moveTo>
                <a:cubicBezTo>
                  <a:pt x="793" y="245"/>
                  <a:pt x="794" y="247"/>
                  <a:pt x="796" y="250"/>
                </a:cubicBezTo>
                <a:cubicBezTo>
                  <a:pt x="797" y="249"/>
                  <a:pt x="792" y="240"/>
                  <a:pt x="790" y="237"/>
                </a:cubicBezTo>
                <a:cubicBezTo>
                  <a:pt x="790" y="239"/>
                  <a:pt x="794" y="244"/>
                  <a:pt x="795" y="246"/>
                </a:cubicBezTo>
                <a:cubicBezTo>
                  <a:pt x="794" y="246"/>
                  <a:pt x="793" y="243"/>
                  <a:pt x="792" y="242"/>
                </a:cubicBezTo>
                <a:close/>
                <a:moveTo>
                  <a:pt x="787" y="245"/>
                </a:moveTo>
                <a:cubicBezTo>
                  <a:pt x="787" y="245"/>
                  <a:pt x="787" y="247"/>
                  <a:pt x="786" y="246"/>
                </a:cubicBezTo>
                <a:cubicBezTo>
                  <a:pt x="788" y="248"/>
                  <a:pt x="789" y="252"/>
                  <a:pt x="790" y="253"/>
                </a:cubicBezTo>
                <a:cubicBezTo>
                  <a:pt x="789" y="250"/>
                  <a:pt x="788" y="247"/>
                  <a:pt x="787" y="245"/>
                </a:cubicBezTo>
                <a:close/>
                <a:moveTo>
                  <a:pt x="779" y="256"/>
                </a:moveTo>
                <a:cubicBezTo>
                  <a:pt x="779" y="256"/>
                  <a:pt x="776" y="252"/>
                  <a:pt x="777" y="255"/>
                </a:cubicBezTo>
                <a:cubicBezTo>
                  <a:pt x="778" y="255"/>
                  <a:pt x="778" y="255"/>
                  <a:pt x="779" y="257"/>
                </a:cubicBezTo>
                <a:cubicBezTo>
                  <a:pt x="779" y="258"/>
                  <a:pt x="779" y="258"/>
                  <a:pt x="779" y="258"/>
                </a:cubicBezTo>
                <a:cubicBezTo>
                  <a:pt x="780" y="258"/>
                  <a:pt x="780" y="258"/>
                  <a:pt x="779" y="256"/>
                </a:cubicBezTo>
                <a:close/>
                <a:moveTo>
                  <a:pt x="785" y="244"/>
                </a:moveTo>
                <a:cubicBezTo>
                  <a:pt x="787" y="249"/>
                  <a:pt x="783" y="241"/>
                  <a:pt x="784" y="244"/>
                </a:cubicBezTo>
                <a:cubicBezTo>
                  <a:pt x="786" y="246"/>
                  <a:pt x="784" y="246"/>
                  <a:pt x="785" y="247"/>
                </a:cubicBezTo>
                <a:cubicBezTo>
                  <a:pt x="785" y="246"/>
                  <a:pt x="787" y="249"/>
                  <a:pt x="787" y="249"/>
                </a:cubicBezTo>
                <a:cubicBezTo>
                  <a:pt x="786" y="247"/>
                  <a:pt x="786" y="245"/>
                  <a:pt x="785" y="244"/>
                </a:cubicBezTo>
                <a:close/>
                <a:moveTo>
                  <a:pt x="789" y="230"/>
                </a:moveTo>
                <a:cubicBezTo>
                  <a:pt x="790" y="231"/>
                  <a:pt x="791" y="232"/>
                  <a:pt x="792" y="233"/>
                </a:cubicBezTo>
                <a:cubicBezTo>
                  <a:pt x="790" y="230"/>
                  <a:pt x="789" y="228"/>
                  <a:pt x="790" y="229"/>
                </a:cubicBezTo>
                <a:cubicBezTo>
                  <a:pt x="788" y="225"/>
                  <a:pt x="789" y="224"/>
                  <a:pt x="787" y="222"/>
                </a:cubicBezTo>
                <a:cubicBezTo>
                  <a:pt x="787" y="222"/>
                  <a:pt x="787" y="224"/>
                  <a:pt x="786" y="224"/>
                </a:cubicBezTo>
                <a:cubicBezTo>
                  <a:pt x="788" y="225"/>
                  <a:pt x="788" y="226"/>
                  <a:pt x="789" y="227"/>
                </a:cubicBezTo>
                <a:cubicBezTo>
                  <a:pt x="789" y="228"/>
                  <a:pt x="789" y="229"/>
                  <a:pt x="789" y="229"/>
                </a:cubicBezTo>
                <a:cubicBezTo>
                  <a:pt x="788" y="226"/>
                  <a:pt x="787" y="226"/>
                  <a:pt x="785" y="224"/>
                </a:cubicBezTo>
                <a:cubicBezTo>
                  <a:pt x="787" y="227"/>
                  <a:pt x="786" y="227"/>
                  <a:pt x="785" y="226"/>
                </a:cubicBezTo>
                <a:cubicBezTo>
                  <a:pt x="787" y="230"/>
                  <a:pt x="786" y="228"/>
                  <a:pt x="787" y="231"/>
                </a:cubicBezTo>
                <a:cubicBezTo>
                  <a:pt x="788" y="231"/>
                  <a:pt x="789" y="234"/>
                  <a:pt x="790" y="235"/>
                </a:cubicBezTo>
                <a:cubicBezTo>
                  <a:pt x="790" y="235"/>
                  <a:pt x="792" y="237"/>
                  <a:pt x="791" y="235"/>
                </a:cubicBezTo>
                <a:cubicBezTo>
                  <a:pt x="790" y="235"/>
                  <a:pt x="790" y="233"/>
                  <a:pt x="789" y="232"/>
                </a:cubicBezTo>
                <a:cubicBezTo>
                  <a:pt x="789" y="232"/>
                  <a:pt x="790" y="235"/>
                  <a:pt x="789" y="233"/>
                </a:cubicBezTo>
                <a:cubicBezTo>
                  <a:pt x="789" y="233"/>
                  <a:pt x="787" y="230"/>
                  <a:pt x="788" y="230"/>
                </a:cubicBezTo>
                <a:cubicBezTo>
                  <a:pt x="789" y="232"/>
                  <a:pt x="790" y="234"/>
                  <a:pt x="792" y="235"/>
                </a:cubicBezTo>
                <a:cubicBezTo>
                  <a:pt x="791" y="234"/>
                  <a:pt x="789" y="231"/>
                  <a:pt x="789" y="230"/>
                </a:cubicBezTo>
                <a:close/>
                <a:moveTo>
                  <a:pt x="788" y="235"/>
                </a:moveTo>
                <a:cubicBezTo>
                  <a:pt x="788" y="233"/>
                  <a:pt x="786" y="229"/>
                  <a:pt x="785" y="229"/>
                </a:cubicBezTo>
                <a:cubicBezTo>
                  <a:pt x="787" y="231"/>
                  <a:pt x="787" y="234"/>
                  <a:pt x="788" y="235"/>
                </a:cubicBezTo>
                <a:close/>
                <a:moveTo>
                  <a:pt x="756" y="236"/>
                </a:moveTo>
                <a:cubicBezTo>
                  <a:pt x="755" y="236"/>
                  <a:pt x="757" y="239"/>
                  <a:pt x="758" y="240"/>
                </a:cubicBezTo>
                <a:cubicBezTo>
                  <a:pt x="760" y="241"/>
                  <a:pt x="759" y="242"/>
                  <a:pt x="760" y="244"/>
                </a:cubicBezTo>
                <a:cubicBezTo>
                  <a:pt x="760" y="243"/>
                  <a:pt x="762" y="245"/>
                  <a:pt x="761" y="242"/>
                </a:cubicBezTo>
                <a:cubicBezTo>
                  <a:pt x="759" y="241"/>
                  <a:pt x="759" y="241"/>
                  <a:pt x="756" y="236"/>
                </a:cubicBezTo>
                <a:close/>
                <a:moveTo>
                  <a:pt x="780" y="220"/>
                </a:moveTo>
                <a:cubicBezTo>
                  <a:pt x="781" y="222"/>
                  <a:pt x="781" y="223"/>
                  <a:pt x="782" y="225"/>
                </a:cubicBezTo>
                <a:cubicBezTo>
                  <a:pt x="783" y="226"/>
                  <a:pt x="784" y="227"/>
                  <a:pt x="785" y="228"/>
                </a:cubicBezTo>
                <a:cubicBezTo>
                  <a:pt x="783" y="225"/>
                  <a:pt x="782" y="222"/>
                  <a:pt x="780" y="220"/>
                </a:cubicBezTo>
                <a:close/>
                <a:moveTo>
                  <a:pt x="787" y="219"/>
                </a:moveTo>
                <a:cubicBezTo>
                  <a:pt x="786" y="219"/>
                  <a:pt x="786" y="220"/>
                  <a:pt x="787" y="221"/>
                </a:cubicBezTo>
                <a:cubicBezTo>
                  <a:pt x="787" y="221"/>
                  <a:pt x="789" y="225"/>
                  <a:pt x="789" y="223"/>
                </a:cubicBezTo>
                <a:cubicBezTo>
                  <a:pt x="787" y="221"/>
                  <a:pt x="787" y="220"/>
                  <a:pt x="787" y="219"/>
                </a:cubicBezTo>
                <a:close/>
                <a:moveTo>
                  <a:pt x="781" y="226"/>
                </a:moveTo>
                <a:cubicBezTo>
                  <a:pt x="781" y="227"/>
                  <a:pt x="780" y="223"/>
                  <a:pt x="779" y="224"/>
                </a:cubicBezTo>
                <a:cubicBezTo>
                  <a:pt x="780" y="224"/>
                  <a:pt x="780" y="225"/>
                  <a:pt x="779" y="225"/>
                </a:cubicBezTo>
                <a:cubicBezTo>
                  <a:pt x="781" y="228"/>
                  <a:pt x="783" y="228"/>
                  <a:pt x="781" y="226"/>
                </a:cubicBezTo>
                <a:close/>
                <a:moveTo>
                  <a:pt x="760" y="233"/>
                </a:moveTo>
                <a:cubicBezTo>
                  <a:pt x="761" y="237"/>
                  <a:pt x="756" y="230"/>
                  <a:pt x="756" y="233"/>
                </a:cubicBezTo>
                <a:cubicBezTo>
                  <a:pt x="758" y="234"/>
                  <a:pt x="760" y="235"/>
                  <a:pt x="762" y="237"/>
                </a:cubicBezTo>
                <a:cubicBezTo>
                  <a:pt x="761" y="235"/>
                  <a:pt x="761" y="233"/>
                  <a:pt x="760" y="233"/>
                </a:cubicBezTo>
                <a:close/>
                <a:moveTo>
                  <a:pt x="754" y="232"/>
                </a:moveTo>
                <a:cubicBezTo>
                  <a:pt x="755" y="231"/>
                  <a:pt x="756" y="235"/>
                  <a:pt x="757" y="236"/>
                </a:cubicBezTo>
                <a:cubicBezTo>
                  <a:pt x="757" y="234"/>
                  <a:pt x="753" y="229"/>
                  <a:pt x="754" y="232"/>
                </a:cubicBezTo>
                <a:close/>
                <a:moveTo>
                  <a:pt x="747" y="236"/>
                </a:moveTo>
                <a:cubicBezTo>
                  <a:pt x="746" y="236"/>
                  <a:pt x="748" y="238"/>
                  <a:pt x="748" y="239"/>
                </a:cubicBezTo>
                <a:cubicBezTo>
                  <a:pt x="749" y="239"/>
                  <a:pt x="749" y="240"/>
                  <a:pt x="749" y="239"/>
                </a:cubicBezTo>
                <a:cubicBezTo>
                  <a:pt x="748" y="239"/>
                  <a:pt x="748" y="237"/>
                  <a:pt x="747" y="236"/>
                </a:cubicBezTo>
                <a:close/>
                <a:moveTo>
                  <a:pt x="753" y="170"/>
                </a:moveTo>
                <a:cubicBezTo>
                  <a:pt x="752" y="170"/>
                  <a:pt x="752" y="170"/>
                  <a:pt x="753" y="172"/>
                </a:cubicBezTo>
                <a:cubicBezTo>
                  <a:pt x="754" y="172"/>
                  <a:pt x="755" y="172"/>
                  <a:pt x="756" y="173"/>
                </a:cubicBezTo>
                <a:cubicBezTo>
                  <a:pt x="754" y="172"/>
                  <a:pt x="753" y="171"/>
                  <a:pt x="753" y="170"/>
                </a:cubicBezTo>
                <a:close/>
                <a:moveTo>
                  <a:pt x="747" y="163"/>
                </a:moveTo>
                <a:cubicBezTo>
                  <a:pt x="746" y="162"/>
                  <a:pt x="745" y="163"/>
                  <a:pt x="746" y="165"/>
                </a:cubicBezTo>
                <a:cubicBezTo>
                  <a:pt x="746" y="164"/>
                  <a:pt x="749" y="168"/>
                  <a:pt x="749" y="167"/>
                </a:cubicBezTo>
                <a:cubicBezTo>
                  <a:pt x="746" y="163"/>
                  <a:pt x="748" y="165"/>
                  <a:pt x="747" y="163"/>
                </a:cubicBezTo>
                <a:close/>
                <a:moveTo>
                  <a:pt x="726" y="156"/>
                </a:moveTo>
                <a:cubicBezTo>
                  <a:pt x="725" y="156"/>
                  <a:pt x="728" y="159"/>
                  <a:pt x="729" y="160"/>
                </a:cubicBezTo>
                <a:cubicBezTo>
                  <a:pt x="730" y="160"/>
                  <a:pt x="728" y="158"/>
                  <a:pt x="726" y="156"/>
                </a:cubicBezTo>
                <a:close/>
                <a:moveTo>
                  <a:pt x="723" y="152"/>
                </a:moveTo>
                <a:cubicBezTo>
                  <a:pt x="722" y="152"/>
                  <a:pt x="721" y="151"/>
                  <a:pt x="721" y="150"/>
                </a:cubicBezTo>
                <a:cubicBezTo>
                  <a:pt x="720" y="150"/>
                  <a:pt x="720" y="151"/>
                  <a:pt x="721" y="152"/>
                </a:cubicBezTo>
                <a:cubicBezTo>
                  <a:pt x="722" y="151"/>
                  <a:pt x="725" y="155"/>
                  <a:pt x="724" y="153"/>
                </a:cubicBezTo>
                <a:cubicBezTo>
                  <a:pt x="723" y="153"/>
                  <a:pt x="723" y="153"/>
                  <a:pt x="723" y="152"/>
                </a:cubicBezTo>
                <a:close/>
                <a:moveTo>
                  <a:pt x="726" y="146"/>
                </a:moveTo>
                <a:cubicBezTo>
                  <a:pt x="727" y="147"/>
                  <a:pt x="726" y="147"/>
                  <a:pt x="728" y="149"/>
                </a:cubicBezTo>
                <a:cubicBezTo>
                  <a:pt x="729" y="150"/>
                  <a:pt x="727" y="147"/>
                  <a:pt x="726" y="146"/>
                </a:cubicBezTo>
                <a:close/>
                <a:moveTo>
                  <a:pt x="717" y="154"/>
                </a:moveTo>
                <a:cubicBezTo>
                  <a:pt x="718" y="156"/>
                  <a:pt x="715" y="152"/>
                  <a:pt x="714" y="152"/>
                </a:cubicBezTo>
                <a:cubicBezTo>
                  <a:pt x="714" y="153"/>
                  <a:pt x="716" y="154"/>
                  <a:pt x="717" y="156"/>
                </a:cubicBezTo>
                <a:cubicBezTo>
                  <a:pt x="718" y="156"/>
                  <a:pt x="718" y="155"/>
                  <a:pt x="717" y="154"/>
                </a:cubicBezTo>
                <a:close/>
                <a:moveTo>
                  <a:pt x="723" y="138"/>
                </a:moveTo>
                <a:cubicBezTo>
                  <a:pt x="726" y="140"/>
                  <a:pt x="727" y="142"/>
                  <a:pt x="728" y="143"/>
                </a:cubicBezTo>
                <a:cubicBezTo>
                  <a:pt x="727" y="141"/>
                  <a:pt x="725" y="139"/>
                  <a:pt x="723" y="138"/>
                </a:cubicBezTo>
                <a:close/>
                <a:moveTo>
                  <a:pt x="723" y="139"/>
                </a:moveTo>
                <a:cubicBezTo>
                  <a:pt x="723" y="138"/>
                  <a:pt x="722" y="137"/>
                  <a:pt x="721" y="137"/>
                </a:cubicBezTo>
                <a:cubicBezTo>
                  <a:pt x="720" y="136"/>
                  <a:pt x="720" y="136"/>
                  <a:pt x="720" y="137"/>
                </a:cubicBezTo>
                <a:cubicBezTo>
                  <a:pt x="721" y="139"/>
                  <a:pt x="722" y="140"/>
                  <a:pt x="723" y="141"/>
                </a:cubicBezTo>
                <a:cubicBezTo>
                  <a:pt x="722" y="139"/>
                  <a:pt x="720" y="138"/>
                  <a:pt x="721" y="137"/>
                </a:cubicBezTo>
                <a:cubicBezTo>
                  <a:pt x="723" y="139"/>
                  <a:pt x="724" y="140"/>
                  <a:pt x="725" y="140"/>
                </a:cubicBezTo>
                <a:cubicBezTo>
                  <a:pt x="724" y="139"/>
                  <a:pt x="724" y="139"/>
                  <a:pt x="723" y="139"/>
                </a:cubicBezTo>
                <a:close/>
                <a:moveTo>
                  <a:pt x="722" y="140"/>
                </a:moveTo>
                <a:cubicBezTo>
                  <a:pt x="719" y="137"/>
                  <a:pt x="719" y="137"/>
                  <a:pt x="719" y="137"/>
                </a:cubicBezTo>
                <a:cubicBezTo>
                  <a:pt x="718" y="137"/>
                  <a:pt x="720" y="140"/>
                  <a:pt x="721" y="141"/>
                </a:cubicBezTo>
                <a:cubicBezTo>
                  <a:pt x="722" y="141"/>
                  <a:pt x="722" y="141"/>
                  <a:pt x="722" y="140"/>
                </a:cubicBezTo>
                <a:close/>
                <a:moveTo>
                  <a:pt x="721" y="134"/>
                </a:moveTo>
                <a:cubicBezTo>
                  <a:pt x="720" y="134"/>
                  <a:pt x="719" y="134"/>
                  <a:pt x="719" y="134"/>
                </a:cubicBezTo>
                <a:cubicBezTo>
                  <a:pt x="723" y="138"/>
                  <a:pt x="724" y="137"/>
                  <a:pt x="721" y="134"/>
                </a:cubicBezTo>
                <a:close/>
                <a:moveTo>
                  <a:pt x="714" y="136"/>
                </a:moveTo>
                <a:cubicBezTo>
                  <a:pt x="715" y="135"/>
                  <a:pt x="715" y="135"/>
                  <a:pt x="714" y="134"/>
                </a:cubicBezTo>
                <a:cubicBezTo>
                  <a:pt x="713" y="133"/>
                  <a:pt x="712" y="134"/>
                  <a:pt x="714" y="136"/>
                </a:cubicBezTo>
                <a:close/>
                <a:moveTo>
                  <a:pt x="697" y="113"/>
                </a:moveTo>
                <a:cubicBezTo>
                  <a:pt x="698" y="114"/>
                  <a:pt x="698" y="113"/>
                  <a:pt x="697" y="113"/>
                </a:cubicBezTo>
                <a:cubicBezTo>
                  <a:pt x="696" y="113"/>
                  <a:pt x="694" y="110"/>
                  <a:pt x="693" y="110"/>
                </a:cubicBezTo>
                <a:cubicBezTo>
                  <a:pt x="695" y="112"/>
                  <a:pt x="698" y="116"/>
                  <a:pt x="700" y="117"/>
                </a:cubicBezTo>
                <a:cubicBezTo>
                  <a:pt x="699" y="116"/>
                  <a:pt x="696" y="113"/>
                  <a:pt x="697" y="113"/>
                </a:cubicBezTo>
                <a:close/>
                <a:moveTo>
                  <a:pt x="662" y="153"/>
                </a:moveTo>
                <a:cubicBezTo>
                  <a:pt x="663" y="154"/>
                  <a:pt x="665" y="156"/>
                  <a:pt x="666" y="156"/>
                </a:cubicBezTo>
                <a:cubicBezTo>
                  <a:pt x="665" y="155"/>
                  <a:pt x="663" y="152"/>
                  <a:pt x="662" y="153"/>
                </a:cubicBezTo>
                <a:close/>
                <a:moveTo>
                  <a:pt x="685" y="103"/>
                </a:moveTo>
                <a:cubicBezTo>
                  <a:pt x="687" y="104"/>
                  <a:pt x="686" y="104"/>
                  <a:pt x="687" y="105"/>
                </a:cubicBezTo>
                <a:cubicBezTo>
                  <a:pt x="688" y="106"/>
                  <a:pt x="689" y="106"/>
                  <a:pt x="689" y="106"/>
                </a:cubicBezTo>
                <a:cubicBezTo>
                  <a:pt x="688" y="105"/>
                  <a:pt x="687" y="103"/>
                  <a:pt x="685" y="103"/>
                </a:cubicBezTo>
                <a:close/>
                <a:moveTo>
                  <a:pt x="599" y="49"/>
                </a:moveTo>
                <a:cubicBezTo>
                  <a:pt x="600" y="50"/>
                  <a:pt x="603" y="51"/>
                  <a:pt x="603" y="50"/>
                </a:cubicBezTo>
                <a:cubicBezTo>
                  <a:pt x="600" y="49"/>
                  <a:pt x="601" y="50"/>
                  <a:pt x="599" y="49"/>
                </a:cubicBezTo>
                <a:close/>
                <a:moveTo>
                  <a:pt x="579" y="43"/>
                </a:moveTo>
                <a:cubicBezTo>
                  <a:pt x="579" y="42"/>
                  <a:pt x="584" y="44"/>
                  <a:pt x="581" y="43"/>
                </a:cubicBezTo>
                <a:cubicBezTo>
                  <a:pt x="581" y="43"/>
                  <a:pt x="576" y="41"/>
                  <a:pt x="579" y="43"/>
                </a:cubicBezTo>
                <a:close/>
                <a:moveTo>
                  <a:pt x="568" y="37"/>
                </a:moveTo>
                <a:cubicBezTo>
                  <a:pt x="568" y="36"/>
                  <a:pt x="570" y="37"/>
                  <a:pt x="571" y="38"/>
                </a:cubicBezTo>
                <a:cubicBezTo>
                  <a:pt x="573" y="38"/>
                  <a:pt x="568" y="36"/>
                  <a:pt x="567" y="36"/>
                </a:cubicBezTo>
                <a:cubicBezTo>
                  <a:pt x="570" y="37"/>
                  <a:pt x="565" y="36"/>
                  <a:pt x="568" y="37"/>
                </a:cubicBezTo>
                <a:close/>
                <a:moveTo>
                  <a:pt x="562" y="33"/>
                </a:moveTo>
                <a:cubicBezTo>
                  <a:pt x="563" y="34"/>
                  <a:pt x="563" y="33"/>
                  <a:pt x="565" y="33"/>
                </a:cubicBezTo>
                <a:cubicBezTo>
                  <a:pt x="567" y="35"/>
                  <a:pt x="567" y="35"/>
                  <a:pt x="567" y="35"/>
                </a:cubicBezTo>
                <a:cubicBezTo>
                  <a:pt x="570" y="35"/>
                  <a:pt x="558" y="30"/>
                  <a:pt x="562" y="33"/>
                </a:cubicBezTo>
                <a:close/>
                <a:moveTo>
                  <a:pt x="533" y="22"/>
                </a:moveTo>
                <a:cubicBezTo>
                  <a:pt x="531" y="22"/>
                  <a:pt x="527" y="19"/>
                  <a:pt x="523" y="19"/>
                </a:cubicBezTo>
                <a:cubicBezTo>
                  <a:pt x="524" y="20"/>
                  <a:pt x="519" y="18"/>
                  <a:pt x="519" y="19"/>
                </a:cubicBezTo>
                <a:cubicBezTo>
                  <a:pt x="522" y="20"/>
                  <a:pt x="520" y="20"/>
                  <a:pt x="524" y="21"/>
                </a:cubicBezTo>
                <a:cubicBezTo>
                  <a:pt x="522" y="19"/>
                  <a:pt x="526" y="20"/>
                  <a:pt x="528" y="20"/>
                </a:cubicBezTo>
                <a:cubicBezTo>
                  <a:pt x="529" y="21"/>
                  <a:pt x="532" y="22"/>
                  <a:pt x="535" y="23"/>
                </a:cubicBezTo>
                <a:cubicBezTo>
                  <a:pt x="534" y="23"/>
                  <a:pt x="535" y="22"/>
                  <a:pt x="533" y="22"/>
                </a:cubicBezTo>
                <a:close/>
                <a:moveTo>
                  <a:pt x="513" y="21"/>
                </a:moveTo>
                <a:cubicBezTo>
                  <a:pt x="515" y="21"/>
                  <a:pt x="520" y="24"/>
                  <a:pt x="520" y="23"/>
                </a:cubicBezTo>
                <a:cubicBezTo>
                  <a:pt x="516" y="22"/>
                  <a:pt x="514" y="21"/>
                  <a:pt x="513" y="21"/>
                </a:cubicBezTo>
                <a:close/>
                <a:moveTo>
                  <a:pt x="499" y="13"/>
                </a:moveTo>
                <a:cubicBezTo>
                  <a:pt x="501" y="14"/>
                  <a:pt x="499" y="14"/>
                  <a:pt x="502" y="15"/>
                </a:cubicBezTo>
                <a:cubicBezTo>
                  <a:pt x="501" y="14"/>
                  <a:pt x="504" y="14"/>
                  <a:pt x="502" y="14"/>
                </a:cubicBezTo>
                <a:cubicBezTo>
                  <a:pt x="502" y="14"/>
                  <a:pt x="499" y="13"/>
                  <a:pt x="499" y="13"/>
                </a:cubicBezTo>
                <a:close/>
                <a:moveTo>
                  <a:pt x="497" y="13"/>
                </a:moveTo>
                <a:cubicBezTo>
                  <a:pt x="502" y="15"/>
                  <a:pt x="497" y="14"/>
                  <a:pt x="497" y="15"/>
                </a:cubicBezTo>
                <a:cubicBezTo>
                  <a:pt x="499" y="15"/>
                  <a:pt x="500" y="16"/>
                  <a:pt x="501" y="16"/>
                </a:cubicBezTo>
                <a:cubicBezTo>
                  <a:pt x="500" y="15"/>
                  <a:pt x="499" y="13"/>
                  <a:pt x="497" y="13"/>
                </a:cubicBezTo>
                <a:close/>
                <a:moveTo>
                  <a:pt x="494" y="15"/>
                </a:moveTo>
                <a:cubicBezTo>
                  <a:pt x="494" y="14"/>
                  <a:pt x="496" y="15"/>
                  <a:pt x="496" y="14"/>
                </a:cubicBezTo>
                <a:cubicBezTo>
                  <a:pt x="492" y="13"/>
                  <a:pt x="493" y="14"/>
                  <a:pt x="494" y="15"/>
                </a:cubicBezTo>
                <a:close/>
                <a:moveTo>
                  <a:pt x="441" y="7"/>
                </a:moveTo>
                <a:cubicBezTo>
                  <a:pt x="441" y="7"/>
                  <a:pt x="443" y="7"/>
                  <a:pt x="445" y="7"/>
                </a:cubicBezTo>
                <a:cubicBezTo>
                  <a:pt x="444" y="7"/>
                  <a:pt x="445" y="7"/>
                  <a:pt x="444" y="7"/>
                </a:cubicBezTo>
                <a:cubicBezTo>
                  <a:pt x="444" y="7"/>
                  <a:pt x="439" y="7"/>
                  <a:pt x="441" y="7"/>
                </a:cubicBezTo>
                <a:close/>
                <a:moveTo>
                  <a:pt x="436" y="6"/>
                </a:moveTo>
                <a:cubicBezTo>
                  <a:pt x="433" y="6"/>
                  <a:pt x="434" y="5"/>
                  <a:pt x="431" y="6"/>
                </a:cubicBezTo>
                <a:cubicBezTo>
                  <a:pt x="431" y="6"/>
                  <a:pt x="433" y="6"/>
                  <a:pt x="432" y="7"/>
                </a:cubicBezTo>
                <a:cubicBezTo>
                  <a:pt x="434" y="7"/>
                  <a:pt x="436" y="8"/>
                  <a:pt x="437" y="7"/>
                </a:cubicBezTo>
                <a:cubicBezTo>
                  <a:pt x="432" y="7"/>
                  <a:pt x="433" y="6"/>
                  <a:pt x="436" y="6"/>
                </a:cubicBezTo>
                <a:close/>
                <a:moveTo>
                  <a:pt x="424" y="8"/>
                </a:moveTo>
                <a:cubicBezTo>
                  <a:pt x="420" y="7"/>
                  <a:pt x="426" y="6"/>
                  <a:pt x="421" y="7"/>
                </a:cubicBezTo>
                <a:cubicBezTo>
                  <a:pt x="423" y="7"/>
                  <a:pt x="420" y="8"/>
                  <a:pt x="424" y="8"/>
                </a:cubicBezTo>
                <a:close/>
                <a:moveTo>
                  <a:pt x="415" y="4"/>
                </a:moveTo>
                <a:cubicBezTo>
                  <a:pt x="415" y="4"/>
                  <a:pt x="414" y="4"/>
                  <a:pt x="413" y="4"/>
                </a:cubicBezTo>
                <a:cubicBezTo>
                  <a:pt x="415" y="4"/>
                  <a:pt x="417" y="5"/>
                  <a:pt x="420" y="5"/>
                </a:cubicBezTo>
                <a:cubicBezTo>
                  <a:pt x="420" y="4"/>
                  <a:pt x="417" y="4"/>
                  <a:pt x="415" y="4"/>
                </a:cubicBezTo>
                <a:close/>
                <a:moveTo>
                  <a:pt x="417" y="5"/>
                </a:moveTo>
                <a:cubicBezTo>
                  <a:pt x="417" y="6"/>
                  <a:pt x="414" y="6"/>
                  <a:pt x="412" y="5"/>
                </a:cubicBezTo>
                <a:cubicBezTo>
                  <a:pt x="412" y="6"/>
                  <a:pt x="415" y="6"/>
                  <a:pt x="416" y="7"/>
                </a:cubicBezTo>
                <a:cubicBezTo>
                  <a:pt x="416" y="7"/>
                  <a:pt x="417" y="7"/>
                  <a:pt x="418" y="7"/>
                </a:cubicBezTo>
                <a:cubicBezTo>
                  <a:pt x="413" y="6"/>
                  <a:pt x="418" y="6"/>
                  <a:pt x="419" y="6"/>
                </a:cubicBezTo>
                <a:cubicBezTo>
                  <a:pt x="419" y="6"/>
                  <a:pt x="419" y="5"/>
                  <a:pt x="417" y="5"/>
                </a:cubicBezTo>
                <a:close/>
                <a:moveTo>
                  <a:pt x="412" y="4"/>
                </a:moveTo>
                <a:cubicBezTo>
                  <a:pt x="409" y="4"/>
                  <a:pt x="409" y="5"/>
                  <a:pt x="410" y="5"/>
                </a:cubicBezTo>
                <a:cubicBezTo>
                  <a:pt x="409" y="4"/>
                  <a:pt x="414" y="5"/>
                  <a:pt x="413" y="5"/>
                </a:cubicBezTo>
                <a:cubicBezTo>
                  <a:pt x="410" y="4"/>
                  <a:pt x="413" y="4"/>
                  <a:pt x="412" y="4"/>
                </a:cubicBezTo>
                <a:close/>
                <a:moveTo>
                  <a:pt x="409" y="5"/>
                </a:moveTo>
                <a:cubicBezTo>
                  <a:pt x="405" y="5"/>
                  <a:pt x="405" y="5"/>
                  <a:pt x="405" y="5"/>
                </a:cubicBezTo>
                <a:cubicBezTo>
                  <a:pt x="404" y="6"/>
                  <a:pt x="408" y="6"/>
                  <a:pt x="407" y="7"/>
                </a:cubicBezTo>
                <a:cubicBezTo>
                  <a:pt x="409" y="7"/>
                  <a:pt x="409" y="7"/>
                  <a:pt x="412" y="8"/>
                </a:cubicBezTo>
                <a:cubicBezTo>
                  <a:pt x="411" y="7"/>
                  <a:pt x="404" y="6"/>
                  <a:pt x="409" y="5"/>
                </a:cubicBezTo>
                <a:close/>
                <a:moveTo>
                  <a:pt x="391" y="7"/>
                </a:moveTo>
                <a:cubicBezTo>
                  <a:pt x="393" y="7"/>
                  <a:pt x="395" y="7"/>
                  <a:pt x="397" y="7"/>
                </a:cubicBezTo>
                <a:cubicBezTo>
                  <a:pt x="397" y="7"/>
                  <a:pt x="397" y="7"/>
                  <a:pt x="397" y="7"/>
                </a:cubicBezTo>
                <a:cubicBezTo>
                  <a:pt x="395" y="7"/>
                  <a:pt x="393" y="7"/>
                  <a:pt x="391" y="7"/>
                </a:cubicBezTo>
                <a:close/>
                <a:moveTo>
                  <a:pt x="376" y="46"/>
                </a:moveTo>
                <a:cubicBezTo>
                  <a:pt x="376" y="47"/>
                  <a:pt x="379" y="47"/>
                  <a:pt x="380" y="47"/>
                </a:cubicBezTo>
                <a:cubicBezTo>
                  <a:pt x="378" y="47"/>
                  <a:pt x="378" y="46"/>
                  <a:pt x="376" y="46"/>
                </a:cubicBezTo>
                <a:close/>
                <a:moveTo>
                  <a:pt x="354" y="47"/>
                </a:moveTo>
                <a:cubicBezTo>
                  <a:pt x="353" y="48"/>
                  <a:pt x="359" y="47"/>
                  <a:pt x="359" y="47"/>
                </a:cubicBezTo>
                <a:cubicBezTo>
                  <a:pt x="357" y="47"/>
                  <a:pt x="357" y="46"/>
                  <a:pt x="354" y="47"/>
                </a:cubicBezTo>
                <a:close/>
                <a:moveTo>
                  <a:pt x="323" y="15"/>
                </a:moveTo>
                <a:cubicBezTo>
                  <a:pt x="323" y="16"/>
                  <a:pt x="322" y="16"/>
                  <a:pt x="324" y="16"/>
                </a:cubicBezTo>
                <a:cubicBezTo>
                  <a:pt x="326" y="16"/>
                  <a:pt x="326" y="15"/>
                  <a:pt x="323" y="15"/>
                </a:cubicBezTo>
                <a:close/>
                <a:moveTo>
                  <a:pt x="325" y="47"/>
                </a:moveTo>
                <a:cubicBezTo>
                  <a:pt x="324" y="48"/>
                  <a:pt x="328" y="47"/>
                  <a:pt x="329" y="46"/>
                </a:cubicBezTo>
                <a:cubicBezTo>
                  <a:pt x="327" y="47"/>
                  <a:pt x="327" y="46"/>
                  <a:pt x="325" y="47"/>
                </a:cubicBezTo>
                <a:close/>
                <a:moveTo>
                  <a:pt x="321" y="51"/>
                </a:moveTo>
                <a:cubicBezTo>
                  <a:pt x="324" y="50"/>
                  <a:pt x="323" y="50"/>
                  <a:pt x="321" y="51"/>
                </a:cubicBezTo>
                <a:cubicBezTo>
                  <a:pt x="323" y="51"/>
                  <a:pt x="325" y="50"/>
                  <a:pt x="327" y="50"/>
                </a:cubicBezTo>
                <a:cubicBezTo>
                  <a:pt x="328" y="50"/>
                  <a:pt x="328" y="49"/>
                  <a:pt x="328" y="49"/>
                </a:cubicBezTo>
                <a:cubicBezTo>
                  <a:pt x="325" y="50"/>
                  <a:pt x="321" y="49"/>
                  <a:pt x="321" y="51"/>
                </a:cubicBezTo>
                <a:close/>
                <a:moveTo>
                  <a:pt x="316" y="18"/>
                </a:moveTo>
                <a:cubicBezTo>
                  <a:pt x="319" y="17"/>
                  <a:pt x="317" y="18"/>
                  <a:pt x="320" y="18"/>
                </a:cubicBezTo>
                <a:cubicBezTo>
                  <a:pt x="319" y="17"/>
                  <a:pt x="321" y="17"/>
                  <a:pt x="321" y="16"/>
                </a:cubicBezTo>
                <a:cubicBezTo>
                  <a:pt x="318" y="17"/>
                  <a:pt x="319" y="17"/>
                  <a:pt x="317" y="17"/>
                </a:cubicBezTo>
                <a:cubicBezTo>
                  <a:pt x="317" y="17"/>
                  <a:pt x="317" y="17"/>
                  <a:pt x="316" y="18"/>
                </a:cubicBezTo>
                <a:close/>
                <a:moveTo>
                  <a:pt x="311" y="35"/>
                </a:moveTo>
                <a:cubicBezTo>
                  <a:pt x="312" y="34"/>
                  <a:pt x="316" y="34"/>
                  <a:pt x="315" y="34"/>
                </a:cubicBezTo>
                <a:cubicBezTo>
                  <a:pt x="314" y="34"/>
                  <a:pt x="308" y="35"/>
                  <a:pt x="311" y="35"/>
                </a:cubicBezTo>
                <a:close/>
                <a:moveTo>
                  <a:pt x="314" y="49"/>
                </a:moveTo>
                <a:cubicBezTo>
                  <a:pt x="314" y="50"/>
                  <a:pt x="318" y="49"/>
                  <a:pt x="318" y="49"/>
                </a:cubicBezTo>
                <a:lnTo>
                  <a:pt x="314" y="49"/>
                </a:lnTo>
                <a:close/>
                <a:moveTo>
                  <a:pt x="308" y="47"/>
                </a:moveTo>
                <a:cubicBezTo>
                  <a:pt x="308" y="48"/>
                  <a:pt x="314" y="46"/>
                  <a:pt x="315" y="46"/>
                </a:cubicBezTo>
                <a:cubicBezTo>
                  <a:pt x="315" y="46"/>
                  <a:pt x="315" y="45"/>
                  <a:pt x="316" y="45"/>
                </a:cubicBezTo>
                <a:cubicBezTo>
                  <a:pt x="313" y="46"/>
                  <a:pt x="309" y="47"/>
                  <a:pt x="308" y="47"/>
                </a:cubicBezTo>
                <a:close/>
                <a:moveTo>
                  <a:pt x="302" y="21"/>
                </a:moveTo>
                <a:cubicBezTo>
                  <a:pt x="305" y="21"/>
                  <a:pt x="305" y="20"/>
                  <a:pt x="306" y="20"/>
                </a:cubicBezTo>
                <a:cubicBezTo>
                  <a:pt x="306" y="19"/>
                  <a:pt x="307" y="19"/>
                  <a:pt x="307" y="19"/>
                </a:cubicBezTo>
                <a:cubicBezTo>
                  <a:pt x="304" y="20"/>
                  <a:pt x="303" y="20"/>
                  <a:pt x="302" y="21"/>
                </a:cubicBezTo>
                <a:close/>
                <a:moveTo>
                  <a:pt x="314" y="52"/>
                </a:moveTo>
                <a:cubicBezTo>
                  <a:pt x="313" y="52"/>
                  <a:pt x="311" y="53"/>
                  <a:pt x="311" y="53"/>
                </a:cubicBezTo>
                <a:cubicBezTo>
                  <a:pt x="314" y="52"/>
                  <a:pt x="313" y="53"/>
                  <a:pt x="315" y="52"/>
                </a:cubicBezTo>
                <a:cubicBezTo>
                  <a:pt x="315" y="52"/>
                  <a:pt x="315" y="52"/>
                  <a:pt x="314" y="52"/>
                </a:cubicBezTo>
                <a:close/>
                <a:moveTo>
                  <a:pt x="309" y="42"/>
                </a:moveTo>
                <a:cubicBezTo>
                  <a:pt x="307" y="43"/>
                  <a:pt x="305" y="43"/>
                  <a:pt x="304" y="44"/>
                </a:cubicBezTo>
                <a:cubicBezTo>
                  <a:pt x="306" y="44"/>
                  <a:pt x="309" y="43"/>
                  <a:pt x="310" y="42"/>
                </a:cubicBezTo>
                <a:cubicBezTo>
                  <a:pt x="310" y="42"/>
                  <a:pt x="310" y="41"/>
                  <a:pt x="309" y="41"/>
                </a:cubicBezTo>
                <a:lnTo>
                  <a:pt x="309" y="42"/>
                </a:lnTo>
                <a:close/>
                <a:moveTo>
                  <a:pt x="306" y="49"/>
                </a:moveTo>
                <a:cubicBezTo>
                  <a:pt x="308" y="49"/>
                  <a:pt x="309" y="49"/>
                  <a:pt x="310" y="49"/>
                </a:cubicBezTo>
                <a:cubicBezTo>
                  <a:pt x="310" y="48"/>
                  <a:pt x="310" y="48"/>
                  <a:pt x="311" y="48"/>
                </a:cubicBezTo>
                <a:cubicBezTo>
                  <a:pt x="311" y="48"/>
                  <a:pt x="311" y="48"/>
                  <a:pt x="311" y="48"/>
                </a:cubicBezTo>
                <a:cubicBezTo>
                  <a:pt x="308" y="49"/>
                  <a:pt x="307" y="48"/>
                  <a:pt x="306" y="49"/>
                </a:cubicBezTo>
                <a:close/>
                <a:moveTo>
                  <a:pt x="306" y="51"/>
                </a:moveTo>
                <a:cubicBezTo>
                  <a:pt x="307" y="51"/>
                  <a:pt x="308" y="50"/>
                  <a:pt x="309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07" y="50"/>
                  <a:pt x="304" y="51"/>
                  <a:pt x="306" y="51"/>
                </a:cubicBezTo>
                <a:close/>
                <a:moveTo>
                  <a:pt x="307" y="53"/>
                </a:moveTo>
                <a:cubicBezTo>
                  <a:pt x="309" y="53"/>
                  <a:pt x="306" y="54"/>
                  <a:pt x="306" y="54"/>
                </a:cubicBezTo>
                <a:cubicBezTo>
                  <a:pt x="309" y="54"/>
                  <a:pt x="310" y="53"/>
                  <a:pt x="311" y="52"/>
                </a:cubicBezTo>
                <a:cubicBezTo>
                  <a:pt x="310" y="52"/>
                  <a:pt x="308" y="53"/>
                  <a:pt x="307" y="53"/>
                </a:cubicBezTo>
                <a:close/>
                <a:moveTo>
                  <a:pt x="308" y="54"/>
                </a:moveTo>
                <a:cubicBezTo>
                  <a:pt x="305" y="55"/>
                  <a:pt x="306" y="55"/>
                  <a:pt x="305" y="56"/>
                </a:cubicBezTo>
                <a:cubicBezTo>
                  <a:pt x="308" y="55"/>
                  <a:pt x="309" y="56"/>
                  <a:pt x="310" y="55"/>
                </a:cubicBezTo>
                <a:cubicBezTo>
                  <a:pt x="308" y="55"/>
                  <a:pt x="308" y="55"/>
                  <a:pt x="308" y="54"/>
                </a:cubicBezTo>
                <a:close/>
                <a:moveTo>
                  <a:pt x="302" y="38"/>
                </a:moveTo>
                <a:cubicBezTo>
                  <a:pt x="300" y="39"/>
                  <a:pt x="300" y="39"/>
                  <a:pt x="300" y="40"/>
                </a:cubicBezTo>
                <a:cubicBezTo>
                  <a:pt x="303" y="39"/>
                  <a:pt x="303" y="39"/>
                  <a:pt x="302" y="38"/>
                </a:cubicBezTo>
                <a:close/>
                <a:moveTo>
                  <a:pt x="301" y="46"/>
                </a:moveTo>
                <a:cubicBezTo>
                  <a:pt x="300" y="47"/>
                  <a:pt x="300" y="47"/>
                  <a:pt x="299" y="47"/>
                </a:cubicBezTo>
                <a:cubicBezTo>
                  <a:pt x="299" y="47"/>
                  <a:pt x="297" y="48"/>
                  <a:pt x="299" y="48"/>
                </a:cubicBezTo>
                <a:cubicBezTo>
                  <a:pt x="300" y="47"/>
                  <a:pt x="305" y="45"/>
                  <a:pt x="302" y="46"/>
                </a:cubicBezTo>
                <a:cubicBezTo>
                  <a:pt x="302" y="46"/>
                  <a:pt x="301" y="46"/>
                  <a:pt x="301" y="46"/>
                </a:cubicBezTo>
                <a:close/>
                <a:moveTo>
                  <a:pt x="300" y="51"/>
                </a:moveTo>
                <a:cubicBezTo>
                  <a:pt x="300" y="51"/>
                  <a:pt x="303" y="50"/>
                  <a:pt x="303" y="50"/>
                </a:cubicBezTo>
                <a:cubicBezTo>
                  <a:pt x="301" y="50"/>
                  <a:pt x="297" y="52"/>
                  <a:pt x="300" y="51"/>
                </a:cubicBezTo>
                <a:close/>
                <a:moveTo>
                  <a:pt x="296" y="41"/>
                </a:moveTo>
                <a:cubicBezTo>
                  <a:pt x="296" y="40"/>
                  <a:pt x="297" y="40"/>
                  <a:pt x="297" y="40"/>
                </a:cubicBezTo>
                <a:cubicBezTo>
                  <a:pt x="294" y="40"/>
                  <a:pt x="293" y="42"/>
                  <a:pt x="296" y="41"/>
                </a:cubicBezTo>
                <a:close/>
                <a:moveTo>
                  <a:pt x="295" y="49"/>
                </a:moveTo>
                <a:cubicBezTo>
                  <a:pt x="293" y="50"/>
                  <a:pt x="294" y="51"/>
                  <a:pt x="297" y="51"/>
                </a:cubicBezTo>
                <a:cubicBezTo>
                  <a:pt x="298" y="50"/>
                  <a:pt x="294" y="50"/>
                  <a:pt x="297" y="49"/>
                </a:cubicBezTo>
                <a:cubicBezTo>
                  <a:pt x="296" y="49"/>
                  <a:pt x="296" y="49"/>
                  <a:pt x="295" y="49"/>
                </a:cubicBezTo>
                <a:close/>
                <a:moveTo>
                  <a:pt x="296" y="54"/>
                </a:moveTo>
                <a:cubicBezTo>
                  <a:pt x="296" y="55"/>
                  <a:pt x="294" y="55"/>
                  <a:pt x="294" y="55"/>
                </a:cubicBezTo>
                <a:cubicBezTo>
                  <a:pt x="294" y="56"/>
                  <a:pt x="294" y="56"/>
                  <a:pt x="295" y="57"/>
                </a:cubicBezTo>
                <a:cubicBezTo>
                  <a:pt x="293" y="57"/>
                  <a:pt x="293" y="57"/>
                  <a:pt x="293" y="57"/>
                </a:cubicBezTo>
                <a:cubicBezTo>
                  <a:pt x="293" y="58"/>
                  <a:pt x="293" y="58"/>
                  <a:pt x="292" y="58"/>
                </a:cubicBezTo>
                <a:cubicBezTo>
                  <a:pt x="294" y="58"/>
                  <a:pt x="294" y="58"/>
                  <a:pt x="295" y="58"/>
                </a:cubicBezTo>
                <a:cubicBezTo>
                  <a:pt x="293" y="58"/>
                  <a:pt x="293" y="57"/>
                  <a:pt x="297" y="57"/>
                </a:cubicBezTo>
                <a:cubicBezTo>
                  <a:pt x="297" y="56"/>
                  <a:pt x="295" y="56"/>
                  <a:pt x="295" y="56"/>
                </a:cubicBezTo>
                <a:cubicBezTo>
                  <a:pt x="295" y="55"/>
                  <a:pt x="299" y="54"/>
                  <a:pt x="298" y="54"/>
                </a:cubicBezTo>
                <a:cubicBezTo>
                  <a:pt x="297" y="55"/>
                  <a:pt x="297" y="54"/>
                  <a:pt x="296" y="54"/>
                </a:cubicBezTo>
                <a:close/>
                <a:moveTo>
                  <a:pt x="286" y="51"/>
                </a:moveTo>
                <a:cubicBezTo>
                  <a:pt x="286" y="52"/>
                  <a:pt x="282" y="52"/>
                  <a:pt x="282" y="53"/>
                </a:cubicBezTo>
                <a:cubicBezTo>
                  <a:pt x="285" y="52"/>
                  <a:pt x="292" y="51"/>
                  <a:pt x="293" y="49"/>
                </a:cubicBezTo>
                <a:cubicBezTo>
                  <a:pt x="289" y="50"/>
                  <a:pt x="289" y="51"/>
                  <a:pt x="286" y="51"/>
                </a:cubicBezTo>
                <a:close/>
                <a:moveTo>
                  <a:pt x="287" y="58"/>
                </a:moveTo>
                <a:cubicBezTo>
                  <a:pt x="291" y="56"/>
                  <a:pt x="292" y="55"/>
                  <a:pt x="293" y="54"/>
                </a:cubicBezTo>
                <a:cubicBezTo>
                  <a:pt x="288" y="56"/>
                  <a:pt x="290" y="56"/>
                  <a:pt x="287" y="58"/>
                </a:cubicBezTo>
                <a:close/>
                <a:moveTo>
                  <a:pt x="286" y="51"/>
                </a:moveTo>
                <a:cubicBezTo>
                  <a:pt x="288" y="50"/>
                  <a:pt x="291" y="49"/>
                  <a:pt x="291" y="48"/>
                </a:cubicBezTo>
                <a:cubicBezTo>
                  <a:pt x="289" y="49"/>
                  <a:pt x="285" y="51"/>
                  <a:pt x="286" y="51"/>
                </a:cubicBezTo>
                <a:close/>
                <a:moveTo>
                  <a:pt x="288" y="60"/>
                </a:moveTo>
                <a:cubicBezTo>
                  <a:pt x="289" y="60"/>
                  <a:pt x="294" y="59"/>
                  <a:pt x="294" y="59"/>
                </a:cubicBezTo>
                <a:cubicBezTo>
                  <a:pt x="293" y="59"/>
                  <a:pt x="289" y="59"/>
                  <a:pt x="288" y="60"/>
                </a:cubicBezTo>
                <a:close/>
                <a:moveTo>
                  <a:pt x="283" y="27"/>
                </a:moveTo>
                <a:cubicBezTo>
                  <a:pt x="276" y="29"/>
                  <a:pt x="276" y="29"/>
                  <a:pt x="276" y="29"/>
                </a:cubicBezTo>
                <a:cubicBezTo>
                  <a:pt x="277" y="30"/>
                  <a:pt x="274" y="30"/>
                  <a:pt x="274" y="31"/>
                </a:cubicBezTo>
                <a:cubicBezTo>
                  <a:pt x="278" y="29"/>
                  <a:pt x="276" y="29"/>
                  <a:pt x="281" y="28"/>
                </a:cubicBezTo>
                <a:cubicBezTo>
                  <a:pt x="281" y="28"/>
                  <a:pt x="279" y="29"/>
                  <a:pt x="280" y="29"/>
                </a:cubicBezTo>
                <a:cubicBezTo>
                  <a:pt x="282" y="28"/>
                  <a:pt x="282" y="29"/>
                  <a:pt x="284" y="28"/>
                </a:cubicBezTo>
                <a:cubicBezTo>
                  <a:pt x="285" y="27"/>
                  <a:pt x="281" y="28"/>
                  <a:pt x="283" y="27"/>
                </a:cubicBezTo>
                <a:close/>
                <a:moveTo>
                  <a:pt x="291" y="52"/>
                </a:moveTo>
                <a:cubicBezTo>
                  <a:pt x="291" y="51"/>
                  <a:pt x="289" y="52"/>
                  <a:pt x="291" y="51"/>
                </a:cubicBezTo>
                <a:cubicBezTo>
                  <a:pt x="285" y="53"/>
                  <a:pt x="289" y="53"/>
                  <a:pt x="291" y="52"/>
                </a:cubicBezTo>
                <a:close/>
                <a:moveTo>
                  <a:pt x="282" y="46"/>
                </a:moveTo>
                <a:cubicBezTo>
                  <a:pt x="282" y="46"/>
                  <a:pt x="281" y="46"/>
                  <a:pt x="281" y="47"/>
                </a:cubicBezTo>
                <a:cubicBezTo>
                  <a:pt x="283" y="46"/>
                  <a:pt x="285" y="46"/>
                  <a:pt x="286" y="45"/>
                </a:cubicBezTo>
                <a:cubicBezTo>
                  <a:pt x="284" y="45"/>
                  <a:pt x="284" y="45"/>
                  <a:pt x="282" y="46"/>
                </a:cubicBezTo>
                <a:close/>
                <a:moveTo>
                  <a:pt x="275" y="46"/>
                </a:moveTo>
                <a:cubicBezTo>
                  <a:pt x="277" y="46"/>
                  <a:pt x="280" y="44"/>
                  <a:pt x="281" y="44"/>
                </a:cubicBezTo>
                <a:cubicBezTo>
                  <a:pt x="282" y="44"/>
                  <a:pt x="286" y="42"/>
                  <a:pt x="284" y="42"/>
                </a:cubicBezTo>
                <a:cubicBezTo>
                  <a:pt x="283" y="43"/>
                  <a:pt x="276" y="45"/>
                  <a:pt x="275" y="46"/>
                </a:cubicBezTo>
                <a:close/>
                <a:moveTo>
                  <a:pt x="284" y="57"/>
                </a:moveTo>
                <a:cubicBezTo>
                  <a:pt x="285" y="56"/>
                  <a:pt x="283" y="55"/>
                  <a:pt x="287" y="54"/>
                </a:cubicBezTo>
                <a:cubicBezTo>
                  <a:pt x="288" y="53"/>
                  <a:pt x="286" y="54"/>
                  <a:pt x="285" y="54"/>
                </a:cubicBezTo>
                <a:cubicBezTo>
                  <a:pt x="284" y="55"/>
                  <a:pt x="285" y="55"/>
                  <a:pt x="283" y="56"/>
                </a:cubicBezTo>
                <a:cubicBezTo>
                  <a:pt x="282" y="56"/>
                  <a:pt x="285" y="56"/>
                  <a:pt x="281" y="57"/>
                </a:cubicBezTo>
                <a:cubicBezTo>
                  <a:pt x="281" y="58"/>
                  <a:pt x="283" y="57"/>
                  <a:pt x="284" y="57"/>
                </a:cubicBezTo>
                <a:cubicBezTo>
                  <a:pt x="283" y="57"/>
                  <a:pt x="283" y="57"/>
                  <a:pt x="284" y="57"/>
                </a:cubicBezTo>
                <a:close/>
                <a:moveTo>
                  <a:pt x="279" y="43"/>
                </a:moveTo>
                <a:cubicBezTo>
                  <a:pt x="279" y="43"/>
                  <a:pt x="279" y="43"/>
                  <a:pt x="280" y="43"/>
                </a:cubicBezTo>
                <a:cubicBezTo>
                  <a:pt x="280" y="43"/>
                  <a:pt x="283" y="42"/>
                  <a:pt x="283" y="42"/>
                </a:cubicBezTo>
                <a:cubicBezTo>
                  <a:pt x="281" y="42"/>
                  <a:pt x="281" y="42"/>
                  <a:pt x="279" y="43"/>
                </a:cubicBezTo>
                <a:close/>
                <a:moveTo>
                  <a:pt x="273" y="49"/>
                </a:moveTo>
                <a:cubicBezTo>
                  <a:pt x="277" y="47"/>
                  <a:pt x="276" y="49"/>
                  <a:pt x="277" y="48"/>
                </a:cubicBezTo>
                <a:cubicBezTo>
                  <a:pt x="278" y="48"/>
                  <a:pt x="278" y="48"/>
                  <a:pt x="278" y="47"/>
                </a:cubicBezTo>
                <a:cubicBezTo>
                  <a:pt x="276" y="48"/>
                  <a:pt x="274" y="48"/>
                  <a:pt x="273" y="49"/>
                </a:cubicBezTo>
                <a:close/>
                <a:moveTo>
                  <a:pt x="274" y="62"/>
                </a:moveTo>
                <a:cubicBezTo>
                  <a:pt x="273" y="62"/>
                  <a:pt x="272" y="63"/>
                  <a:pt x="272" y="63"/>
                </a:cubicBezTo>
                <a:cubicBezTo>
                  <a:pt x="273" y="62"/>
                  <a:pt x="274" y="63"/>
                  <a:pt x="275" y="62"/>
                </a:cubicBezTo>
                <a:cubicBezTo>
                  <a:pt x="274" y="62"/>
                  <a:pt x="281" y="60"/>
                  <a:pt x="282" y="59"/>
                </a:cubicBezTo>
                <a:cubicBezTo>
                  <a:pt x="281" y="60"/>
                  <a:pt x="280" y="60"/>
                  <a:pt x="280" y="60"/>
                </a:cubicBezTo>
                <a:cubicBezTo>
                  <a:pt x="279" y="60"/>
                  <a:pt x="280" y="59"/>
                  <a:pt x="278" y="59"/>
                </a:cubicBezTo>
                <a:cubicBezTo>
                  <a:pt x="279" y="60"/>
                  <a:pt x="277" y="60"/>
                  <a:pt x="275" y="61"/>
                </a:cubicBezTo>
                <a:cubicBezTo>
                  <a:pt x="276" y="61"/>
                  <a:pt x="275" y="61"/>
                  <a:pt x="274" y="62"/>
                </a:cubicBezTo>
                <a:close/>
                <a:moveTo>
                  <a:pt x="270" y="48"/>
                </a:moveTo>
                <a:cubicBezTo>
                  <a:pt x="270" y="49"/>
                  <a:pt x="273" y="48"/>
                  <a:pt x="276" y="47"/>
                </a:cubicBezTo>
                <a:cubicBezTo>
                  <a:pt x="273" y="47"/>
                  <a:pt x="273" y="46"/>
                  <a:pt x="271" y="47"/>
                </a:cubicBezTo>
                <a:cubicBezTo>
                  <a:pt x="272" y="47"/>
                  <a:pt x="274" y="47"/>
                  <a:pt x="270" y="48"/>
                </a:cubicBezTo>
                <a:close/>
                <a:moveTo>
                  <a:pt x="276" y="60"/>
                </a:moveTo>
                <a:cubicBezTo>
                  <a:pt x="276" y="60"/>
                  <a:pt x="277" y="59"/>
                  <a:pt x="276" y="59"/>
                </a:cubicBezTo>
                <a:cubicBezTo>
                  <a:pt x="270" y="61"/>
                  <a:pt x="269" y="62"/>
                  <a:pt x="276" y="60"/>
                </a:cubicBezTo>
                <a:close/>
                <a:moveTo>
                  <a:pt x="264" y="34"/>
                </a:moveTo>
                <a:cubicBezTo>
                  <a:pt x="262" y="34"/>
                  <a:pt x="261" y="35"/>
                  <a:pt x="261" y="35"/>
                </a:cubicBezTo>
                <a:cubicBezTo>
                  <a:pt x="263" y="35"/>
                  <a:pt x="265" y="34"/>
                  <a:pt x="265" y="34"/>
                </a:cubicBezTo>
                <a:cubicBezTo>
                  <a:pt x="264" y="34"/>
                  <a:pt x="264" y="34"/>
                  <a:pt x="264" y="34"/>
                </a:cubicBezTo>
                <a:close/>
                <a:moveTo>
                  <a:pt x="248" y="40"/>
                </a:moveTo>
                <a:cubicBezTo>
                  <a:pt x="250" y="40"/>
                  <a:pt x="247" y="41"/>
                  <a:pt x="248" y="41"/>
                </a:cubicBezTo>
                <a:cubicBezTo>
                  <a:pt x="251" y="40"/>
                  <a:pt x="250" y="40"/>
                  <a:pt x="252" y="39"/>
                </a:cubicBezTo>
                <a:cubicBezTo>
                  <a:pt x="252" y="39"/>
                  <a:pt x="252" y="40"/>
                  <a:pt x="253" y="39"/>
                </a:cubicBezTo>
                <a:cubicBezTo>
                  <a:pt x="254" y="39"/>
                  <a:pt x="253" y="39"/>
                  <a:pt x="254" y="38"/>
                </a:cubicBezTo>
                <a:cubicBezTo>
                  <a:pt x="257" y="37"/>
                  <a:pt x="256" y="38"/>
                  <a:pt x="259" y="36"/>
                </a:cubicBezTo>
                <a:cubicBezTo>
                  <a:pt x="260" y="36"/>
                  <a:pt x="260" y="36"/>
                  <a:pt x="260" y="35"/>
                </a:cubicBezTo>
                <a:cubicBezTo>
                  <a:pt x="258" y="36"/>
                  <a:pt x="258" y="36"/>
                  <a:pt x="256" y="36"/>
                </a:cubicBezTo>
                <a:cubicBezTo>
                  <a:pt x="258" y="36"/>
                  <a:pt x="253" y="38"/>
                  <a:pt x="254" y="37"/>
                </a:cubicBezTo>
                <a:cubicBezTo>
                  <a:pt x="251" y="38"/>
                  <a:pt x="252" y="39"/>
                  <a:pt x="250" y="40"/>
                </a:cubicBezTo>
                <a:cubicBezTo>
                  <a:pt x="250" y="39"/>
                  <a:pt x="251" y="39"/>
                  <a:pt x="250" y="39"/>
                </a:cubicBezTo>
                <a:cubicBezTo>
                  <a:pt x="245" y="41"/>
                  <a:pt x="242" y="42"/>
                  <a:pt x="238" y="44"/>
                </a:cubicBezTo>
                <a:cubicBezTo>
                  <a:pt x="237" y="45"/>
                  <a:pt x="241" y="44"/>
                  <a:pt x="239" y="45"/>
                </a:cubicBezTo>
                <a:cubicBezTo>
                  <a:pt x="235" y="46"/>
                  <a:pt x="238" y="43"/>
                  <a:pt x="235" y="45"/>
                </a:cubicBezTo>
                <a:cubicBezTo>
                  <a:pt x="236" y="45"/>
                  <a:pt x="236" y="46"/>
                  <a:pt x="238" y="45"/>
                </a:cubicBezTo>
                <a:cubicBezTo>
                  <a:pt x="239" y="44"/>
                  <a:pt x="241" y="44"/>
                  <a:pt x="242" y="44"/>
                </a:cubicBezTo>
                <a:cubicBezTo>
                  <a:pt x="243" y="43"/>
                  <a:pt x="241" y="44"/>
                  <a:pt x="242" y="43"/>
                </a:cubicBezTo>
                <a:cubicBezTo>
                  <a:pt x="245" y="42"/>
                  <a:pt x="246" y="41"/>
                  <a:pt x="248" y="40"/>
                </a:cubicBezTo>
                <a:close/>
                <a:moveTo>
                  <a:pt x="253" y="56"/>
                </a:moveTo>
                <a:cubicBezTo>
                  <a:pt x="253" y="57"/>
                  <a:pt x="253" y="57"/>
                  <a:pt x="254" y="57"/>
                </a:cubicBezTo>
                <a:cubicBezTo>
                  <a:pt x="257" y="55"/>
                  <a:pt x="256" y="56"/>
                  <a:pt x="258" y="55"/>
                </a:cubicBezTo>
                <a:cubicBezTo>
                  <a:pt x="258" y="55"/>
                  <a:pt x="263" y="53"/>
                  <a:pt x="264" y="52"/>
                </a:cubicBezTo>
                <a:cubicBezTo>
                  <a:pt x="260" y="53"/>
                  <a:pt x="255" y="56"/>
                  <a:pt x="253" y="56"/>
                </a:cubicBezTo>
                <a:close/>
                <a:moveTo>
                  <a:pt x="264" y="64"/>
                </a:moveTo>
                <a:cubicBezTo>
                  <a:pt x="267" y="64"/>
                  <a:pt x="264" y="65"/>
                  <a:pt x="263" y="65"/>
                </a:cubicBezTo>
                <a:cubicBezTo>
                  <a:pt x="263" y="66"/>
                  <a:pt x="263" y="66"/>
                  <a:pt x="264" y="66"/>
                </a:cubicBezTo>
                <a:cubicBezTo>
                  <a:pt x="264" y="65"/>
                  <a:pt x="265" y="66"/>
                  <a:pt x="267" y="65"/>
                </a:cubicBezTo>
                <a:cubicBezTo>
                  <a:pt x="268" y="64"/>
                  <a:pt x="268" y="64"/>
                  <a:pt x="268" y="63"/>
                </a:cubicBezTo>
                <a:cubicBezTo>
                  <a:pt x="267" y="64"/>
                  <a:pt x="265" y="63"/>
                  <a:pt x="264" y="64"/>
                </a:cubicBezTo>
                <a:close/>
                <a:moveTo>
                  <a:pt x="261" y="65"/>
                </a:moveTo>
                <a:cubicBezTo>
                  <a:pt x="261" y="65"/>
                  <a:pt x="261" y="65"/>
                  <a:pt x="261" y="65"/>
                </a:cubicBezTo>
                <a:cubicBezTo>
                  <a:pt x="263" y="65"/>
                  <a:pt x="266" y="63"/>
                  <a:pt x="264" y="63"/>
                </a:cubicBezTo>
                <a:cubicBezTo>
                  <a:pt x="264" y="64"/>
                  <a:pt x="263" y="64"/>
                  <a:pt x="261" y="65"/>
                </a:cubicBezTo>
                <a:close/>
                <a:moveTo>
                  <a:pt x="253" y="68"/>
                </a:moveTo>
                <a:cubicBezTo>
                  <a:pt x="255" y="68"/>
                  <a:pt x="258" y="67"/>
                  <a:pt x="259" y="67"/>
                </a:cubicBezTo>
                <a:cubicBezTo>
                  <a:pt x="258" y="67"/>
                  <a:pt x="261" y="66"/>
                  <a:pt x="260" y="66"/>
                </a:cubicBezTo>
                <a:cubicBezTo>
                  <a:pt x="257" y="67"/>
                  <a:pt x="256" y="67"/>
                  <a:pt x="253" y="68"/>
                </a:cubicBezTo>
                <a:close/>
                <a:moveTo>
                  <a:pt x="256" y="64"/>
                </a:moveTo>
                <a:cubicBezTo>
                  <a:pt x="258" y="64"/>
                  <a:pt x="255" y="65"/>
                  <a:pt x="257" y="65"/>
                </a:cubicBezTo>
                <a:cubicBezTo>
                  <a:pt x="258" y="64"/>
                  <a:pt x="257" y="64"/>
                  <a:pt x="258" y="63"/>
                </a:cubicBezTo>
                <a:lnTo>
                  <a:pt x="256" y="64"/>
                </a:lnTo>
                <a:close/>
                <a:moveTo>
                  <a:pt x="249" y="75"/>
                </a:moveTo>
                <a:cubicBezTo>
                  <a:pt x="249" y="75"/>
                  <a:pt x="249" y="75"/>
                  <a:pt x="248" y="75"/>
                </a:cubicBezTo>
                <a:cubicBezTo>
                  <a:pt x="247" y="75"/>
                  <a:pt x="250" y="73"/>
                  <a:pt x="247" y="74"/>
                </a:cubicBezTo>
                <a:cubicBezTo>
                  <a:pt x="250" y="74"/>
                  <a:pt x="243" y="77"/>
                  <a:pt x="246" y="77"/>
                </a:cubicBezTo>
                <a:cubicBezTo>
                  <a:pt x="246" y="77"/>
                  <a:pt x="247" y="76"/>
                  <a:pt x="247" y="76"/>
                </a:cubicBezTo>
                <a:cubicBezTo>
                  <a:pt x="246" y="77"/>
                  <a:pt x="246" y="77"/>
                  <a:pt x="247" y="77"/>
                </a:cubicBezTo>
                <a:cubicBezTo>
                  <a:pt x="249" y="75"/>
                  <a:pt x="255" y="74"/>
                  <a:pt x="257" y="72"/>
                </a:cubicBezTo>
                <a:cubicBezTo>
                  <a:pt x="255" y="72"/>
                  <a:pt x="252" y="74"/>
                  <a:pt x="249" y="75"/>
                </a:cubicBezTo>
                <a:close/>
                <a:moveTo>
                  <a:pt x="248" y="62"/>
                </a:moveTo>
                <a:cubicBezTo>
                  <a:pt x="250" y="61"/>
                  <a:pt x="251" y="61"/>
                  <a:pt x="251" y="60"/>
                </a:cubicBezTo>
                <a:cubicBezTo>
                  <a:pt x="249" y="61"/>
                  <a:pt x="248" y="62"/>
                  <a:pt x="248" y="62"/>
                </a:cubicBezTo>
                <a:close/>
                <a:moveTo>
                  <a:pt x="246" y="67"/>
                </a:moveTo>
                <a:cubicBezTo>
                  <a:pt x="243" y="68"/>
                  <a:pt x="245" y="69"/>
                  <a:pt x="248" y="68"/>
                </a:cubicBezTo>
                <a:cubicBezTo>
                  <a:pt x="248" y="67"/>
                  <a:pt x="246" y="68"/>
                  <a:pt x="246" y="67"/>
                </a:cubicBezTo>
                <a:close/>
                <a:moveTo>
                  <a:pt x="244" y="65"/>
                </a:moveTo>
                <a:cubicBezTo>
                  <a:pt x="243" y="65"/>
                  <a:pt x="245" y="64"/>
                  <a:pt x="245" y="63"/>
                </a:cubicBezTo>
                <a:cubicBezTo>
                  <a:pt x="242" y="64"/>
                  <a:pt x="242" y="66"/>
                  <a:pt x="244" y="65"/>
                </a:cubicBezTo>
                <a:close/>
                <a:moveTo>
                  <a:pt x="241" y="72"/>
                </a:moveTo>
                <a:cubicBezTo>
                  <a:pt x="241" y="72"/>
                  <a:pt x="241" y="71"/>
                  <a:pt x="240" y="71"/>
                </a:cubicBezTo>
                <a:cubicBezTo>
                  <a:pt x="240" y="72"/>
                  <a:pt x="239" y="72"/>
                  <a:pt x="239" y="72"/>
                </a:cubicBezTo>
                <a:cubicBezTo>
                  <a:pt x="239" y="72"/>
                  <a:pt x="238" y="73"/>
                  <a:pt x="238" y="73"/>
                </a:cubicBezTo>
                <a:cubicBezTo>
                  <a:pt x="242" y="71"/>
                  <a:pt x="237" y="74"/>
                  <a:pt x="239" y="74"/>
                </a:cubicBezTo>
                <a:cubicBezTo>
                  <a:pt x="243" y="71"/>
                  <a:pt x="246" y="72"/>
                  <a:pt x="248" y="70"/>
                </a:cubicBezTo>
                <a:cubicBezTo>
                  <a:pt x="245" y="70"/>
                  <a:pt x="241" y="73"/>
                  <a:pt x="239" y="73"/>
                </a:cubicBezTo>
                <a:cubicBezTo>
                  <a:pt x="239" y="73"/>
                  <a:pt x="240" y="72"/>
                  <a:pt x="241" y="72"/>
                </a:cubicBezTo>
                <a:close/>
                <a:moveTo>
                  <a:pt x="239" y="71"/>
                </a:moveTo>
                <a:cubicBezTo>
                  <a:pt x="236" y="72"/>
                  <a:pt x="237" y="73"/>
                  <a:pt x="236" y="74"/>
                </a:cubicBezTo>
                <a:cubicBezTo>
                  <a:pt x="238" y="73"/>
                  <a:pt x="239" y="72"/>
                  <a:pt x="239" y="71"/>
                </a:cubicBezTo>
                <a:close/>
                <a:moveTo>
                  <a:pt x="226" y="49"/>
                </a:moveTo>
                <a:cubicBezTo>
                  <a:pt x="226" y="48"/>
                  <a:pt x="225" y="49"/>
                  <a:pt x="227" y="47"/>
                </a:cubicBezTo>
                <a:cubicBezTo>
                  <a:pt x="225" y="49"/>
                  <a:pt x="222" y="49"/>
                  <a:pt x="221" y="51"/>
                </a:cubicBezTo>
                <a:cubicBezTo>
                  <a:pt x="225" y="49"/>
                  <a:pt x="224" y="50"/>
                  <a:pt x="226" y="50"/>
                </a:cubicBezTo>
                <a:cubicBezTo>
                  <a:pt x="224" y="51"/>
                  <a:pt x="224" y="51"/>
                  <a:pt x="222" y="51"/>
                </a:cubicBezTo>
                <a:cubicBezTo>
                  <a:pt x="223" y="52"/>
                  <a:pt x="227" y="50"/>
                  <a:pt x="230" y="49"/>
                </a:cubicBezTo>
                <a:cubicBezTo>
                  <a:pt x="230" y="48"/>
                  <a:pt x="230" y="48"/>
                  <a:pt x="231" y="47"/>
                </a:cubicBezTo>
                <a:cubicBezTo>
                  <a:pt x="231" y="47"/>
                  <a:pt x="231" y="48"/>
                  <a:pt x="233" y="47"/>
                </a:cubicBezTo>
                <a:cubicBezTo>
                  <a:pt x="233" y="46"/>
                  <a:pt x="233" y="46"/>
                  <a:pt x="233" y="46"/>
                </a:cubicBezTo>
                <a:cubicBezTo>
                  <a:pt x="229" y="48"/>
                  <a:pt x="228" y="48"/>
                  <a:pt x="226" y="49"/>
                </a:cubicBezTo>
                <a:close/>
                <a:moveTo>
                  <a:pt x="235" y="57"/>
                </a:moveTo>
                <a:cubicBezTo>
                  <a:pt x="233" y="58"/>
                  <a:pt x="231" y="59"/>
                  <a:pt x="230" y="59"/>
                </a:cubicBezTo>
                <a:cubicBezTo>
                  <a:pt x="228" y="60"/>
                  <a:pt x="231" y="59"/>
                  <a:pt x="232" y="59"/>
                </a:cubicBezTo>
                <a:cubicBezTo>
                  <a:pt x="232" y="59"/>
                  <a:pt x="231" y="59"/>
                  <a:pt x="233" y="58"/>
                </a:cubicBezTo>
                <a:cubicBezTo>
                  <a:pt x="233" y="58"/>
                  <a:pt x="233" y="59"/>
                  <a:pt x="232" y="59"/>
                </a:cubicBezTo>
                <a:cubicBezTo>
                  <a:pt x="234" y="58"/>
                  <a:pt x="236" y="58"/>
                  <a:pt x="236" y="57"/>
                </a:cubicBezTo>
                <a:cubicBezTo>
                  <a:pt x="235" y="57"/>
                  <a:pt x="235" y="57"/>
                  <a:pt x="235" y="57"/>
                </a:cubicBezTo>
                <a:close/>
                <a:moveTo>
                  <a:pt x="235" y="64"/>
                </a:moveTo>
                <a:cubicBezTo>
                  <a:pt x="237" y="63"/>
                  <a:pt x="235" y="65"/>
                  <a:pt x="235" y="65"/>
                </a:cubicBezTo>
                <a:cubicBezTo>
                  <a:pt x="238" y="64"/>
                  <a:pt x="238" y="64"/>
                  <a:pt x="238" y="63"/>
                </a:cubicBezTo>
                <a:cubicBezTo>
                  <a:pt x="237" y="64"/>
                  <a:pt x="235" y="64"/>
                  <a:pt x="235" y="64"/>
                </a:cubicBezTo>
                <a:close/>
                <a:moveTo>
                  <a:pt x="230" y="61"/>
                </a:moveTo>
                <a:cubicBezTo>
                  <a:pt x="230" y="61"/>
                  <a:pt x="228" y="63"/>
                  <a:pt x="231" y="62"/>
                </a:cubicBezTo>
                <a:cubicBezTo>
                  <a:pt x="230" y="62"/>
                  <a:pt x="232" y="60"/>
                  <a:pt x="232" y="60"/>
                </a:cubicBezTo>
                <a:cubicBezTo>
                  <a:pt x="231" y="60"/>
                  <a:pt x="230" y="61"/>
                  <a:pt x="230" y="61"/>
                </a:cubicBezTo>
                <a:close/>
                <a:moveTo>
                  <a:pt x="227" y="61"/>
                </a:moveTo>
                <a:cubicBezTo>
                  <a:pt x="227" y="62"/>
                  <a:pt x="227" y="62"/>
                  <a:pt x="227" y="62"/>
                </a:cubicBezTo>
                <a:cubicBezTo>
                  <a:pt x="228" y="61"/>
                  <a:pt x="229" y="60"/>
                  <a:pt x="230" y="60"/>
                </a:cubicBezTo>
                <a:cubicBezTo>
                  <a:pt x="230" y="60"/>
                  <a:pt x="229" y="60"/>
                  <a:pt x="227" y="61"/>
                </a:cubicBezTo>
                <a:close/>
                <a:moveTo>
                  <a:pt x="225" y="71"/>
                </a:moveTo>
                <a:cubicBezTo>
                  <a:pt x="228" y="69"/>
                  <a:pt x="229" y="68"/>
                  <a:pt x="232" y="66"/>
                </a:cubicBezTo>
                <a:cubicBezTo>
                  <a:pt x="230" y="67"/>
                  <a:pt x="232" y="66"/>
                  <a:pt x="232" y="65"/>
                </a:cubicBezTo>
                <a:cubicBezTo>
                  <a:pt x="230" y="67"/>
                  <a:pt x="226" y="67"/>
                  <a:pt x="226" y="68"/>
                </a:cubicBezTo>
                <a:cubicBezTo>
                  <a:pt x="227" y="69"/>
                  <a:pt x="228" y="67"/>
                  <a:pt x="230" y="67"/>
                </a:cubicBezTo>
                <a:cubicBezTo>
                  <a:pt x="230" y="67"/>
                  <a:pt x="231" y="67"/>
                  <a:pt x="231" y="67"/>
                </a:cubicBezTo>
                <a:cubicBezTo>
                  <a:pt x="228" y="69"/>
                  <a:pt x="225" y="70"/>
                  <a:pt x="225" y="71"/>
                </a:cubicBezTo>
                <a:close/>
                <a:moveTo>
                  <a:pt x="228" y="73"/>
                </a:moveTo>
                <a:cubicBezTo>
                  <a:pt x="228" y="73"/>
                  <a:pt x="228" y="72"/>
                  <a:pt x="226" y="73"/>
                </a:cubicBezTo>
                <a:cubicBezTo>
                  <a:pt x="227" y="74"/>
                  <a:pt x="227" y="74"/>
                  <a:pt x="227" y="74"/>
                </a:cubicBezTo>
                <a:cubicBezTo>
                  <a:pt x="228" y="73"/>
                  <a:pt x="231" y="72"/>
                  <a:pt x="230" y="72"/>
                </a:cubicBezTo>
                <a:lnTo>
                  <a:pt x="228" y="73"/>
                </a:lnTo>
                <a:close/>
                <a:moveTo>
                  <a:pt x="221" y="77"/>
                </a:moveTo>
                <a:cubicBezTo>
                  <a:pt x="221" y="77"/>
                  <a:pt x="224" y="76"/>
                  <a:pt x="225" y="76"/>
                </a:cubicBezTo>
                <a:cubicBezTo>
                  <a:pt x="224" y="77"/>
                  <a:pt x="222" y="78"/>
                  <a:pt x="221" y="79"/>
                </a:cubicBezTo>
                <a:cubicBezTo>
                  <a:pt x="223" y="78"/>
                  <a:pt x="225" y="77"/>
                  <a:pt x="227" y="76"/>
                </a:cubicBezTo>
                <a:cubicBezTo>
                  <a:pt x="228" y="75"/>
                  <a:pt x="227" y="75"/>
                  <a:pt x="226" y="74"/>
                </a:cubicBezTo>
                <a:cubicBezTo>
                  <a:pt x="224" y="75"/>
                  <a:pt x="223" y="76"/>
                  <a:pt x="222" y="77"/>
                </a:cubicBezTo>
                <a:cubicBezTo>
                  <a:pt x="222" y="76"/>
                  <a:pt x="221" y="76"/>
                  <a:pt x="221" y="77"/>
                </a:cubicBezTo>
                <a:close/>
                <a:moveTo>
                  <a:pt x="224" y="73"/>
                </a:moveTo>
                <a:cubicBezTo>
                  <a:pt x="220" y="76"/>
                  <a:pt x="220" y="76"/>
                  <a:pt x="220" y="76"/>
                </a:cubicBezTo>
                <a:cubicBezTo>
                  <a:pt x="222" y="76"/>
                  <a:pt x="221" y="76"/>
                  <a:pt x="224" y="75"/>
                </a:cubicBezTo>
                <a:cubicBezTo>
                  <a:pt x="223" y="74"/>
                  <a:pt x="226" y="73"/>
                  <a:pt x="224" y="73"/>
                </a:cubicBezTo>
                <a:close/>
                <a:moveTo>
                  <a:pt x="206" y="64"/>
                </a:moveTo>
                <a:cubicBezTo>
                  <a:pt x="207" y="65"/>
                  <a:pt x="208" y="64"/>
                  <a:pt x="207" y="65"/>
                </a:cubicBezTo>
                <a:cubicBezTo>
                  <a:pt x="212" y="62"/>
                  <a:pt x="208" y="64"/>
                  <a:pt x="209" y="63"/>
                </a:cubicBezTo>
                <a:cubicBezTo>
                  <a:pt x="210" y="62"/>
                  <a:pt x="210" y="63"/>
                  <a:pt x="212" y="62"/>
                </a:cubicBezTo>
                <a:cubicBezTo>
                  <a:pt x="212" y="61"/>
                  <a:pt x="209" y="62"/>
                  <a:pt x="206" y="64"/>
                </a:cubicBezTo>
                <a:close/>
                <a:moveTo>
                  <a:pt x="197" y="73"/>
                </a:moveTo>
                <a:cubicBezTo>
                  <a:pt x="198" y="73"/>
                  <a:pt x="198" y="72"/>
                  <a:pt x="198" y="73"/>
                </a:cubicBezTo>
                <a:cubicBezTo>
                  <a:pt x="199" y="72"/>
                  <a:pt x="200" y="71"/>
                  <a:pt x="200" y="71"/>
                </a:cubicBezTo>
                <a:cubicBezTo>
                  <a:pt x="198" y="72"/>
                  <a:pt x="201" y="70"/>
                  <a:pt x="200" y="70"/>
                </a:cubicBezTo>
                <a:cubicBezTo>
                  <a:pt x="197" y="72"/>
                  <a:pt x="200" y="72"/>
                  <a:pt x="197" y="73"/>
                </a:cubicBezTo>
                <a:close/>
                <a:moveTo>
                  <a:pt x="196" y="70"/>
                </a:moveTo>
                <a:cubicBezTo>
                  <a:pt x="196" y="71"/>
                  <a:pt x="198" y="69"/>
                  <a:pt x="197" y="71"/>
                </a:cubicBezTo>
                <a:cubicBezTo>
                  <a:pt x="200" y="69"/>
                  <a:pt x="198" y="68"/>
                  <a:pt x="196" y="70"/>
                </a:cubicBezTo>
                <a:close/>
                <a:moveTo>
                  <a:pt x="191" y="75"/>
                </a:moveTo>
                <a:cubicBezTo>
                  <a:pt x="192" y="74"/>
                  <a:pt x="194" y="72"/>
                  <a:pt x="192" y="73"/>
                </a:cubicBezTo>
                <a:cubicBezTo>
                  <a:pt x="192" y="74"/>
                  <a:pt x="189" y="75"/>
                  <a:pt x="191" y="75"/>
                </a:cubicBezTo>
                <a:close/>
                <a:moveTo>
                  <a:pt x="187" y="76"/>
                </a:moveTo>
                <a:cubicBezTo>
                  <a:pt x="186" y="77"/>
                  <a:pt x="184" y="78"/>
                  <a:pt x="185" y="79"/>
                </a:cubicBezTo>
                <a:cubicBezTo>
                  <a:pt x="185" y="78"/>
                  <a:pt x="187" y="77"/>
                  <a:pt x="187" y="78"/>
                </a:cubicBezTo>
                <a:cubicBezTo>
                  <a:pt x="186" y="78"/>
                  <a:pt x="187" y="78"/>
                  <a:pt x="188" y="77"/>
                </a:cubicBezTo>
                <a:cubicBezTo>
                  <a:pt x="189" y="76"/>
                  <a:pt x="189" y="76"/>
                  <a:pt x="187" y="76"/>
                </a:cubicBezTo>
                <a:close/>
                <a:moveTo>
                  <a:pt x="186" y="75"/>
                </a:moveTo>
                <a:cubicBezTo>
                  <a:pt x="185" y="76"/>
                  <a:pt x="184" y="77"/>
                  <a:pt x="184" y="77"/>
                </a:cubicBezTo>
                <a:cubicBezTo>
                  <a:pt x="183" y="78"/>
                  <a:pt x="188" y="76"/>
                  <a:pt x="188" y="75"/>
                </a:cubicBezTo>
                <a:cubicBezTo>
                  <a:pt x="186" y="76"/>
                  <a:pt x="187" y="75"/>
                  <a:pt x="186" y="75"/>
                </a:cubicBezTo>
                <a:close/>
                <a:moveTo>
                  <a:pt x="186" y="95"/>
                </a:moveTo>
                <a:cubicBezTo>
                  <a:pt x="187" y="94"/>
                  <a:pt x="186" y="95"/>
                  <a:pt x="186" y="95"/>
                </a:cubicBezTo>
                <a:cubicBezTo>
                  <a:pt x="191" y="92"/>
                  <a:pt x="191" y="92"/>
                  <a:pt x="191" y="92"/>
                </a:cubicBezTo>
                <a:cubicBezTo>
                  <a:pt x="192" y="92"/>
                  <a:pt x="191" y="93"/>
                  <a:pt x="193" y="92"/>
                </a:cubicBezTo>
                <a:cubicBezTo>
                  <a:pt x="192" y="92"/>
                  <a:pt x="195" y="91"/>
                  <a:pt x="195" y="90"/>
                </a:cubicBezTo>
                <a:cubicBezTo>
                  <a:pt x="194" y="91"/>
                  <a:pt x="193" y="90"/>
                  <a:pt x="192" y="91"/>
                </a:cubicBezTo>
                <a:cubicBezTo>
                  <a:pt x="190" y="93"/>
                  <a:pt x="187" y="94"/>
                  <a:pt x="186" y="95"/>
                </a:cubicBezTo>
                <a:close/>
                <a:moveTo>
                  <a:pt x="178" y="81"/>
                </a:moveTo>
                <a:cubicBezTo>
                  <a:pt x="176" y="83"/>
                  <a:pt x="179" y="82"/>
                  <a:pt x="180" y="81"/>
                </a:cubicBezTo>
                <a:cubicBezTo>
                  <a:pt x="181" y="80"/>
                  <a:pt x="183" y="79"/>
                  <a:pt x="183" y="79"/>
                </a:cubicBezTo>
                <a:cubicBezTo>
                  <a:pt x="180" y="81"/>
                  <a:pt x="183" y="78"/>
                  <a:pt x="178" y="81"/>
                </a:cubicBezTo>
                <a:close/>
                <a:moveTo>
                  <a:pt x="182" y="80"/>
                </a:moveTo>
                <a:cubicBezTo>
                  <a:pt x="182" y="81"/>
                  <a:pt x="178" y="83"/>
                  <a:pt x="179" y="83"/>
                </a:cubicBezTo>
                <a:cubicBezTo>
                  <a:pt x="181" y="82"/>
                  <a:pt x="182" y="82"/>
                  <a:pt x="183" y="81"/>
                </a:cubicBezTo>
                <a:cubicBezTo>
                  <a:pt x="180" y="82"/>
                  <a:pt x="186" y="79"/>
                  <a:pt x="182" y="80"/>
                </a:cubicBezTo>
                <a:close/>
                <a:moveTo>
                  <a:pt x="182" y="82"/>
                </a:moveTo>
                <a:cubicBezTo>
                  <a:pt x="180" y="84"/>
                  <a:pt x="178" y="86"/>
                  <a:pt x="180" y="86"/>
                </a:cubicBezTo>
                <a:cubicBezTo>
                  <a:pt x="180" y="85"/>
                  <a:pt x="183" y="83"/>
                  <a:pt x="181" y="85"/>
                </a:cubicBezTo>
                <a:cubicBezTo>
                  <a:pt x="186" y="82"/>
                  <a:pt x="180" y="85"/>
                  <a:pt x="183" y="82"/>
                </a:cubicBezTo>
                <a:cubicBezTo>
                  <a:pt x="182" y="82"/>
                  <a:pt x="182" y="83"/>
                  <a:pt x="182" y="82"/>
                </a:cubicBezTo>
                <a:close/>
                <a:moveTo>
                  <a:pt x="165" y="91"/>
                </a:moveTo>
                <a:cubicBezTo>
                  <a:pt x="163" y="92"/>
                  <a:pt x="163" y="92"/>
                  <a:pt x="163" y="93"/>
                </a:cubicBezTo>
                <a:cubicBezTo>
                  <a:pt x="163" y="92"/>
                  <a:pt x="159" y="95"/>
                  <a:pt x="158" y="95"/>
                </a:cubicBezTo>
                <a:cubicBezTo>
                  <a:pt x="159" y="96"/>
                  <a:pt x="163" y="93"/>
                  <a:pt x="166" y="91"/>
                </a:cubicBezTo>
                <a:cubicBezTo>
                  <a:pt x="165" y="91"/>
                  <a:pt x="167" y="90"/>
                  <a:pt x="165" y="91"/>
                </a:cubicBezTo>
                <a:close/>
                <a:moveTo>
                  <a:pt x="167" y="91"/>
                </a:moveTo>
                <a:cubicBezTo>
                  <a:pt x="169" y="90"/>
                  <a:pt x="169" y="90"/>
                  <a:pt x="171" y="90"/>
                </a:cubicBezTo>
                <a:cubicBezTo>
                  <a:pt x="171" y="88"/>
                  <a:pt x="176" y="85"/>
                  <a:pt x="178" y="83"/>
                </a:cubicBezTo>
                <a:cubicBezTo>
                  <a:pt x="176" y="84"/>
                  <a:pt x="176" y="82"/>
                  <a:pt x="174" y="84"/>
                </a:cubicBezTo>
                <a:cubicBezTo>
                  <a:pt x="175" y="85"/>
                  <a:pt x="170" y="87"/>
                  <a:pt x="170" y="88"/>
                </a:cubicBezTo>
                <a:cubicBezTo>
                  <a:pt x="169" y="88"/>
                  <a:pt x="169" y="88"/>
                  <a:pt x="169" y="87"/>
                </a:cubicBezTo>
                <a:cubicBezTo>
                  <a:pt x="166" y="90"/>
                  <a:pt x="167" y="90"/>
                  <a:pt x="167" y="91"/>
                </a:cubicBezTo>
                <a:close/>
                <a:moveTo>
                  <a:pt x="173" y="93"/>
                </a:moveTo>
                <a:cubicBezTo>
                  <a:pt x="174" y="92"/>
                  <a:pt x="173" y="94"/>
                  <a:pt x="176" y="92"/>
                </a:cubicBezTo>
                <a:cubicBezTo>
                  <a:pt x="176" y="91"/>
                  <a:pt x="175" y="92"/>
                  <a:pt x="176" y="91"/>
                </a:cubicBezTo>
                <a:cubicBezTo>
                  <a:pt x="174" y="92"/>
                  <a:pt x="173" y="92"/>
                  <a:pt x="173" y="93"/>
                </a:cubicBezTo>
                <a:close/>
                <a:moveTo>
                  <a:pt x="174" y="104"/>
                </a:moveTo>
                <a:cubicBezTo>
                  <a:pt x="174" y="105"/>
                  <a:pt x="181" y="100"/>
                  <a:pt x="180" y="100"/>
                </a:cubicBezTo>
                <a:cubicBezTo>
                  <a:pt x="177" y="102"/>
                  <a:pt x="177" y="103"/>
                  <a:pt x="174" y="104"/>
                </a:cubicBezTo>
                <a:close/>
                <a:moveTo>
                  <a:pt x="164" y="99"/>
                </a:moveTo>
                <a:cubicBezTo>
                  <a:pt x="166" y="98"/>
                  <a:pt x="169" y="96"/>
                  <a:pt x="170" y="95"/>
                </a:cubicBezTo>
                <a:cubicBezTo>
                  <a:pt x="167" y="97"/>
                  <a:pt x="165" y="97"/>
                  <a:pt x="164" y="99"/>
                </a:cubicBezTo>
                <a:close/>
                <a:moveTo>
                  <a:pt x="159" y="99"/>
                </a:moveTo>
                <a:cubicBezTo>
                  <a:pt x="159" y="100"/>
                  <a:pt x="158" y="100"/>
                  <a:pt x="158" y="100"/>
                </a:cubicBezTo>
                <a:cubicBezTo>
                  <a:pt x="160" y="99"/>
                  <a:pt x="160" y="98"/>
                  <a:pt x="161" y="97"/>
                </a:cubicBezTo>
                <a:cubicBezTo>
                  <a:pt x="161" y="97"/>
                  <a:pt x="161" y="98"/>
                  <a:pt x="162" y="97"/>
                </a:cubicBezTo>
                <a:cubicBezTo>
                  <a:pt x="163" y="96"/>
                  <a:pt x="162" y="97"/>
                  <a:pt x="162" y="97"/>
                </a:cubicBezTo>
                <a:cubicBezTo>
                  <a:pt x="158" y="99"/>
                  <a:pt x="158" y="99"/>
                  <a:pt x="158" y="99"/>
                </a:cubicBezTo>
                <a:cubicBezTo>
                  <a:pt x="158" y="100"/>
                  <a:pt x="157" y="102"/>
                  <a:pt x="159" y="99"/>
                </a:cubicBezTo>
                <a:close/>
                <a:moveTo>
                  <a:pt x="153" y="99"/>
                </a:moveTo>
                <a:cubicBezTo>
                  <a:pt x="153" y="99"/>
                  <a:pt x="152" y="100"/>
                  <a:pt x="153" y="101"/>
                </a:cubicBezTo>
                <a:cubicBezTo>
                  <a:pt x="151" y="101"/>
                  <a:pt x="149" y="103"/>
                  <a:pt x="150" y="103"/>
                </a:cubicBezTo>
                <a:cubicBezTo>
                  <a:pt x="154" y="100"/>
                  <a:pt x="153" y="100"/>
                  <a:pt x="156" y="98"/>
                </a:cubicBezTo>
                <a:cubicBezTo>
                  <a:pt x="155" y="98"/>
                  <a:pt x="155" y="98"/>
                  <a:pt x="154" y="98"/>
                </a:cubicBezTo>
                <a:cubicBezTo>
                  <a:pt x="154" y="100"/>
                  <a:pt x="154" y="98"/>
                  <a:pt x="153" y="99"/>
                </a:cubicBezTo>
                <a:close/>
                <a:moveTo>
                  <a:pt x="160" y="120"/>
                </a:moveTo>
                <a:cubicBezTo>
                  <a:pt x="160" y="120"/>
                  <a:pt x="160" y="121"/>
                  <a:pt x="161" y="120"/>
                </a:cubicBezTo>
                <a:cubicBezTo>
                  <a:pt x="162" y="119"/>
                  <a:pt x="165" y="116"/>
                  <a:pt x="163" y="117"/>
                </a:cubicBezTo>
                <a:cubicBezTo>
                  <a:pt x="163" y="117"/>
                  <a:pt x="162" y="119"/>
                  <a:pt x="160" y="120"/>
                </a:cubicBezTo>
                <a:close/>
                <a:moveTo>
                  <a:pt x="150" y="106"/>
                </a:moveTo>
                <a:cubicBezTo>
                  <a:pt x="148" y="108"/>
                  <a:pt x="154" y="103"/>
                  <a:pt x="151" y="106"/>
                </a:cubicBezTo>
                <a:cubicBezTo>
                  <a:pt x="154" y="104"/>
                  <a:pt x="154" y="104"/>
                  <a:pt x="154" y="104"/>
                </a:cubicBezTo>
                <a:cubicBezTo>
                  <a:pt x="154" y="103"/>
                  <a:pt x="153" y="104"/>
                  <a:pt x="154" y="103"/>
                </a:cubicBezTo>
                <a:cubicBezTo>
                  <a:pt x="151" y="105"/>
                  <a:pt x="151" y="105"/>
                  <a:pt x="150" y="106"/>
                </a:cubicBezTo>
                <a:close/>
                <a:moveTo>
                  <a:pt x="146" y="105"/>
                </a:moveTo>
                <a:cubicBezTo>
                  <a:pt x="142" y="108"/>
                  <a:pt x="147" y="106"/>
                  <a:pt x="145" y="108"/>
                </a:cubicBezTo>
                <a:cubicBezTo>
                  <a:pt x="147" y="106"/>
                  <a:pt x="146" y="106"/>
                  <a:pt x="149" y="104"/>
                </a:cubicBezTo>
                <a:cubicBezTo>
                  <a:pt x="148" y="104"/>
                  <a:pt x="149" y="103"/>
                  <a:pt x="149" y="103"/>
                </a:cubicBezTo>
                <a:cubicBezTo>
                  <a:pt x="145" y="105"/>
                  <a:pt x="149" y="103"/>
                  <a:pt x="146" y="106"/>
                </a:cubicBezTo>
                <a:cubicBezTo>
                  <a:pt x="146" y="105"/>
                  <a:pt x="147" y="104"/>
                  <a:pt x="146" y="105"/>
                </a:cubicBezTo>
                <a:close/>
                <a:moveTo>
                  <a:pt x="153" y="120"/>
                </a:moveTo>
                <a:cubicBezTo>
                  <a:pt x="156" y="118"/>
                  <a:pt x="154" y="119"/>
                  <a:pt x="157" y="116"/>
                </a:cubicBezTo>
                <a:cubicBezTo>
                  <a:pt x="156" y="117"/>
                  <a:pt x="154" y="118"/>
                  <a:pt x="152" y="119"/>
                </a:cubicBezTo>
                <a:cubicBezTo>
                  <a:pt x="154" y="119"/>
                  <a:pt x="151" y="121"/>
                  <a:pt x="149" y="122"/>
                </a:cubicBezTo>
                <a:cubicBezTo>
                  <a:pt x="148" y="124"/>
                  <a:pt x="152" y="120"/>
                  <a:pt x="151" y="122"/>
                </a:cubicBezTo>
                <a:cubicBezTo>
                  <a:pt x="153" y="120"/>
                  <a:pt x="153" y="119"/>
                  <a:pt x="154" y="119"/>
                </a:cubicBezTo>
                <a:cubicBezTo>
                  <a:pt x="154" y="119"/>
                  <a:pt x="153" y="120"/>
                  <a:pt x="153" y="120"/>
                </a:cubicBezTo>
                <a:close/>
                <a:moveTo>
                  <a:pt x="136" y="117"/>
                </a:moveTo>
                <a:cubicBezTo>
                  <a:pt x="139" y="115"/>
                  <a:pt x="135" y="118"/>
                  <a:pt x="135" y="118"/>
                </a:cubicBezTo>
                <a:cubicBezTo>
                  <a:pt x="138" y="116"/>
                  <a:pt x="140" y="115"/>
                  <a:pt x="142" y="113"/>
                </a:cubicBezTo>
                <a:cubicBezTo>
                  <a:pt x="142" y="112"/>
                  <a:pt x="147" y="109"/>
                  <a:pt x="148" y="107"/>
                </a:cubicBezTo>
                <a:cubicBezTo>
                  <a:pt x="147" y="108"/>
                  <a:pt x="146" y="108"/>
                  <a:pt x="146" y="108"/>
                </a:cubicBezTo>
                <a:cubicBezTo>
                  <a:pt x="144" y="109"/>
                  <a:pt x="144" y="110"/>
                  <a:pt x="142" y="111"/>
                </a:cubicBezTo>
                <a:cubicBezTo>
                  <a:pt x="141" y="113"/>
                  <a:pt x="142" y="113"/>
                  <a:pt x="141" y="113"/>
                </a:cubicBezTo>
                <a:cubicBezTo>
                  <a:pt x="140" y="113"/>
                  <a:pt x="136" y="116"/>
                  <a:pt x="136" y="117"/>
                </a:cubicBezTo>
                <a:close/>
                <a:moveTo>
                  <a:pt x="153" y="123"/>
                </a:moveTo>
                <a:cubicBezTo>
                  <a:pt x="154" y="123"/>
                  <a:pt x="157" y="120"/>
                  <a:pt x="156" y="120"/>
                </a:cubicBezTo>
                <a:cubicBezTo>
                  <a:pt x="155" y="121"/>
                  <a:pt x="152" y="123"/>
                  <a:pt x="153" y="123"/>
                </a:cubicBezTo>
                <a:close/>
                <a:moveTo>
                  <a:pt x="137" y="109"/>
                </a:moveTo>
                <a:cubicBezTo>
                  <a:pt x="139" y="108"/>
                  <a:pt x="141" y="106"/>
                  <a:pt x="141" y="106"/>
                </a:cubicBezTo>
                <a:cubicBezTo>
                  <a:pt x="139" y="107"/>
                  <a:pt x="137" y="109"/>
                  <a:pt x="137" y="109"/>
                </a:cubicBezTo>
                <a:close/>
                <a:moveTo>
                  <a:pt x="136" y="114"/>
                </a:moveTo>
                <a:cubicBezTo>
                  <a:pt x="138" y="114"/>
                  <a:pt x="137" y="113"/>
                  <a:pt x="137" y="115"/>
                </a:cubicBezTo>
                <a:cubicBezTo>
                  <a:pt x="138" y="114"/>
                  <a:pt x="138" y="113"/>
                  <a:pt x="141" y="111"/>
                </a:cubicBezTo>
                <a:cubicBezTo>
                  <a:pt x="142" y="110"/>
                  <a:pt x="141" y="111"/>
                  <a:pt x="140" y="111"/>
                </a:cubicBezTo>
                <a:cubicBezTo>
                  <a:pt x="141" y="110"/>
                  <a:pt x="142" y="110"/>
                  <a:pt x="143" y="109"/>
                </a:cubicBezTo>
                <a:cubicBezTo>
                  <a:pt x="143" y="109"/>
                  <a:pt x="144" y="108"/>
                  <a:pt x="143" y="108"/>
                </a:cubicBezTo>
                <a:cubicBezTo>
                  <a:pt x="141" y="111"/>
                  <a:pt x="139" y="111"/>
                  <a:pt x="136" y="114"/>
                </a:cubicBezTo>
                <a:close/>
                <a:moveTo>
                  <a:pt x="142" y="117"/>
                </a:moveTo>
                <a:cubicBezTo>
                  <a:pt x="140" y="118"/>
                  <a:pt x="142" y="116"/>
                  <a:pt x="144" y="115"/>
                </a:cubicBezTo>
                <a:cubicBezTo>
                  <a:pt x="144" y="114"/>
                  <a:pt x="142" y="115"/>
                  <a:pt x="141" y="116"/>
                </a:cubicBezTo>
                <a:cubicBezTo>
                  <a:pt x="141" y="116"/>
                  <a:pt x="141" y="117"/>
                  <a:pt x="140" y="117"/>
                </a:cubicBezTo>
                <a:cubicBezTo>
                  <a:pt x="137" y="118"/>
                  <a:pt x="139" y="119"/>
                  <a:pt x="136" y="120"/>
                </a:cubicBezTo>
                <a:cubicBezTo>
                  <a:pt x="136" y="121"/>
                  <a:pt x="133" y="123"/>
                  <a:pt x="132" y="124"/>
                </a:cubicBezTo>
                <a:cubicBezTo>
                  <a:pt x="133" y="124"/>
                  <a:pt x="131" y="125"/>
                  <a:pt x="131" y="126"/>
                </a:cubicBezTo>
                <a:cubicBezTo>
                  <a:pt x="133" y="124"/>
                  <a:pt x="135" y="122"/>
                  <a:pt x="134" y="124"/>
                </a:cubicBezTo>
                <a:cubicBezTo>
                  <a:pt x="135" y="124"/>
                  <a:pt x="139" y="121"/>
                  <a:pt x="138" y="121"/>
                </a:cubicBezTo>
                <a:cubicBezTo>
                  <a:pt x="137" y="121"/>
                  <a:pt x="135" y="124"/>
                  <a:pt x="135" y="123"/>
                </a:cubicBezTo>
                <a:cubicBezTo>
                  <a:pt x="136" y="122"/>
                  <a:pt x="135" y="122"/>
                  <a:pt x="137" y="121"/>
                </a:cubicBezTo>
                <a:cubicBezTo>
                  <a:pt x="139" y="119"/>
                  <a:pt x="142" y="117"/>
                  <a:pt x="142" y="117"/>
                </a:cubicBezTo>
                <a:close/>
                <a:moveTo>
                  <a:pt x="143" y="118"/>
                </a:moveTo>
                <a:cubicBezTo>
                  <a:pt x="141" y="119"/>
                  <a:pt x="141" y="119"/>
                  <a:pt x="141" y="119"/>
                </a:cubicBezTo>
                <a:cubicBezTo>
                  <a:pt x="140" y="120"/>
                  <a:pt x="140" y="120"/>
                  <a:pt x="141" y="121"/>
                </a:cubicBezTo>
                <a:cubicBezTo>
                  <a:pt x="143" y="119"/>
                  <a:pt x="142" y="119"/>
                  <a:pt x="143" y="118"/>
                </a:cubicBezTo>
                <a:cubicBezTo>
                  <a:pt x="143" y="119"/>
                  <a:pt x="144" y="118"/>
                  <a:pt x="145" y="117"/>
                </a:cubicBezTo>
                <a:cubicBezTo>
                  <a:pt x="143" y="118"/>
                  <a:pt x="144" y="117"/>
                  <a:pt x="143" y="118"/>
                </a:cubicBezTo>
                <a:close/>
                <a:moveTo>
                  <a:pt x="146" y="128"/>
                </a:moveTo>
                <a:cubicBezTo>
                  <a:pt x="147" y="128"/>
                  <a:pt x="145" y="129"/>
                  <a:pt x="145" y="130"/>
                </a:cubicBezTo>
                <a:cubicBezTo>
                  <a:pt x="146" y="129"/>
                  <a:pt x="146" y="129"/>
                  <a:pt x="148" y="128"/>
                </a:cubicBezTo>
                <a:cubicBezTo>
                  <a:pt x="147" y="128"/>
                  <a:pt x="147" y="127"/>
                  <a:pt x="148" y="127"/>
                </a:cubicBezTo>
                <a:cubicBezTo>
                  <a:pt x="147" y="127"/>
                  <a:pt x="146" y="128"/>
                  <a:pt x="146" y="128"/>
                </a:cubicBezTo>
                <a:close/>
                <a:moveTo>
                  <a:pt x="133" y="117"/>
                </a:moveTo>
                <a:cubicBezTo>
                  <a:pt x="133" y="118"/>
                  <a:pt x="134" y="117"/>
                  <a:pt x="135" y="117"/>
                </a:cubicBezTo>
                <a:cubicBezTo>
                  <a:pt x="136" y="116"/>
                  <a:pt x="137" y="115"/>
                  <a:pt x="137" y="115"/>
                </a:cubicBezTo>
                <a:cubicBezTo>
                  <a:pt x="136" y="116"/>
                  <a:pt x="135" y="115"/>
                  <a:pt x="133" y="117"/>
                </a:cubicBezTo>
                <a:close/>
                <a:moveTo>
                  <a:pt x="144" y="129"/>
                </a:moveTo>
                <a:cubicBezTo>
                  <a:pt x="143" y="129"/>
                  <a:pt x="141" y="129"/>
                  <a:pt x="139" y="132"/>
                </a:cubicBezTo>
                <a:cubicBezTo>
                  <a:pt x="139" y="133"/>
                  <a:pt x="145" y="129"/>
                  <a:pt x="146" y="127"/>
                </a:cubicBezTo>
                <a:cubicBezTo>
                  <a:pt x="145" y="128"/>
                  <a:pt x="144" y="128"/>
                  <a:pt x="144" y="129"/>
                </a:cubicBezTo>
                <a:close/>
                <a:moveTo>
                  <a:pt x="133" y="117"/>
                </a:moveTo>
                <a:cubicBezTo>
                  <a:pt x="132" y="118"/>
                  <a:pt x="132" y="117"/>
                  <a:pt x="131" y="118"/>
                </a:cubicBezTo>
                <a:cubicBezTo>
                  <a:pt x="131" y="119"/>
                  <a:pt x="133" y="117"/>
                  <a:pt x="135" y="116"/>
                </a:cubicBezTo>
                <a:cubicBezTo>
                  <a:pt x="134" y="116"/>
                  <a:pt x="136" y="114"/>
                  <a:pt x="134" y="115"/>
                </a:cubicBezTo>
                <a:cubicBezTo>
                  <a:pt x="134" y="116"/>
                  <a:pt x="134" y="116"/>
                  <a:pt x="133" y="117"/>
                </a:cubicBezTo>
                <a:close/>
                <a:moveTo>
                  <a:pt x="138" y="122"/>
                </a:moveTo>
                <a:cubicBezTo>
                  <a:pt x="137" y="123"/>
                  <a:pt x="137" y="123"/>
                  <a:pt x="139" y="122"/>
                </a:cubicBezTo>
                <a:cubicBezTo>
                  <a:pt x="140" y="121"/>
                  <a:pt x="140" y="120"/>
                  <a:pt x="138" y="122"/>
                </a:cubicBezTo>
                <a:close/>
                <a:moveTo>
                  <a:pt x="139" y="137"/>
                </a:moveTo>
                <a:cubicBezTo>
                  <a:pt x="141" y="135"/>
                  <a:pt x="141" y="137"/>
                  <a:pt x="139" y="138"/>
                </a:cubicBezTo>
                <a:cubicBezTo>
                  <a:pt x="140" y="137"/>
                  <a:pt x="141" y="137"/>
                  <a:pt x="142" y="136"/>
                </a:cubicBezTo>
                <a:cubicBezTo>
                  <a:pt x="142" y="135"/>
                  <a:pt x="142" y="135"/>
                  <a:pt x="142" y="135"/>
                </a:cubicBezTo>
                <a:cubicBezTo>
                  <a:pt x="142" y="135"/>
                  <a:pt x="143" y="134"/>
                  <a:pt x="144" y="134"/>
                </a:cubicBezTo>
                <a:cubicBezTo>
                  <a:pt x="142" y="136"/>
                  <a:pt x="138" y="139"/>
                  <a:pt x="138" y="140"/>
                </a:cubicBezTo>
                <a:cubicBezTo>
                  <a:pt x="138" y="140"/>
                  <a:pt x="137" y="141"/>
                  <a:pt x="136" y="141"/>
                </a:cubicBezTo>
                <a:cubicBezTo>
                  <a:pt x="138" y="140"/>
                  <a:pt x="138" y="139"/>
                  <a:pt x="139" y="138"/>
                </a:cubicBezTo>
                <a:cubicBezTo>
                  <a:pt x="139" y="137"/>
                  <a:pt x="136" y="138"/>
                  <a:pt x="133" y="141"/>
                </a:cubicBezTo>
                <a:cubicBezTo>
                  <a:pt x="134" y="141"/>
                  <a:pt x="136" y="139"/>
                  <a:pt x="137" y="139"/>
                </a:cubicBezTo>
                <a:cubicBezTo>
                  <a:pt x="137" y="139"/>
                  <a:pt x="138" y="139"/>
                  <a:pt x="138" y="139"/>
                </a:cubicBezTo>
                <a:cubicBezTo>
                  <a:pt x="135" y="142"/>
                  <a:pt x="132" y="145"/>
                  <a:pt x="132" y="146"/>
                </a:cubicBezTo>
                <a:cubicBezTo>
                  <a:pt x="133" y="145"/>
                  <a:pt x="135" y="144"/>
                  <a:pt x="135" y="143"/>
                </a:cubicBezTo>
                <a:cubicBezTo>
                  <a:pt x="134" y="144"/>
                  <a:pt x="134" y="144"/>
                  <a:pt x="134" y="144"/>
                </a:cubicBezTo>
                <a:cubicBezTo>
                  <a:pt x="135" y="144"/>
                  <a:pt x="136" y="142"/>
                  <a:pt x="136" y="142"/>
                </a:cubicBezTo>
                <a:cubicBezTo>
                  <a:pt x="137" y="142"/>
                  <a:pt x="134" y="145"/>
                  <a:pt x="137" y="143"/>
                </a:cubicBezTo>
                <a:cubicBezTo>
                  <a:pt x="136" y="142"/>
                  <a:pt x="139" y="141"/>
                  <a:pt x="140" y="141"/>
                </a:cubicBezTo>
                <a:cubicBezTo>
                  <a:pt x="139" y="140"/>
                  <a:pt x="141" y="139"/>
                  <a:pt x="141" y="139"/>
                </a:cubicBezTo>
                <a:cubicBezTo>
                  <a:pt x="140" y="139"/>
                  <a:pt x="140" y="139"/>
                  <a:pt x="141" y="138"/>
                </a:cubicBezTo>
                <a:cubicBezTo>
                  <a:pt x="144" y="136"/>
                  <a:pt x="146" y="134"/>
                  <a:pt x="148" y="133"/>
                </a:cubicBezTo>
                <a:cubicBezTo>
                  <a:pt x="147" y="133"/>
                  <a:pt x="143" y="135"/>
                  <a:pt x="146" y="132"/>
                </a:cubicBezTo>
                <a:cubicBezTo>
                  <a:pt x="143" y="133"/>
                  <a:pt x="141" y="134"/>
                  <a:pt x="139" y="137"/>
                </a:cubicBezTo>
                <a:close/>
                <a:moveTo>
                  <a:pt x="142" y="131"/>
                </a:moveTo>
                <a:cubicBezTo>
                  <a:pt x="142" y="131"/>
                  <a:pt x="143" y="132"/>
                  <a:pt x="144" y="130"/>
                </a:cubicBezTo>
                <a:cubicBezTo>
                  <a:pt x="144" y="130"/>
                  <a:pt x="144" y="130"/>
                  <a:pt x="144" y="129"/>
                </a:cubicBezTo>
                <a:cubicBezTo>
                  <a:pt x="144" y="130"/>
                  <a:pt x="143" y="130"/>
                  <a:pt x="142" y="131"/>
                </a:cubicBezTo>
                <a:close/>
                <a:moveTo>
                  <a:pt x="142" y="143"/>
                </a:moveTo>
                <a:cubicBezTo>
                  <a:pt x="142" y="143"/>
                  <a:pt x="145" y="140"/>
                  <a:pt x="145" y="142"/>
                </a:cubicBezTo>
                <a:cubicBezTo>
                  <a:pt x="147" y="140"/>
                  <a:pt x="149" y="139"/>
                  <a:pt x="150" y="138"/>
                </a:cubicBezTo>
                <a:cubicBezTo>
                  <a:pt x="148" y="139"/>
                  <a:pt x="147" y="140"/>
                  <a:pt x="146" y="140"/>
                </a:cubicBezTo>
                <a:cubicBezTo>
                  <a:pt x="147" y="139"/>
                  <a:pt x="147" y="139"/>
                  <a:pt x="148" y="138"/>
                </a:cubicBezTo>
                <a:cubicBezTo>
                  <a:pt x="147" y="139"/>
                  <a:pt x="150" y="137"/>
                  <a:pt x="150" y="137"/>
                </a:cubicBezTo>
                <a:cubicBezTo>
                  <a:pt x="148" y="138"/>
                  <a:pt x="142" y="142"/>
                  <a:pt x="142" y="143"/>
                </a:cubicBezTo>
                <a:close/>
                <a:moveTo>
                  <a:pt x="125" y="125"/>
                </a:moveTo>
                <a:cubicBezTo>
                  <a:pt x="126" y="125"/>
                  <a:pt x="128" y="123"/>
                  <a:pt x="128" y="124"/>
                </a:cubicBezTo>
                <a:cubicBezTo>
                  <a:pt x="126" y="126"/>
                  <a:pt x="124" y="127"/>
                  <a:pt x="124" y="128"/>
                </a:cubicBezTo>
                <a:cubicBezTo>
                  <a:pt x="129" y="124"/>
                  <a:pt x="129" y="124"/>
                  <a:pt x="129" y="124"/>
                </a:cubicBezTo>
                <a:cubicBezTo>
                  <a:pt x="128" y="123"/>
                  <a:pt x="132" y="121"/>
                  <a:pt x="131" y="120"/>
                </a:cubicBezTo>
                <a:cubicBezTo>
                  <a:pt x="129" y="122"/>
                  <a:pt x="127" y="123"/>
                  <a:pt x="125" y="125"/>
                </a:cubicBezTo>
                <a:close/>
                <a:moveTo>
                  <a:pt x="131" y="122"/>
                </a:moveTo>
                <a:cubicBezTo>
                  <a:pt x="132" y="122"/>
                  <a:pt x="131" y="122"/>
                  <a:pt x="131" y="123"/>
                </a:cubicBezTo>
                <a:cubicBezTo>
                  <a:pt x="132" y="122"/>
                  <a:pt x="132" y="121"/>
                  <a:pt x="133" y="120"/>
                </a:cubicBezTo>
                <a:cubicBezTo>
                  <a:pt x="134" y="120"/>
                  <a:pt x="134" y="120"/>
                  <a:pt x="134" y="120"/>
                </a:cubicBezTo>
                <a:cubicBezTo>
                  <a:pt x="133" y="120"/>
                  <a:pt x="135" y="117"/>
                  <a:pt x="131" y="119"/>
                </a:cubicBezTo>
                <a:cubicBezTo>
                  <a:pt x="131" y="120"/>
                  <a:pt x="134" y="119"/>
                  <a:pt x="131" y="122"/>
                </a:cubicBezTo>
                <a:close/>
                <a:moveTo>
                  <a:pt x="139" y="130"/>
                </a:moveTo>
                <a:cubicBezTo>
                  <a:pt x="138" y="132"/>
                  <a:pt x="142" y="129"/>
                  <a:pt x="142" y="129"/>
                </a:cubicBezTo>
                <a:lnTo>
                  <a:pt x="139" y="130"/>
                </a:lnTo>
                <a:close/>
                <a:moveTo>
                  <a:pt x="133" y="129"/>
                </a:moveTo>
                <a:cubicBezTo>
                  <a:pt x="135" y="127"/>
                  <a:pt x="136" y="126"/>
                  <a:pt x="135" y="126"/>
                </a:cubicBezTo>
                <a:cubicBezTo>
                  <a:pt x="133" y="128"/>
                  <a:pt x="132" y="129"/>
                  <a:pt x="133" y="129"/>
                </a:cubicBezTo>
                <a:close/>
                <a:moveTo>
                  <a:pt x="129" y="121"/>
                </a:moveTo>
                <a:cubicBezTo>
                  <a:pt x="128" y="120"/>
                  <a:pt x="126" y="121"/>
                  <a:pt x="124" y="124"/>
                </a:cubicBezTo>
                <a:cubicBezTo>
                  <a:pt x="125" y="123"/>
                  <a:pt x="125" y="123"/>
                  <a:pt x="124" y="124"/>
                </a:cubicBezTo>
                <a:cubicBezTo>
                  <a:pt x="123" y="124"/>
                  <a:pt x="121" y="127"/>
                  <a:pt x="120" y="128"/>
                </a:cubicBezTo>
                <a:cubicBezTo>
                  <a:pt x="121" y="128"/>
                  <a:pt x="121" y="128"/>
                  <a:pt x="120" y="130"/>
                </a:cubicBezTo>
                <a:cubicBezTo>
                  <a:pt x="121" y="129"/>
                  <a:pt x="121" y="129"/>
                  <a:pt x="121" y="129"/>
                </a:cubicBezTo>
                <a:cubicBezTo>
                  <a:pt x="125" y="126"/>
                  <a:pt x="124" y="125"/>
                  <a:pt x="128" y="123"/>
                </a:cubicBezTo>
                <a:cubicBezTo>
                  <a:pt x="127" y="122"/>
                  <a:pt x="126" y="123"/>
                  <a:pt x="129" y="121"/>
                </a:cubicBezTo>
                <a:close/>
                <a:moveTo>
                  <a:pt x="129" y="131"/>
                </a:moveTo>
                <a:cubicBezTo>
                  <a:pt x="130" y="130"/>
                  <a:pt x="133" y="127"/>
                  <a:pt x="134" y="126"/>
                </a:cubicBezTo>
                <a:cubicBezTo>
                  <a:pt x="131" y="128"/>
                  <a:pt x="130" y="130"/>
                  <a:pt x="129" y="131"/>
                </a:cubicBezTo>
                <a:close/>
                <a:moveTo>
                  <a:pt x="133" y="136"/>
                </a:moveTo>
                <a:cubicBezTo>
                  <a:pt x="135" y="136"/>
                  <a:pt x="137" y="136"/>
                  <a:pt x="139" y="133"/>
                </a:cubicBezTo>
                <a:cubicBezTo>
                  <a:pt x="136" y="135"/>
                  <a:pt x="136" y="134"/>
                  <a:pt x="133" y="136"/>
                </a:cubicBezTo>
                <a:close/>
                <a:moveTo>
                  <a:pt x="124" y="131"/>
                </a:moveTo>
                <a:cubicBezTo>
                  <a:pt x="125" y="131"/>
                  <a:pt x="125" y="131"/>
                  <a:pt x="124" y="132"/>
                </a:cubicBezTo>
                <a:cubicBezTo>
                  <a:pt x="126" y="131"/>
                  <a:pt x="131" y="127"/>
                  <a:pt x="128" y="128"/>
                </a:cubicBezTo>
                <a:cubicBezTo>
                  <a:pt x="128" y="129"/>
                  <a:pt x="126" y="130"/>
                  <a:pt x="124" y="131"/>
                </a:cubicBezTo>
                <a:close/>
                <a:moveTo>
                  <a:pt x="121" y="127"/>
                </a:moveTo>
                <a:cubicBezTo>
                  <a:pt x="121" y="126"/>
                  <a:pt x="121" y="125"/>
                  <a:pt x="123" y="124"/>
                </a:cubicBezTo>
                <a:cubicBezTo>
                  <a:pt x="120" y="126"/>
                  <a:pt x="117" y="127"/>
                  <a:pt x="117" y="128"/>
                </a:cubicBezTo>
                <a:cubicBezTo>
                  <a:pt x="118" y="128"/>
                  <a:pt x="120" y="126"/>
                  <a:pt x="121" y="126"/>
                </a:cubicBezTo>
                <a:cubicBezTo>
                  <a:pt x="120" y="126"/>
                  <a:pt x="119" y="128"/>
                  <a:pt x="121" y="127"/>
                </a:cubicBezTo>
                <a:close/>
                <a:moveTo>
                  <a:pt x="120" y="131"/>
                </a:moveTo>
                <a:cubicBezTo>
                  <a:pt x="121" y="131"/>
                  <a:pt x="122" y="131"/>
                  <a:pt x="124" y="129"/>
                </a:cubicBezTo>
                <a:cubicBezTo>
                  <a:pt x="124" y="128"/>
                  <a:pt x="121" y="130"/>
                  <a:pt x="120" y="131"/>
                </a:cubicBezTo>
                <a:close/>
                <a:moveTo>
                  <a:pt x="119" y="140"/>
                </a:moveTo>
                <a:cubicBezTo>
                  <a:pt x="121" y="139"/>
                  <a:pt x="122" y="137"/>
                  <a:pt x="124" y="135"/>
                </a:cubicBezTo>
                <a:cubicBezTo>
                  <a:pt x="124" y="134"/>
                  <a:pt x="124" y="134"/>
                  <a:pt x="124" y="134"/>
                </a:cubicBezTo>
                <a:cubicBezTo>
                  <a:pt x="121" y="137"/>
                  <a:pt x="119" y="139"/>
                  <a:pt x="119" y="140"/>
                </a:cubicBezTo>
                <a:close/>
                <a:moveTo>
                  <a:pt x="117" y="131"/>
                </a:moveTo>
                <a:cubicBezTo>
                  <a:pt x="119" y="130"/>
                  <a:pt x="117" y="130"/>
                  <a:pt x="118" y="129"/>
                </a:cubicBezTo>
                <a:cubicBezTo>
                  <a:pt x="116" y="131"/>
                  <a:pt x="116" y="131"/>
                  <a:pt x="117" y="131"/>
                </a:cubicBezTo>
                <a:close/>
                <a:moveTo>
                  <a:pt x="112" y="133"/>
                </a:moveTo>
                <a:cubicBezTo>
                  <a:pt x="112" y="134"/>
                  <a:pt x="114" y="132"/>
                  <a:pt x="113" y="133"/>
                </a:cubicBezTo>
                <a:cubicBezTo>
                  <a:pt x="117" y="130"/>
                  <a:pt x="114" y="131"/>
                  <a:pt x="112" y="133"/>
                </a:cubicBezTo>
                <a:close/>
                <a:moveTo>
                  <a:pt x="117" y="138"/>
                </a:moveTo>
                <a:cubicBezTo>
                  <a:pt x="116" y="140"/>
                  <a:pt x="113" y="143"/>
                  <a:pt x="114" y="143"/>
                </a:cubicBezTo>
                <a:cubicBezTo>
                  <a:pt x="117" y="140"/>
                  <a:pt x="116" y="140"/>
                  <a:pt x="119" y="137"/>
                </a:cubicBezTo>
                <a:cubicBezTo>
                  <a:pt x="118" y="138"/>
                  <a:pt x="118" y="137"/>
                  <a:pt x="117" y="138"/>
                </a:cubicBezTo>
                <a:close/>
                <a:moveTo>
                  <a:pt x="114" y="157"/>
                </a:moveTo>
                <a:cubicBezTo>
                  <a:pt x="112" y="158"/>
                  <a:pt x="113" y="158"/>
                  <a:pt x="111" y="158"/>
                </a:cubicBezTo>
                <a:cubicBezTo>
                  <a:pt x="113" y="158"/>
                  <a:pt x="109" y="161"/>
                  <a:pt x="109" y="161"/>
                </a:cubicBezTo>
                <a:cubicBezTo>
                  <a:pt x="111" y="159"/>
                  <a:pt x="109" y="160"/>
                  <a:pt x="108" y="161"/>
                </a:cubicBezTo>
                <a:cubicBezTo>
                  <a:pt x="108" y="162"/>
                  <a:pt x="107" y="163"/>
                  <a:pt x="107" y="164"/>
                </a:cubicBezTo>
                <a:cubicBezTo>
                  <a:pt x="105" y="166"/>
                  <a:pt x="105" y="164"/>
                  <a:pt x="102" y="167"/>
                </a:cubicBezTo>
                <a:cubicBezTo>
                  <a:pt x="102" y="169"/>
                  <a:pt x="103" y="167"/>
                  <a:pt x="104" y="167"/>
                </a:cubicBezTo>
                <a:cubicBezTo>
                  <a:pt x="103" y="168"/>
                  <a:pt x="102" y="168"/>
                  <a:pt x="101" y="169"/>
                </a:cubicBezTo>
                <a:cubicBezTo>
                  <a:pt x="103" y="169"/>
                  <a:pt x="106" y="166"/>
                  <a:pt x="107" y="164"/>
                </a:cubicBezTo>
                <a:cubicBezTo>
                  <a:pt x="106" y="167"/>
                  <a:pt x="101" y="172"/>
                  <a:pt x="99" y="173"/>
                </a:cubicBezTo>
                <a:cubicBezTo>
                  <a:pt x="99" y="173"/>
                  <a:pt x="99" y="175"/>
                  <a:pt x="98" y="175"/>
                </a:cubicBezTo>
                <a:cubicBezTo>
                  <a:pt x="98" y="175"/>
                  <a:pt x="99" y="175"/>
                  <a:pt x="98" y="175"/>
                </a:cubicBezTo>
                <a:cubicBezTo>
                  <a:pt x="99" y="175"/>
                  <a:pt x="98" y="175"/>
                  <a:pt x="99" y="175"/>
                </a:cubicBezTo>
                <a:cubicBezTo>
                  <a:pt x="99" y="175"/>
                  <a:pt x="100" y="174"/>
                  <a:pt x="100" y="174"/>
                </a:cubicBezTo>
                <a:cubicBezTo>
                  <a:pt x="100" y="174"/>
                  <a:pt x="100" y="174"/>
                  <a:pt x="100" y="174"/>
                </a:cubicBezTo>
                <a:cubicBezTo>
                  <a:pt x="101" y="172"/>
                  <a:pt x="101" y="172"/>
                  <a:pt x="101" y="172"/>
                </a:cubicBezTo>
                <a:cubicBezTo>
                  <a:pt x="102" y="172"/>
                  <a:pt x="103" y="171"/>
                  <a:pt x="104" y="170"/>
                </a:cubicBezTo>
                <a:cubicBezTo>
                  <a:pt x="103" y="170"/>
                  <a:pt x="106" y="168"/>
                  <a:pt x="106" y="167"/>
                </a:cubicBezTo>
                <a:cubicBezTo>
                  <a:pt x="108" y="166"/>
                  <a:pt x="114" y="158"/>
                  <a:pt x="117" y="157"/>
                </a:cubicBezTo>
                <a:cubicBezTo>
                  <a:pt x="117" y="157"/>
                  <a:pt x="116" y="157"/>
                  <a:pt x="117" y="156"/>
                </a:cubicBezTo>
                <a:cubicBezTo>
                  <a:pt x="119" y="155"/>
                  <a:pt x="120" y="153"/>
                  <a:pt x="123" y="151"/>
                </a:cubicBezTo>
                <a:cubicBezTo>
                  <a:pt x="122" y="150"/>
                  <a:pt x="125" y="150"/>
                  <a:pt x="126" y="148"/>
                </a:cubicBezTo>
                <a:cubicBezTo>
                  <a:pt x="126" y="148"/>
                  <a:pt x="127" y="147"/>
                  <a:pt x="126" y="147"/>
                </a:cubicBezTo>
                <a:cubicBezTo>
                  <a:pt x="123" y="150"/>
                  <a:pt x="122" y="148"/>
                  <a:pt x="120" y="151"/>
                </a:cubicBezTo>
                <a:cubicBezTo>
                  <a:pt x="121" y="150"/>
                  <a:pt x="120" y="153"/>
                  <a:pt x="119" y="153"/>
                </a:cubicBezTo>
                <a:cubicBezTo>
                  <a:pt x="119" y="152"/>
                  <a:pt x="117" y="155"/>
                  <a:pt x="116" y="155"/>
                </a:cubicBezTo>
                <a:cubicBezTo>
                  <a:pt x="117" y="154"/>
                  <a:pt x="118" y="153"/>
                  <a:pt x="118" y="152"/>
                </a:cubicBezTo>
                <a:cubicBezTo>
                  <a:pt x="117" y="154"/>
                  <a:pt x="116" y="154"/>
                  <a:pt x="116" y="154"/>
                </a:cubicBezTo>
                <a:cubicBezTo>
                  <a:pt x="116" y="154"/>
                  <a:pt x="117" y="153"/>
                  <a:pt x="117" y="153"/>
                </a:cubicBezTo>
                <a:cubicBezTo>
                  <a:pt x="115" y="155"/>
                  <a:pt x="115" y="155"/>
                  <a:pt x="114" y="157"/>
                </a:cubicBezTo>
                <a:close/>
                <a:moveTo>
                  <a:pt x="119" y="151"/>
                </a:moveTo>
                <a:cubicBezTo>
                  <a:pt x="120" y="150"/>
                  <a:pt x="121" y="149"/>
                  <a:pt x="121" y="148"/>
                </a:cubicBezTo>
                <a:cubicBezTo>
                  <a:pt x="120" y="149"/>
                  <a:pt x="119" y="149"/>
                  <a:pt x="118" y="151"/>
                </a:cubicBezTo>
                <a:cubicBezTo>
                  <a:pt x="118" y="152"/>
                  <a:pt x="119" y="150"/>
                  <a:pt x="120" y="150"/>
                </a:cubicBezTo>
                <a:cubicBezTo>
                  <a:pt x="119" y="151"/>
                  <a:pt x="118" y="152"/>
                  <a:pt x="119" y="151"/>
                </a:cubicBezTo>
                <a:close/>
                <a:moveTo>
                  <a:pt x="124" y="159"/>
                </a:moveTo>
                <a:cubicBezTo>
                  <a:pt x="125" y="159"/>
                  <a:pt x="128" y="159"/>
                  <a:pt x="128" y="157"/>
                </a:cubicBezTo>
                <a:cubicBezTo>
                  <a:pt x="125" y="160"/>
                  <a:pt x="127" y="156"/>
                  <a:pt x="124" y="159"/>
                </a:cubicBezTo>
                <a:close/>
                <a:moveTo>
                  <a:pt x="112" y="142"/>
                </a:moveTo>
                <a:cubicBezTo>
                  <a:pt x="110" y="143"/>
                  <a:pt x="109" y="144"/>
                  <a:pt x="109" y="145"/>
                </a:cubicBezTo>
                <a:cubicBezTo>
                  <a:pt x="110" y="145"/>
                  <a:pt x="111" y="143"/>
                  <a:pt x="112" y="142"/>
                </a:cubicBezTo>
                <a:cubicBezTo>
                  <a:pt x="112" y="143"/>
                  <a:pt x="112" y="143"/>
                  <a:pt x="113" y="142"/>
                </a:cubicBezTo>
                <a:cubicBezTo>
                  <a:pt x="113" y="142"/>
                  <a:pt x="112" y="142"/>
                  <a:pt x="112" y="142"/>
                </a:cubicBezTo>
                <a:close/>
                <a:moveTo>
                  <a:pt x="114" y="170"/>
                </a:moveTo>
                <a:cubicBezTo>
                  <a:pt x="115" y="170"/>
                  <a:pt x="118" y="166"/>
                  <a:pt x="117" y="166"/>
                </a:cubicBezTo>
                <a:cubicBezTo>
                  <a:pt x="115" y="168"/>
                  <a:pt x="116" y="167"/>
                  <a:pt x="114" y="170"/>
                </a:cubicBezTo>
                <a:close/>
                <a:moveTo>
                  <a:pt x="88" y="182"/>
                </a:moveTo>
                <a:cubicBezTo>
                  <a:pt x="88" y="182"/>
                  <a:pt x="89" y="182"/>
                  <a:pt x="89" y="181"/>
                </a:cubicBezTo>
                <a:cubicBezTo>
                  <a:pt x="88" y="181"/>
                  <a:pt x="88" y="182"/>
                  <a:pt x="88" y="182"/>
                </a:cubicBezTo>
                <a:close/>
                <a:moveTo>
                  <a:pt x="108" y="144"/>
                </a:moveTo>
                <a:cubicBezTo>
                  <a:pt x="106" y="144"/>
                  <a:pt x="109" y="142"/>
                  <a:pt x="108" y="142"/>
                </a:cubicBezTo>
                <a:cubicBezTo>
                  <a:pt x="107" y="142"/>
                  <a:pt x="103" y="145"/>
                  <a:pt x="103" y="145"/>
                </a:cubicBezTo>
                <a:cubicBezTo>
                  <a:pt x="105" y="144"/>
                  <a:pt x="106" y="145"/>
                  <a:pt x="107" y="144"/>
                </a:cubicBezTo>
                <a:cubicBezTo>
                  <a:pt x="109" y="143"/>
                  <a:pt x="109" y="143"/>
                  <a:pt x="110" y="141"/>
                </a:cubicBezTo>
                <a:cubicBezTo>
                  <a:pt x="110" y="141"/>
                  <a:pt x="110" y="141"/>
                  <a:pt x="110" y="141"/>
                </a:cubicBezTo>
                <a:cubicBezTo>
                  <a:pt x="107" y="143"/>
                  <a:pt x="110" y="142"/>
                  <a:pt x="108" y="144"/>
                </a:cubicBezTo>
                <a:close/>
                <a:moveTo>
                  <a:pt x="802" y="247"/>
                </a:moveTo>
                <a:cubicBezTo>
                  <a:pt x="799" y="242"/>
                  <a:pt x="799" y="242"/>
                  <a:pt x="799" y="242"/>
                </a:cubicBezTo>
                <a:cubicBezTo>
                  <a:pt x="798" y="242"/>
                  <a:pt x="801" y="247"/>
                  <a:pt x="801" y="246"/>
                </a:cubicBezTo>
                <a:cubicBezTo>
                  <a:pt x="801" y="247"/>
                  <a:pt x="801" y="247"/>
                  <a:pt x="801" y="247"/>
                </a:cubicBezTo>
                <a:cubicBezTo>
                  <a:pt x="800" y="244"/>
                  <a:pt x="802" y="246"/>
                  <a:pt x="802" y="247"/>
                </a:cubicBezTo>
                <a:close/>
                <a:moveTo>
                  <a:pt x="596" y="44"/>
                </a:moveTo>
                <a:cubicBezTo>
                  <a:pt x="592" y="42"/>
                  <a:pt x="592" y="42"/>
                  <a:pt x="592" y="42"/>
                </a:cubicBezTo>
                <a:cubicBezTo>
                  <a:pt x="592" y="43"/>
                  <a:pt x="593" y="43"/>
                  <a:pt x="594" y="44"/>
                </a:cubicBezTo>
                <a:cubicBezTo>
                  <a:pt x="591" y="43"/>
                  <a:pt x="597" y="45"/>
                  <a:pt x="596" y="44"/>
                </a:cubicBezTo>
                <a:close/>
                <a:moveTo>
                  <a:pt x="493" y="9"/>
                </a:moveTo>
                <a:cubicBezTo>
                  <a:pt x="495" y="10"/>
                  <a:pt x="500" y="11"/>
                  <a:pt x="502" y="11"/>
                </a:cubicBezTo>
                <a:cubicBezTo>
                  <a:pt x="500" y="10"/>
                  <a:pt x="492" y="9"/>
                  <a:pt x="493" y="9"/>
                </a:cubicBezTo>
                <a:close/>
                <a:moveTo>
                  <a:pt x="467" y="5"/>
                </a:moveTo>
                <a:cubicBezTo>
                  <a:pt x="469" y="5"/>
                  <a:pt x="477" y="7"/>
                  <a:pt x="475" y="6"/>
                </a:cubicBezTo>
                <a:cubicBezTo>
                  <a:pt x="473" y="6"/>
                  <a:pt x="466" y="4"/>
                  <a:pt x="466" y="5"/>
                </a:cubicBezTo>
                <a:cubicBezTo>
                  <a:pt x="467" y="6"/>
                  <a:pt x="469" y="7"/>
                  <a:pt x="470" y="6"/>
                </a:cubicBezTo>
                <a:cubicBezTo>
                  <a:pt x="469" y="6"/>
                  <a:pt x="468" y="6"/>
                  <a:pt x="467" y="5"/>
                </a:cubicBezTo>
                <a:close/>
                <a:moveTo>
                  <a:pt x="411" y="0"/>
                </a:moveTo>
                <a:cubicBezTo>
                  <a:pt x="410" y="0"/>
                  <a:pt x="406" y="0"/>
                  <a:pt x="404" y="1"/>
                </a:cubicBezTo>
                <a:cubicBezTo>
                  <a:pt x="407" y="1"/>
                  <a:pt x="411" y="1"/>
                  <a:pt x="414" y="1"/>
                </a:cubicBezTo>
                <a:cubicBezTo>
                  <a:pt x="413" y="1"/>
                  <a:pt x="411" y="1"/>
                  <a:pt x="412" y="1"/>
                </a:cubicBezTo>
                <a:cubicBezTo>
                  <a:pt x="413" y="1"/>
                  <a:pt x="417" y="0"/>
                  <a:pt x="415" y="0"/>
                </a:cubicBezTo>
                <a:cubicBezTo>
                  <a:pt x="415" y="1"/>
                  <a:pt x="413" y="0"/>
                  <a:pt x="411" y="0"/>
                </a:cubicBezTo>
                <a:close/>
                <a:moveTo>
                  <a:pt x="394" y="50"/>
                </a:moveTo>
                <a:cubicBezTo>
                  <a:pt x="394" y="49"/>
                  <a:pt x="401" y="50"/>
                  <a:pt x="399" y="50"/>
                </a:cubicBezTo>
                <a:cubicBezTo>
                  <a:pt x="399" y="49"/>
                  <a:pt x="391" y="49"/>
                  <a:pt x="394" y="50"/>
                </a:cubicBezTo>
                <a:close/>
                <a:moveTo>
                  <a:pt x="388" y="50"/>
                </a:moveTo>
                <a:cubicBezTo>
                  <a:pt x="389" y="50"/>
                  <a:pt x="391" y="51"/>
                  <a:pt x="393" y="50"/>
                </a:cubicBezTo>
                <a:cubicBezTo>
                  <a:pt x="384" y="50"/>
                  <a:pt x="379" y="50"/>
                  <a:pt x="376" y="50"/>
                </a:cubicBezTo>
                <a:cubicBezTo>
                  <a:pt x="379" y="50"/>
                  <a:pt x="373" y="51"/>
                  <a:pt x="376" y="51"/>
                </a:cubicBezTo>
                <a:cubicBezTo>
                  <a:pt x="378" y="50"/>
                  <a:pt x="383" y="51"/>
                  <a:pt x="382" y="50"/>
                </a:cubicBezTo>
                <a:cubicBezTo>
                  <a:pt x="383" y="50"/>
                  <a:pt x="386" y="50"/>
                  <a:pt x="388" y="50"/>
                </a:cubicBezTo>
                <a:close/>
                <a:moveTo>
                  <a:pt x="350" y="7"/>
                </a:moveTo>
                <a:cubicBezTo>
                  <a:pt x="351" y="6"/>
                  <a:pt x="358" y="6"/>
                  <a:pt x="359" y="6"/>
                </a:cubicBezTo>
                <a:cubicBezTo>
                  <a:pt x="355" y="6"/>
                  <a:pt x="351" y="7"/>
                  <a:pt x="349" y="7"/>
                </a:cubicBezTo>
                <a:cubicBezTo>
                  <a:pt x="350" y="7"/>
                  <a:pt x="350" y="7"/>
                  <a:pt x="350" y="7"/>
                </a:cubicBezTo>
                <a:cubicBezTo>
                  <a:pt x="350" y="7"/>
                  <a:pt x="349" y="7"/>
                  <a:pt x="350" y="7"/>
                </a:cubicBezTo>
                <a:close/>
                <a:moveTo>
                  <a:pt x="350" y="8"/>
                </a:moveTo>
                <a:cubicBezTo>
                  <a:pt x="350" y="8"/>
                  <a:pt x="350" y="8"/>
                  <a:pt x="351" y="7"/>
                </a:cubicBezTo>
                <a:cubicBezTo>
                  <a:pt x="348" y="8"/>
                  <a:pt x="348" y="7"/>
                  <a:pt x="347" y="7"/>
                </a:cubicBezTo>
                <a:cubicBezTo>
                  <a:pt x="346" y="8"/>
                  <a:pt x="345" y="8"/>
                  <a:pt x="343" y="8"/>
                </a:cubicBezTo>
                <a:cubicBezTo>
                  <a:pt x="342" y="8"/>
                  <a:pt x="336" y="8"/>
                  <a:pt x="335" y="9"/>
                </a:cubicBezTo>
                <a:cubicBezTo>
                  <a:pt x="336" y="9"/>
                  <a:pt x="337" y="9"/>
                  <a:pt x="337" y="9"/>
                </a:cubicBezTo>
                <a:cubicBezTo>
                  <a:pt x="334" y="10"/>
                  <a:pt x="330" y="9"/>
                  <a:pt x="327" y="11"/>
                </a:cubicBezTo>
                <a:cubicBezTo>
                  <a:pt x="331" y="11"/>
                  <a:pt x="333" y="10"/>
                  <a:pt x="336" y="10"/>
                </a:cubicBezTo>
                <a:cubicBezTo>
                  <a:pt x="336" y="9"/>
                  <a:pt x="337" y="9"/>
                  <a:pt x="339" y="9"/>
                </a:cubicBezTo>
                <a:cubicBezTo>
                  <a:pt x="339" y="9"/>
                  <a:pt x="336" y="9"/>
                  <a:pt x="337" y="10"/>
                </a:cubicBezTo>
                <a:cubicBezTo>
                  <a:pt x="342" y="9"/>
                  <a:pt x="350" y="9"/>
                  <a:pt x="351" y="8"/>
                </a:cubicBezTo>
                <a:cubicBezTo>
                  <a:pt x="350" y="8"/>
                  <a:pt x="350" y="8"/>
                  <a:pt x="350" y="8"/>
                </a:cubicBezTo>
                <a:close/>
                <a:moveTo>
                  <a:pt x="314" y="14"/>
                </a:moveTo>
                <a:cubicBezTo>
                  <a:pt x="315" y="14"/>
                  <a:pt x="322" y="13"/>
                  <a:pt x="320" y="13"/>
                </a:cubicBezTo>
                <a:cubicBezTo>
                  <a:pt x="317" y="14"/>
                  <a:pt x="316" y="13"/>
                  <a:pt x="314" y="14"/>
                </a:cubicBezTo>
                <a:close/>
                <a:moveTo>
                  <a:pt x="241" y="77"/>
                </a:moveTo>
                <a:cubicBezTo>
                  <a:pt x="240" y="77"/>
                  <a:pt x="241" y="75"/>
                  <a:pt x="240" y="76"/>
                </a:cubicBezTo>
                <a:cubicBezTo>
                  <a:pt x="240" y="76"/>
                  <a:pt x="238" y="77"/>
                  <a:pt x="238" y="77"/>
                </a:cubicBezTo>
                <a:cubicBezTo>
                  <a:pt x="238" y="77"/>
                  <a:pt x="238" y="77"/>
                  <a:pt x="237" y="77"/>
                </a:cubicBezTo>
                <a:cubicBezTo>
                  <a:pt x="237" y="78"/>
                  <a:pt x="238" y="77"/>
                  <a:pt x="238" y="77"/>
                </a:cubicBezTo>
                <a:cubicBezTo>
                  <a:pt x="236" y="79"/>
                  <a:pt x="236" y="78"/>
                  <a:pt x="235" y="79"/>
                </a:cubicBezTo>
                <a:cubicBezTo>
                  <a:pt x="236" y="79"/>
                  <a:pt x="240" y="77"/>
                  <a:pt x="241" y="77"/>
                </a:cubicBezTo>
                <a:close/>
                <a:moveTo>
                  <a:pt x="232" y="80"/>
                </a:moveTo>
                <a:cubicBezTo>
                  <a:pt x="232" y="81"/>
                  <a:pt x="233" y="81"/>
                  <a:pt x="228" y="83"/>
                </a:cubicBezTo>
                <a:cubicBezTo>
                  <a:pt x="231" y="83"/>
                  <a:pt x="236" y="79"/>
                  <a:pt x="241" y="77"/>
                </a:cubicBezTo>
                <a:cubicBezTo>
                  <a:pt x="238" y="78"/>
                  <a:pt x="235" y="79"/>
                  <a:pt x="232" y="80"/>
                </a:cubicBezTo>
                <a:close/>
                <a:moveTo>
                  <a:pt x="222" y="84"/>
                </a:moveTo>
                <a:cubicBezTo>
                  <a:pt x="220" y="86"/>
                  <a:pt x="220" y="87"/>
                  <a:pt x="223" y="86"/>
                </a:cubicBezTo>
                <a:cubicBezTo>
                  <a:pt x="221" y="87"/>
                  <a:pt x="219" y="89"/>
                  <a:pt x="217" y="89"/>
                </a:cubicBezTo>
                <a:cubicBezTo>
                  <a:pt x="217" y="88"/>
                  <a:pt x="219" y="88"/>
                  <a:pt x="219" y="87"/>
                </a:cubicBezTo>
                <a:cubicBezTo>
                  <a:pt x="217" y="88"/>
                  <a:pt x="213" y="90"/>
                  <a:pt x="213" y="91"/>
                </a:cubicBezTo>
                <a:cubicBezTo>
                  <a:pt x="218" y="88"/>
                  <a:pt x="214" y="91"/>
                  <a:pt x="215" y="91"/>
                </a:cubicBezTo>
                <a:cubicBezTo>
                  <a:pt x="219" y="89"/>
                  <a:pt x="219" y="89"/>
                  <a:pt x="219" y="89"/>
                </a:cubicBezTo>
                <a:cubicBezTo>
                  <a:pt x="219" y="88"/>
                  <a:pt x="224" y="86"/>
                  <a:pt x="226" y="84"/>
                </a:cubicBezTo>
                <a:cubicBezTo>
                  <a:pt x="222" y="86"/>
                  <a:pt x="223" y="85"/>
                  <a:pt x="222" y="84"/>
                </a:cubicBezTo>
                <a:close/>
                <a:moveTo>
                  <a:pt x="214" y="101"/>
                </a:moveTo>
                <a:cubicBezTo>
                  <a:pt x="214" y="103"/>
                  <a:pt x="210" y="104"/>
                  <a:pt x="207" y="106"/>
                </a:cubicBezTo>
                <a:cubicBezTo>
                  <a:pt x="211" y="104"/>
                  <a:pt x="216" y="101"/>
                  <a:pt x="220" y="99"/>
                </a:cubicBezTo>
                <a:cubicBezTo>
                  <a:pt x="219" y="99"/>
                  <a:pt x="215" y="102"/>
                  <a:pt x="215" y="101"/>
                </a:cubicBezTo>
                <a:cubicBezTo>
                  <a:pt x="219" y="99"/>
                  <a:pt x="223" y="98"/>
                  <a:pt x="226" y="95"/>
                </a:cubicBezTo>
                <a:cubicBezTo>
                  <a:pt x="223" y="97"/>
                  <a:pt x="219" y="98"/>
                  <a:pt x="214" y="101"/>
                </a:cubicBezTo>
                <a:close/>
                <a:moveTo>
                  <a:pt x="211" y="86"/>
                </a:moveTo>
                <a:cubicBezTo>
                  <a:pt x="213" y="83"/>
                  <a:pt x="216" y="83"/>
                  <a:pt x="217" y="81"/>
                </a:cubicBezTo>
                <a:cubicBezTo>
                  <a:pt x="214" y="83"/>
                  <a:pt x="214" y="82"/>
                  <a:pt x="210" y="84"/>
                </a:cubicBezTo>
                <a:cubicBezTo>
                  <a:pt x="210" y="85"/>
                  <a:pt x="208" y="86"/>
                  <a:pt x="211" y="86"/>
                </a:cubicBezTo>
                <a:close/>
                <a:moveTo>
                  <a:pt x="210" y="82"/>
                </a:moveTo>
                <a:cubicBezTo>
                  <a:pt x="211" y="82"/>
                  <a:pt x="207" y="83"/>
                  <a:pt x="208" y="84"/>
                </a:cubicBezTo>
                <a:cubicBezTo>
                  <a:pt x="211" y="83"/>
                  <a:pt x="211" y="82"/>
                  <a:pt x="213" y="80"/>
                </a:cubicBezTo>
                <a:cubicBezTo>
                  <a:pt x="214" y="80"/>
                  <a:pt x="214" y="81"/>
                  <a:pt x="215" y="80"/>
                </a:cubicBezTo>
                <a:cubicBezTo>
                  <a:pt x="216" y="79"/>
                  <a:pt x="212" y="81"/>
                  <a:pt x="210" y="82"/>
                </a:cubicBezTo>
                <a:close/>
                <a:moveTo>
                  <a:pt x="203" y="100"/>
                </a:moveTo>
                <a:cubicBezTo>
                  <a:pt x="201" y="100"/>
                  <a:pt x="199" y="102"/>
                  <a:pt x="199" y="102"/>
                </a:cubicBezTo>
                <a:cubicBezTo>
                  <a:pt x="201" y="100"/>
                  <a:pt x="205" y="97"/>
                  <a:pt x="207" y="96"/>
                </a:cubicBezTo>
                <a:cubicBezTo>
                  <a:pt x="207" y="96"/>
                  <a:pt x="213" y="92"/>
                  <a:pt x="212" y="92"/>
                </a:cubicBezTo>
                <a:cubicBezTo>
                  <a:pt x="211" y="93"/>
                  <a:pt x="207" y="95"/>
                  <a:pt x="207" y="96"/>
                </a:cubicBezTo>
                <a:cubicBezTo>
                  <a:pt x="204" y="97"/>
                  <a:pt x="201" y="100"/>
                  <a:pt x="197" y="101"/>
                </a:cubicBezTo>
                <a:cubicBezTo>
                  <a:pt x="197" y="102"/>
                  <a:pt x="198" y="101"/>
                  <a:pt x="196" y="103"/>
                </a:cubicBezTo>
                <a:cubicBezTo>
                  <a:pt x="192" y="104"/>
                  <a:pt x="183" y="110"/>
                  <a:pt x="180" y="114"/>
                </a:cubicBezTo>
                <a:cubicBezTo>
                  <a:pt x="175" y="115"/>
                  <a:pt x="167" y="123"/>
                  <a:pt x="160" y="128"/>
                </a:cubicBezTo>
                <a:cubicBezTo>
                  <a:pt x="161" y="128"/>
                  <a:pt x="163" y="127"/>
                  <a:pt x="161" y="129"/>
                </a:cubicBezTo>
                <a:cubicBezTo>
                  <a:pt x="164" y="127"/>
                  <a:pt x="163" y="126"/>
                  <a:pt x="165" y="125"/>
                </a:cubicBezTo>
                <a:cubicBezTo>
                  <a:pt x="166" y="125"/>
                  <a:pt x="167" y="124"/>
                  <a:pt x="165" y="127"/>
                </a:cubicBezTo>
                <a:cubicBezTo>
                  <a:pt x="167" y="125"/>
                  <a:pt x="166" y="126"/>
                  <a:pt x="168" y="125"/>
                </a:cubicBezTo>
                <a:cubicBezTo>
                  <a:pt x="168" y="124"/>
                  <a:pt x="169" y="122"/>
                  <a:pt x="167" y="123"/>
                </a:cubicBezTo>
                <a:cubicBezTo>
                  <a:pt x="172" y="119"/>
                  <a:pt x="174" y="119"/>
                  <a:pt x="177" y="116"/>
                </a:cubicBezTo>
                <a:cubicBezTo>
                  <a:pt x="176" y="117"/>
                  <a:pt x="178" y="116"/>
                  <a:pt x="179" y="115"/>
                </a:cubicBezTo>
                <a:cubicBezTo>
                  <a:pt x="179" y="115"/>
                  <a:pt x="178" y="115"/>
                  <a:pt x="179" y="114"/>
                </a:cubicBezTo>
                <a:cubicBezTo>
                  <a:pt x="183" y="113"/>
                  <a:pt x="189" y="107"/>
                  <a:pt x="193" y="105"/>
                </a:cubicBezTo>
                <a:cubicBezTo>
                  <a:pt x="193" y="105"/>
                  <a:pt x="192" y="105"/>
                  <a:pt x="194" y="104"/>
                </a:cubicBezTo>
                <a:cubicBezTo>
                  <a:pt x="193" y="106"/>
                  <a:pt x="196" y="103"/>
                  <a:pt x="198" y="102"/>
                </a:cubicBezTo>
                <a:cubicBezTo>
                  <a:pt x="198" y="103"/>
                  <a:pt x="189" y="108"/>
                  <a:pt x="194" y="106"/>
                </a:cubicBezTo>
                <a:cubicBezTo>
                  <a:pt x="192" y="107"/>
                  <a:pt x="190" y="108"/>
                  <a:pt x="190" y="108"/>
                </a:cubicBezTo>
                <a:cubicBezTo>
                  <a:pt x="194" y="106"/>
                  <a:pt x="190" y="109"/>
                  <a:pt x="189" y="110"/>
                </a:cubicBezTo>
                <a:cubicBezTo>
                  <a:pt x="194" y="107"/>
                  <a:pt x="196" y="106"/>
                  <a:pt x="200" y="103"/>
                </a:cubicBezTo>
                <a:cubicBezTo>
                  <a:pt x="201" y="103"/>
                  <a:pt x="200" y="103"/>
                  <a:pt x="201" y="102"/>
                </a:cubicBezTo>
                <a:cubicBezTo>
                  <a:pt x="202" y="102"/>
                  <a:pt x="205" y="100"/>
                  <a:pt x="205" y="99"/>
                </a:cubicBezTo>
                <a:cubicBezTo>
                  <a:pt x="207" y="98"/>
                  <a:pt x="210" y="96"/>
                  <a:pt x="210" y="97"/>
                </a:cubicBezTo>
                <a:cubicBezTo>
                  <a:pt x="212" y="96"/>
                  <a:pt x="213" y="96"/>
                  <a:pt x="213" y="95"/>
                </a:cubicBezTo>
                <a:cubicBezTo>
                  <a:pt x="211" y="96"/>
                  <a:pt x="215" y="94"/>
                  <a:pt x="214" y="94"/>
                </a:cubicBezTo>
                <a:cubicBezTo>
                  <a:pt x="213" y="95"/>
                  <a:pt x="213" y="94"/>
                  <a:pt x="211" y="95"/>
                </a:cubicBezTo>
                <a:cubicBezTo>
                  <a:pt x="211" y="96"/>
                  <a:pt x="207" y="98"/>
                  <a:pt x="205" y="99"/>
                </a:cubicBezTo>
                <a:cubicBezTo>
                  <a:pt x="205" y="99"/>
                  <a:pt x="202" y="101"/>
                  <a:pt x="202" y="101"/>
                </a:cubicBezTo>
                <a:cubicBezTo>
                  <a:pt x="200" y="101"/>
                  <a:pt x="205" y="99"/>
                  <a:pt x="203" y="100"/>
                </a:cubicBezTo>
                <a:close/>
                <a:moveTo>
                  <a:pt x="201" y="82"/>
                </a:moveTo>
                <a:cubicBezTo>
                  <a:pt x="203" y="81"/>
                  <a:pt x="203" y="82"/>
                  <a:pt x="205" y="81"/>
                </a:cubicBezTo>
                <a:cubicBezTo>
                  <a:pt x="205" y="80"/>
                  <a:pt x="206" y="80"/>
                  <a:pt x="205" y="79"/>
                </a:cubicBezTo>
                <a:cubicBezTo>
                  <a:pt x="203" y="80"/>
                  <a:pt x="202" y="81"/>
                  <a:pt x="201" y="82"/>
                </a:cubicBezTo>
                <a:close/>
                <a:moveTo>
                  <a:pt x="192" y="82"/>
                </a:moveTo>
                <a:cubicBezTo>
                  <a:pt x="192" y="81"/>
                  <a:pt x="194" y="80"/>
                  <a:pt x="194" y="80"/>
                </a:cubicBezTo>
                <a:cubicBezTo>
                  <a:pt x="192" y="80"/>
                  <a:pt x="187" y="84"/>
                  <a:pt x="190" y="83"/>
                </a:cubicBezTo>
                <a:cubicBezTo>
                  <a:pt x="192" y="81"/>
                  <a:pt x="191" y="83"/>
                  <a:pt x="191" y="83"/>
                </a:cubicBezTo>
                <a:cubicBezTo>
                  <a:pt x="192" y="83"/>
                  <a:pt x="194" y="82"/>
                  <a:pt x="195" y="81"/>
                </a:cubicBezTo>
                <a:cubicBezTo>
                  <a:pt x="195" y="81"/>
                  <a:pt x="195" y="82"/>
                  <a:pt x="195" y="82"/>
                </a:cubicBezTo>
                <a:cubicBezTo>
                  <a:pt x="197" y="81"/>
                  <a:pt x="197" y="81"/>
                  <a:pt x="197" y="81"/>
                </a:cubicBezTo>
                <a:cubicBezTo>
                  <a:pt x="197" y="80"/>
                  <a:pt x="197" y="80"/>
                  <a:pt x="197" y="80"/>
                </a:cubicBezTo>
                <a:cubicBezTo>
                  <a:pt x="194" y="82"/>
                  <a:pt x="193" y="81"/>
                  <a:pt x="192" y="82"/>
                </a:cubicBezTo>
                <a:close/>
                <a:moveTo>
                  <a:pt x="196" y="84"/>
                </a:moveTo>
                <a:cubicBezTo>
                  <a:pt x="193" y="86"/>
                  <a:pt x="192" y="85"/>
                  <a:pt x="192" y="85"/>
                </a:cubicBezTo>
                <a:cubicBezTo>
                  <a:pt x="192" y="86"/>
                  <a:pt x="191" y="86"/>
                  <a:pt x="191" y="87"/>
                </a:cubicBezTo>
                <a:cubicBezTo>
                  <a:pt x="193" y="86"/>
                  <a:pt x="192" y="87"/>
                  <a:pt x="194" y="87"/>
                </a:cubicBezTo>
                <a:cubicBezTo>
                  <a:pt x="196" y="86"/>
                  <a:pt x="195" y="86"/>
                  <a:pt x="197" y="85"/>
                </a:cubicBezTo>
                <a:cubicBezTo>
                  <a:pt x="198" y="84"/>
                  <a:pt x="195" y="86"/>
                  <a:pt x="195" y="85"/>
                </a:cubicBezTo>
                <a:cubicBezTo>
                  <a:pt x="195" y="85"/>
                  <a:pt x="198" y="82"/>
                  <a:pt x="196" y="83"/>
                </a:cubicBezTo>
                <a:cubicBezTo>
                  <a:pt x="196" y="83"/>
                  <a:pt x="196" y="83"/>
                  <a:pt x="196" y="84"/>
                </a:cubicBezTo>
                <a:close/>
                <a:moveTo>
                  <a:pt x="187" y="104"/>
                </a:moveTo>
                <a:cubicBezTo>
                  <a:pt x="188" y="103"/>
                  <a:pt x="188" y="105"/>
                  <a:pt x="192" y="103"/>
                </a:cubicBezTo>
                <a:cubicBezTo>
                  <a:pt x="192" y="102"/>
                  <a:pt x="190" y="103"/>
                  <a:pt x="190" y="103"/>
                </a:cubicBezTo>
                <a:cubicBezTo>
                  <a:pt x="192" y="102"/>
                  <a:pt x="193" y="101"/>
                  <a:pt x="194" y="99"/>
                </a:cubicBezTo>
                <a:cubicBezTo>
                  <a:pt x="195" y="100"/>
                  <a:pt x="195" y="100"/>
                  <a:pt x="195" y="100"/>
                </a:cubicBezTo>
                <a:cubicBezTo>
                  <a:pt x="197" y="98"/>
                  <a:pt x="198" y="98"/>
                  <a:pt x="201" y="96"/>
                </a:cubicBezTo>
                <a:cubicBezTo>
                  <a:pt x="200" y="96"/>
                  <a:pt x="201" y="94"/>
                  <a:pt x="200" y="95"/>
                </a:cubicBezTo>
                <a:cubicBezTo>
                  <a:pt x="196" y="97"/>
                  <a:pt x="191" y="101"/>
                  <a:pt x="189" y="102"/>
                </a:cubicBezTo>
                <a:cubicBezTo>
                  <a:pt x="188" y="103"/>
                  <a:pt x="191" y="102"/>
                  <a:pt x="188" y="103"/>
                </a:cubicBezTo>
                <a:cubicBezTo>
                  <a:pt x="188" y="103"/>
                  <a:pt x="187" y="104"/>
                  <a:pt x="187" y="104"/>
                </a:cubicBezTo>
                <a:close/>
                <a:moveTo>
                  <a:pt x="198" y="107"/>
                </a:moveTo>
                <a:cubicBezTo>
                  <a:pt x="200" y="106"/>
                  <a:pt x="201" y="105"/>
                  <a:pt x="202" y="105"/>
                </a:cubicBezTo>
                <a:cubicBezTo>
                  <a:pt x="201" y="105"/>
                  <a:pt x="199" y="106"/>
                  <a:pt x="198" y="106"/>
                </a:cubicBezTo>
                <a:cubicBezTo>
                  <a:pt x="200" y="105"/>
                  <a:pt x="200" y="104"/>
                  <a:pt x="202" y="103"/>
                </a:cubicBezTo>
                <a:cubicBezTo>
                  <a:pt x="201" y="104"/>
                  <a:pt x="203" y="102"/>
                  <a:pt x="205" y="102"/>
                </a:cubicBezTo>
                <a:cubicBezTo>
                  <a:pt x="204" y="101"/>
                  <a:pt x="200" y="104"/>
                  <a:pt x="197" y="105"/>
                </a:cubicBezTo>
                <a:cubicBezTo>
                  <a:pt x="199" y="105"/>
                  <a:pt x="196" y="108"/>
                  <a:pt x="198" y="107"/>
                </a:cubicBezTo>
                <a:close/>
                <a:moveTo>
                  <a:pt x="186" y="99"/>
                </a:moveTo>
                <a:cubicBezTo>
                  <a:pt x="183" y="101"/>
                  <a:pt x="173" y="108"/>
                  <a:pt x="182" y="103"/>
                </a:cubicBezTo>
                <a:cubicBezTo>
                  <a:pt x="183" y="101"/>
                  <a:pt x="187" y="99"/>
                  <a:pt x="183" y="102"/>
                </a:cubicBezTo>
                <a:cubicBezTo>
                  <a:pt x="186" y="100"/>
                  <a:pt x="187" y="99"/>
                  <a:pt x="188" y="98"/>
                </a:cubicBezTo>
                <a:cubicBezTo>
                  <a:pt x="187" y="99"/>
                  <a:pt x="187" y="98"/>
                  <a:pt x="186" y="99"/>
                </a:cubicBezTo>
                <a:close/>
                <a:moveTo>
                  <a:pt x="169" y="89"/>
                </a:moveTo>
                <a:cubicBezTo>
                  <a:pt x="171" y="89"/>
                  <a:pt x="178" y="83"/>
                  <a:pt x="174" y="85"/>
                </a:cubicBezTo>
                <a:cubicBezTo>
                  <a:pt x="174" y="86"/>
                  <a:pt x="171" y="88"/>
                  <a:pt x="169" y="89"/>
                </a:cubicBezTo>
                <a:close/>
                <a:moveTo>
                  <a:pt x="182" y="123"/>
                </a:moveTo>
                <a:cubicBezTo>
                  <a:pt x="187" y="120"/>
                  <a:pt x="189" y="118"/>
                  <a:pt x="195" y="114"/>
                </a:cubicBezTo>
                <a:cubicBezTo>
                  <a:pt x="194" y="115"/>
                  <a:pt x="195" y="113"/>
                  <a:pt x="194" y="114"/>
                </a:cubicBezTo>
                <a:cubicBezTo>
                  <a:pt x="194" y="114"/>
                  <a:pt x="191" y="117"/>
                  <a:pt x="189" y="118"/>
                </a:cubicBezTo>
                <a:cubicBezTo>
                  <a:pt x="190" y="117"/>
                  <a:pt x="190" y="117"/>
                  <a:pt x="190" y="116"/>
                </a:cubicBezTo>
                <a:cubicBezTo>
                  <a:pt x="188" y="118"/>
                  <a:pt x="186" y="120"/>
                  <a:pt x="183" y="121"/>
                </a:cubicBezTo>
                <a:cubicBezTo>
                  <a:pt x="184" y="121"/>
                  <a:pt x="184" y="120"/>
                  <a:pt x="183" y="121"/>
                </a:cubicBezTo>
                <a:cubicBezTo>
                  <a:pt x="183" y="121"/>
                  <a:pt x="182" y="123"/>
                  <a:pt x="182" y="123"/>
                </a:cubicBezTo>
                <a:close/>
                <a:moveTo>
                  <a:pt x="178" y="110"/>
                </a:moveTo>
                <a:cubicBezTo>
                  <a:pt x="180" y="109"/>
                  <a:pt x="180" y="109"/>
                  <a:pt x="180" y="109"/>
                </a:cubicBezTo>
                <a:cubicBezTo>
                  <a:pt x="178" y="111"/>
                  <a:pt x="182" y="109"/>
                  <a:pt x="182" y="108"/>
                </a:cubicBezTo>
                <a:cubicBezTo>
                  <a:pt x="181" y="108"/>
                  <a:pt x="179" y="109"/>
                  <a:pt x="178" y="110"/>
                </a:cubicBezTo>
                <a:close/>
                <a:moveTo>
                  <a:pt x="178" y="117"/>
                </a:moveTo>
                <a:cubicBezTo>
                  <a:pt x="177" y="118"/>
                  <a:pt x="176" y="118"/>
                  <a:pt x="175" y="120"/>
                </a:cubicBezTo>
                <a:cubicBezTo>
                  <a:pt x="176" y="119"/>
                  <a:pt x="176" y="119"/>
                  <a:pt x="177" y="119"/>
                </a:cubicBezTo>
                <a:cubicBezTo>
                  <a:pt x="178" y="118"/>
                  <a:pt x="182" y="116"/>
                  <a:pt x="181" y="116"/>
                </a:cubicBezTo>
                <a:cubicBezTo>
                  <a:pt x="177" y="119"/>
                  <a:pt x="181" y="114"/>
                  <a:pt x="178" y="117"/>
                </a:cubicBezTo>
                <a:close/>
                <a:moveTo>
                  <a:pt x="164" y="122"/>
                </a:moveTo>
                <a:cubicBezTo>
                  <a:pt x="169" y="117"/>
                  <a:pt x="172" y="117"/>
                  <a:pt x="177" y="112"/>
                </a:cubicBezTo>
                <a:cubicBezTo>
                  <a:pt x="174" y="114"/>
                  <a:pt x="176" y="112"/>
                  <a:pt x="174" y="113"/>
                </a:cubicBezTo>
                <a:cubicBezTo>
                  <a:pt x="171" y="116"/>
                  <a:pt x="165" y="119"/>
                  <a:pt x="164" y="122"/>
                </a:cubicBezTo>
                <a:close/>
                <a:moveTo>
                  <a:pt x="159" y="111"/>
                </a:moveTo>
                <a:cubicBezTo>
                  <a:pt x="160" y="110"/>
                  <a:pt x="164" y="108"/>
                  <a:pt x="164" y="107"/>
                </a:cubicBezTo>
                <a:cubicBezTo>
                  <a:pt x="162" y="109"/>
                  <a:pt x="158" y="112"/>
                  <a:pt x="159" y="111"/>
                </a:cubicBezTo>
                <a:close/>
                <a:moveTo>
                  <a:pt x="170" y="123"/>
                </a:moveTo>
                <a:cubicBezTo>
                  <a:pt x="172" y="122"/>
                  <a:pt x="175" y="118"/>
                  <a:pt x="172" y="121"/>
                </a:cubicBezTo>
                <a:cubicBezTo>
                  <a:pt x="172" y="121"/>
                  <a:pt x="173" y="120"/>
                  <a:pt x="173" y="121"/>
                </a:cubicBezTo>
                <a:cubicBezTo>
                  <a:pt x="172" y="121"/>
                  <a:pt x="168" y="124"/>
                  <a:pt x="170" y="123"/>
                </a:cubicBezTo>
                <a:close/>
                <a:moveTo>
                  <a:pt x="125" y="113"/>
                </a:moveTo>
                <a:cubicBezTo>
                  <a:pt x="123" y="114"/>
                  <a:pt x="123" y="114"/>
                  <a:pt x="123" y="114"/>
                </a:cubicBezTo>
                <a:cubicBezTo>
                  <a:pt x="123" y="115"/>
                  <a:pt x="122" y="116"/>
                  <a:pt x="123" y="115"/>
                </a:cubicBezTo>
                <a:cubicBezTo>
                  <a:pt x="125" y="114"/>
                  <a:pt x="125" y="114"/>
                  <a:pt x="125" y="113"/>
                </a:cubicBezTo>
                <a:cubicBezTo>
                  <a:pt x="125" y="113"/>
                  <a:pt x="126" y="113"/>
                  <a:pt x="126" y="112"/>
                </a:cubicBezTo>
                <a:cubicBezTo>
                  <a:pt x="125" y="113"/>
                  <a:pt x="125" y="113"/>
                  <a:pt x="125" y="113"/>
                </a:cubicBezTo>
                <a:close/>
                <a:moveTo>
                  <a:pt x="107" y="138"/>
                </a:moveTo>
                <a:cubicBezTo>
                  <a:pt x="106" y="138"/>
                  <a:pt x="106" y="138"/>
                  <a:pt x="105" y="139"/>
                </a:cubicBezTo>
                <a:cubicBezTo>
                  <a:pt x="105" y="138"/>
                  <a:pt x="107" y="136"/>
                  <a:pt x="107" y="136"/>
                </a:cubicBezTo>
                <a:cubicBezTo>
                  <a:pt x="105" y="138"/>
                  <a:pt x="104" y="139"/>
                  <a:pt x="102" y="141"/>
                </a:cubicBezTo>
                <a:cubicBezTo>
                  <a:pt x="104" y="141"/>
                  <a:pt x="106" y="140"/>
                  <a:pt x="108" y="139"/>
                </a:cubicBezTo>
                <a:cubicBezTo>
                  <a:pt x="104" y="141"/>
                  <a:pt x="110" y="134"/>
                  <a:pt x="107" y="137"/>
                </a:cubicBezTo>
                <a:cubicBezTo>
                  <a:pt x="107" y="137"/>
                  <a:pt x="107" y="137"/>
                  <a:pt x="107" y="138"/>
                </a:cubicBezTo>
                <a:close/>
                <a:moveTo>
                  <a:pt x="128" y="160"/>
                </a:moveTo>
                <a:cubicBezTo>
                  <a:pt x="127" y="161"/>
                  <a:pt x="126" y="161"/>
                  <a:pt x="126" y="161"/>
                </a:cubicBezTo>
                <a:cubicBezTo>
                  <a:pt x="125" y="163"/>
                  <a:pt x="128" y="160"/>
                  <a:pt x="128" y="162"/>
                </a:cubicBezTo>
                <a:cubicBezTo>
                  <a:pt x="127" y="163"/>
                  <a:pt x="126" y="164"/>
                  <a:pt x="125" y="164"/>
                </a:cubicBezTo>
                <a:cubicBezTo>
                  <a:pt x="125" y="165"/>
                  <a:pt x="128" y="162"/>
                  <a:pt x="129" y="162"/>
                </a:cubicBezTo>
                <a:cubicBezTo>
                  <a:pt x="128" y="162"/>
                  <a:pt x="127" y="163"/>
                  <a:pt x="127" y="163"/>
                </a:cubicBezTo>
                <a:cubicBezTo>
                  <a:pt x="131" y="161"/>
                  <a:pt x="128" y="162"/>
                  <a:pt x="131" y="159"/>
                </a:cubicBezTo>
                <a:cubicBezTo>
                  <a:pt x="130" y="159"/>
                  <a:pt x="127" y="162"/>
                  <a:pt x="128" y="160"/>
                </a:cubicBezTo>
                <a:close/>
                <a:moveTo>
                  <a:pt x="95" y="148"/>
                </a:moveTo>
                <a:cubicBezTo>
                  <a:pt x="95" y="148"/>
                  <a:pt x="96" y="148"/>
                  <a:pt x="96" y="148"/>
                </a:cubicBezTo>
                <a:cubicBezTo>
                  <a:pt x="94" y="149"/>
                  <a:pt x="94" y="150"/>
                  <a:pt x="94" y="150"/>
                </a:cubicBezTo>
                <a:cubicBezTo>
                  <a:pt x="98" y="147"/>
                  <a:pt x="99" y="145"/>
                  <a:pt x="101" y="143"/>
                </a:cubicBezTo>
                <a:cubicBezTo>
                  <a:pt x="102" y="143"/>
                  <a:pt x="102" y="142"/>
                  <a:pt x="102" y="141"/>
                </a:cubicBezTo>
                <a:cubicBezTo>
                  <a:pt x="100" y="143"/>
                  <a:pt x="97" y="147"/>
                  <a:pt x="95" y="148"/>
                </a:cubicBezTo>
                <a:close/>
                <a:moveTo>
                  <a:pt x="110" y="169"/>
                </a:moveTo>
                <a:cubicBezTo>
                  <a:pt x="110" y="169"/>
                  <a:pt x="111" y="169"/>
                  <a:pt x="111" y="169"/>
                </a:cubicBezTo>
                <a:cubicBezTo>
                  <a:pt x="110" y="170"/>
                  <a:pt x="109" y="171"/>
                  <a:pt x="109" y="171"/>
                </a:cubicBezTo>
                <a:cubicBezTo>
                  <a:pt x="112" y="168"/>
                  <a:pt x="113" y="166"/>
                  <a:pt x="114" y="165"/>
                </a:cubicBezTo>
                <a:cubicBezTo>
                  <a:pt x="114" y="165"/>
                  <a:pt x="114" y="165"/>
                  <a:pt x="114" y="165"/>
                </a:cubicBezTo>
                <a:cubicBezTo>
                  <a:pt x="112" y="167"/>
                  <a:pt x="111" y="169"/>
                  <a:pt x="110" y="169"/>
                </a:cubicBezTo>
                <a:close/>
                <a:moveTo>
                  <a:pt x="91" y="154"/>
                </a:moveTo>
                <a:cubicBezTo>
                  <a:pt x="92" y="155"/>
                  <a:pt x="92" y="155"/>
                  <a:pt x="92" y="155"/>
                </a:cubicBezTo>
                <a:cubicBezTo>
                  <a:pt x="94" y="153"/>
                  <a:pt x="93" y="153"/>
                  <a:pt x="94" y="152"/>
                </a:cubicBezTo>
                <a:cubicBezTo>
                  <a:pt x="94" y="152"/>
                  <a:pt x="94" y="152"/>
                  <a:pt x="95" y="152"/>
                </a:cubicBezTo>
                <a:cubicBezTo>
                  <a:pt x="95" y="152"/>
                  <a:pt x="95" y="151"/>
                  <a:pt x="95" y="151"/>
                </a:cubicBezTo>
                <a:cubicBezTo>
                  <a:pt x="94" y="151"/>
                  <a:pt x="94" y="151"/>
                  <a:pt x="94" y="152"/>
                </a:cubicBezTo>
                <a:cubicBezTo>
                  <a:pt x="93" y="153"/>
                  <a:pt x="93" y="153"/>
                  <a:pt x="91" y="154"/>
                </a:cubicBezTo>
                <a:close/>
                <a:moveTo>
                  <a:pt x="92" y="162"/>
                </a:moveTo>
                <a:cubicBezTo>
                  <a:pt x="94" y="162"/>
                  <a:pt x="97" y="157"/>
                  <a:pt x="99" y="155"/>
                </a:cubicBezTo>
                <a:cubicBezTo>
                  <a:pt x="96" y="158"/>
                  <a:pt x="95" y="159"/>
                  <a:pt x="92" y="162"/>
                </a:cubicBezTo>
                <a:close/>
                <a:moveTo>
                  <a:pt x="88" y="161"/>
                </a:moveTo>
                <a:cubicBezTo>
                  <a:pt x="87" y="161"/>
                  <a:pt x="87" y="161"/>
                  <a:pt x="87" y="161"/>
                </a:cubicBezTo>
                <a:cubicBezTo>
                  <a:pt x="87" y="161"/>
                  <a:pt x="87" y="161"/>
                  <a:pt x="87" y="161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3"/>
                  <a:pt x="87" y="163"/>
                </a:cubicBezTo>
                <a:cubicBezTo>
                  <a:pt x="87" y="163"/>
                  <a:pt x="87" y="162"/>
                  <a:pt x="87" y="162"/>
                </a:cubicBezTo>
                <a:cubicBezTo>
                  <a:pt x="87" y="162"/>
                  <a:pt x="87" y="162"/>
                  <a:pt x="88" y="161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8" y="162"/>
                  <a:pt x="90" y="159"/>
                  <a:pt x="91" y="158"/>
                </a:cubicBezTo>
                <a:cubicBezTo>
                  <a:pt x="91" y="157"/>
                  <a:pt x="93" y="157"/>
                  <a:pt x="94" y="156"/>
                </a:cubicBezTo>
                <a:cubicBezTo>
                  <a:pt x="92" y="156"/>
                  <a:pt x="90" y="158"/>
                  <a:pt x="88" y="161"/>
                </a:cubicBezTo>
                <a:close/>
                <a:moveTo>
                  <a:pt x="106" y="176"/>
                </a:moveTo>
                <a:cubicBezTo>
                  <a:pt x="106" y="177"/>
                  <a:pt x="105" y="177"/>
                  <a:pt x="105" y="178"/>
                </a:cubicBezTo>
                <a:cubicBezTo>
                  <a:pt x="104" y="178"/>
                  <a:pt x="104" y="178"/>
                  <a:pt x="104" y="178"/>
                </a:cubicBezTo>
                <a:cubicBezTo>
                  <a:pt x="104" y="179"/>
                  <a:pt x="103" y="179"/>
                  <a:pt x="103" y="180"/>
                </a:cubicBezTo>
                <a:cubicBezTo>
                  <a:pt x="104" y="179"/>
                  <a:pt x="104" y="180"/>
                  <a:pt x="104" y="179"/>
                </a:cubicBezTo>
                <a:cubicBezTo>
                  <a:pt x="105" y="179"/>
                  <a:pt x="105" y="180"/>
                  <a:pt x="106" y="17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05" y="178"/>
                  <a:pt x="105" y="179"/>
                  <a:pt x="106" y="178"/>
                </a:cubicBezTo>
                <a:cubicBezTo>
                  <a:pt x="105" y="179"/>
                  <a:pt x="108" y="175"/>
                  <a:pt x="108" y="175"/>
                </a:cubicBezTo>
                <a:cubicBezTo>
                  <a:pt x="108" y="175"/>
                  <a:pt x="108" y="175"/>
                  <a:pt x="109" y="175"/>
                </a:cubicBezTo>
                <a:cubicBezTo>
                  <a:pt x="108" y="175"/>
                  <a:pt x="107" y="175"/>
                  <a:pt x="106" y="176"/>
                </a:cubicBezTo>
                <a:close/>
                <a:moveTo>
                  <a:pt x="109" y="180"/>
                </a:moveTo>
                <a:cubicBezTo>
                  <a:pt x="108" y="180"/>
                  <a:pt x="108" y="180"/>
                  <a:pt x="108" y="180"/>
                </a:cubicBezTo>
                <a:cubicBezTo>
                  <a:pt x="108" y="181"/>
                  <a:pt x="108" y="181"/>
                  <a:pt x="108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6" y="182"/>
                  <a:pt x="106" y="183"/>
                  <a:pt x="105" y="184"/>
                </a:cubicBezTo>
                <a:cubicBezTo>
                  <a:pt x="106" y="184"/>
                  <a:pt x="107" y="183"/>
                  <a:pt x="107" y="182"/>
                </a:cubicBezTo>
                <a:cubicBezTo>
                  <a:pt x="108" y="182"/>
                  <a:pt x="108" y="182"/>
                  <a:pt x="108" y="182"/>
                </a:cubicBezTo>
                <a:cubicBezTo>
                  <a:pt x="108" y="182"/>
                  <a:pt x="108" y="182"/>
                  <a:pt x="110" y="180"/>
                </a:cubicBezTo>
                <a:cubicBezTo>
                  <a:pt x="110" y="180"/>
                  <a:pt x="109" y="180"/>
                  <a:pt x="109" y="180"/>
                </a:cubicBezTo>
                <a:close/>
                <a:moveTo>
                  <a:pt x="88" y="171"/>
                </a:moveTo>
                <a:cubicBezTo>
                  <a:pt x="89" y="170"/>
                  <a:pt x="88" y="170"/>
                  <a:pt x="88" y="170"/>
                </a:cubicBezTo>
                <a:cubicBezTo>
                  <a:pt x="89" y="171"/>
                  <a:pt x="90" y="169"/>
                  <a:pt x="90" y="169"/>
                </a:cubicBezTo>
                <a:cubicBezTo>
                  <a:pt x="90" y="169"/>
                  <a:pt x="90" y="168"/>
                  <a:pt x="89" y="169"/>
                </a:cubicBezTo>
                <a:cubicBezTo>
                  <a:pt x="89" y="169"/>
                  <a:pt x="88" y="170"/>
                  <a:pt x="88" y="171"/>
                </a:cubicBezTo>
                <a:close/>
                <a:moveTo>
                  <a:pt x="98" y="180"/>
                </a:moveTo>
                <a:cubicBezTo>
                  <a:pt x="99" y="179"/>
                  <a:pt x="99" y="180"/>
                  <a:pt x="100" y="180"/>
                </a:cubicBezTo>
                <a:cubicBezTo>
                  <a:pt x="99" y="179"/>
                  <a:pt x="98" y="179"/>
                  <a:pt x="98" y="180"/>
                </a:cubicBezTo>
                <a:close/>
                <a:moveTo>
                  <a:pt x="102" y="183"/>
                </a:moveTo>
                <a:cubicBezTo>
                  <a:pt x="102" y="182"/>
                  <a:pt x="101" y="182"/>
                  <a:pt x="102" y="182"/>
                </a:cubicBezTo>
                <a:cubicBezTo>
                  <a:pt x="102" y="182"/>
                  <a:pt x="102" y="183"/>
                  <a:pt x="102" y="182"/>
                </a:cubicBezTo>
                <a:cubicBezTo>
                  <a:pt x="102" y="182"/>
                  <a:pt x="101" y="182"/>
                  <a:pt x="101" y="182"/>
                </a:cubicBezTo>
                <a:cubicBezTo>
                  <a:pt x="102" y="182"/>
                  <a:pt x="101" y="183"/>
                  <a:pt x="102" y="183"/>
                </a:cubicBezTo>
                <a:close/>
                <a:moveTo>
                  <a:pt x="102" y="191"/>
                </a:moveTo>
                <a:cubicBezTo>
                  <a:pt x="102" y="191"/>
                  <a:pt x="104" y="189"/>
                  <a:pt x="104" y="188"/>
                </a:cubicBezTo>
                <a:cubicBezTo>
                  <a:pt x="103" y="187"/>
                  <a:pt x="103" y="186"/>
                  <a:pt x="102" y="187"/>
                </a:cubicBezTo>
                <a:cubicBezTo>
                  <a:pt x="104" y="188"/>
                  <a:pt x="101" y="190"/>
                  <a:pt x="102" y="191"/>
                </a:cubicBezTo>
                <a:close/>
                <a:moveTo>
                  <a:pt x="100" y="187"/>
                </a:moveTo>
                <a:cubicBezTo>
                  <a:pt x="100" y="187"/>
                  <a:pt x="99" y="187"/>
                  <a:pt x="100" y="187"/>
                </a:cubicBezTo>
                <a:cubicBezTo>
                  <a:pt x="100" y="187"/>
                  <a:pt x="101" y="187"/>
                  <a:pt x="101" y="187"/>
                </a:cubicBezTo>
                <a:cubicBezTo>
                  <a:pt x="100" y="187"/>
                  <a:pt x="100" y="187"/>
                  <a:pt x="100" y="187"/>
                </a:cubicBezTo>
                <a:close/>
                <a:moveTo>
                  <a:pt x="99" y="192"/>
                </a:moveTo>
                <a:cubicBezTo>
                  <a:pt x="97" y="193"/>
                  <a:pt x="94" y="197"/>
                  <a:pt x="94" y="198"/>
                </a:cubicBezTo>
                <a:cubicBezTo>
                  <a:pt x="95" y="197"/>
                  <a:pt x="96" y="196"/>
                  <a:pt x="97" y="194"/>
                </a:cubicBezTo>
                <a:cubicBezTo>
                  <a:pt x="97" y="195"/>
                  <a:pt x="97" y="195"/>
                  <a:pt x="97" y="194"/>
                </a:cubicBezTo>
                <a:cubicBezTo>
                  <a:pt x="98" y="192"/>
                  <a:pt x="101" y="192"/>
                  <a:pt x="102" y="189"/>
                </a:cubicBezTo>
                <a:cubicBezTo>
                  <a:pt x="101" y="189"/>
                  <a:pt x="101" y="190"/>
                  <a:pt x="101" y="190"/>
                </a:cubicBezTo>
                <a:cubicBezTo>
                  <a:pt x="100" y="189"/>
                  <a:pt x="102" y="189"/>
                  <a:pt x="102" y="188"/>
                </a:cubicBezTo>
                <a:cubicBezTo>
                  <a:pt x="100" y="189"/>
                  <a:pt x="100" y="191"/>
                  <a:pt x="98" y="191"/>
                </a:cubicBezTo>
                <a:cubicBezTo>
                  <a:pt x="99" y="191"/>
                  <a:pt x="99" y="192"/>
                  <a:pt x="99" y="192"/>
                </a:cubicBezTo>
                <a:close/>
                <a:moveTo>
                  <a:pt x="95" y="191"/>
                </a:moveTo>
                <a:cubicBezTo>
                  <a:pt x="96" y="191"/>
                  <a:pt x="95" y="192"/>
                  <a:pt x="96" y="192"/>
                </a:cubicBezTo>
                <a:cubicBezTo>
                  <a:pt x="96" y="191"/>
                  <a:pt x="98" y="191"/>
                  <a:pt x="97" y="190"/>
                </a:cubicBezTo>
                <a:cubicBezTo>
                  <a:pt x="98" y="190"/>
                  <a:pt x="98" y="189"/>
                  <a:pt x="98" y="189"/>
                </a:cubicBezTo>
                <a:cubicBezTo>
                  <a:pt x="98" y="189"/>
                  <a:pt x="97" y="189"/>
                  <a:pt x="98" y="189"/>
                </a:cubicBezTo>
                <a:cubicBezTo>
                  <a:pt x="98" y="189"/>
                  <a:pt x="99" y="189"/>
                  <a:pt x="100" y="188"/>
                </a:cubicBezTo>
                <a:cubicBezTo>
                  <a:pt x="99" y="187"/>
                  <a:pt x="99" y="187"/>
                  <a:pt x="99" y="187"/>
                </a:cubicBezTo>
                <a:cubicBezTo>
                  <a:pt x="98" y="187"/>
                  <a:pt x="99" y="188"/>
                  <a:pt x="98" y="188"/>
                </a:cubicBezTo>
                <a:cubicBezTo>
                  <a:pt x="98" y="187"/>
                  <a:pt x="96" y="189"/>
                  <a:pt x="97" y="190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0"/>
                  <a:pt x="97" y="190"/>
                  <a:pt x="96" y="191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1"/>
                  <a:pt x="96" y="191"/>
                  <a:pt x="95" y="191"/>
                </a:cubicBezTo>
                <a:close/>
                <a:moveTo>
                  <a:pt x="85" y="191"/>
                </a:moveTo>
                <a:cubicBezTo>
                  <a:pt x="85" y="194"/>
                  <a:pt x="82" y="195"/>
                  <a:pt x="81" y="197"/>
                </a:cubicBezTo>
                <a:cubicBezTo>
                  <a:pt x="82" y="198"/>
                  <a:pt x="82" y="197"/>
                  <a:pt x="82" y="197"/>
                </a:cubicBezTo>
                <a:cubicBezTo>
                  <a:pt x="84" y="195"/>
                  <a:pt x="85" y="193"/>
                  <a:pt x="87" y="192"/>
                </a:cubicBezTo>
                <a:cubicBezTo>
                  <a:pt x="87" y="192"/>
                  <a:pt x="87" y="193"/>
                  <a:pt x="88" y="193"/>
                </a:cubicBezTo>
                <a:cubicBezTo>
                  <a:pt x="88" y="193"/>
                  <a:pt x="89" y="191"/>
                  <a:pt x="90" y="191"/>
                </a:cubicBezTo>
                <a:cubicBezTo>
                  <a:pt x="89" y="190"/>
                  <a:pt x="89" y="190"/>
                  <a:pt x="89" y="190"/>
                </a:cubicBezTo>
                <a:cubicBezTo>
                  <a:pt x="89" y="191"/>
                  <a:pt x="88" y="193"/>
                  <a:pt x="87" y="192"/>
                </a:cubicBezTo>
                <a:cubicBezTo>
                  <a:pt x="87" y="191"/>
                  <a:pt x="88" y="190"/>
                  <a:pt x="89" y="189"/>
                </a:cubicBezTo>
                <a:cubicBezTo>
                  <a:pt x="88" y="189"/>
                  <a:pt x="88" y="188"/>
                  <a:pt x="87" y="189"/>
                </a:cubicBezTo>
                <a:cubicBezTo>
                  <a:pt x="88" y="189"/>
                  <a:pt x="87" y="190"/>
                  <a:pt x="88" y="190"/>
                </a:cubicBezTo>
                <a:cubicBezTo>
                  <a:pt x="87" y="190"/>
                  <a:pt x="88" y="190"/>
                  <a:pt x="87" y="190"/>
                </a:cubicBezTo>
                <a:cubicBezTo>
                  <a:pt x="86" y="190"/>
                  <a:pt x="86" y="192"/>
                  <a:pt x="85" y="191"/>
                </a:cubicBezTo>
                <a:cubicBezTo>
                  <a:pt x="86" y="191"/>
                  <a:pt x="86" y="191"/>
                  <a:pt x="86" y="191"/>
                </a:cubicBezTo>
                <a:cubicBezTo>
                  <a:pt x="85" y="191"/>
                  <a:pt x="86" y="191"/>
                  <a:pt x="85" y="191"/>
                </a:cubicBezTo>
                <a:close/>
                <a:moveTo>
                  <a:pt x="94" y="201"/>
                </a:moveTo>
                <a:cubicBezTo>
                  <a:pt x="95" y="200"/>
                  <a:pt x="94" y="199"/>
                  <a:pt x="95" y="200"/>
                </a:cubicBezTo>
                <a:cubicBezTo>
                  <a:pt x="95" y="199"/>
                  <a:pt x="95" y="199"/>
                  <a:pt x="96" y="199"/>
                </a:cubicBezTo>
                <a:cubicBezTo>
                  <a:pt x="94" y="198"/>
                  <a:pt x="94" y="200"/>
                  <a:pt x="94" y="201"/>
                </a:cubicBezTo>
                <a:close/>
                <a:moveTo>
                  <a:pt x="93" y="198"/>
                </a:moveTo>
                <a:cubicBezTo>
                  <a:pt x="93" y="199"/>
                  <a:pt x="93" y="199"/>
                  <a:pt x="92" y="199"/>
                </a:cubicBezTo>
                <a:cubicBezTo>
                  <a:pt x="93" y="200"/>
                  <a:pt x="91" y="200"/>
                  <a:pt x="92" y="200"/>
                </a:cubicBezTo>
                <a:cubicBezTo>
                  <a:pt x="92" y="199"/>
                  <a:pt x="94" y="199"/>
                  <a:pt x="93" y="198"/>
                </a:cubicBezTo>
                <a:close/>
                <a:moveTo>
                  <a:pt x="91" y="201"/>
                </a:moveTo>
                <a:cubicBezTo>
                  <a:pt x="91" y="202"/>
                  <a:pt x="91" y="201"/>
                  <a:pt x="90" y="201"/>
                </a:cubicBezTo>
                <a:cubicBezTo>
                  <a:pt x="90" y="202"/>
                  <a:pt x="91" y="202"/>
                  <a:pt x="91" y="202"/>
                </a:cubicBezTo>
                <a:cubicBezTo>
                  <a:pt x="91" y="202"/>
                  <a:pt x="91" y="202"/>
                  <a:pt x="91" y="203"/>
                </a:cubicBezTo>
                <a:cubicBezTo>
                  <a:pt x="91" y="202"/>
                  <a:pt x="92" y="202"/>
                  <a:pt x="91" y="202"/>
                </a:cubicBezTo>
                <a:cubicBezTo>
                  <a:pt x="92" y="201"/>
                  <a:pt x="92" y="202"/>
                  <a:pt x="92" y="201"/>
                </a:cubicBezTo>
                <a:cubicBezTo>
                  <a:pt x="92" y="201"/>
                  <a:pt x="92" y="201"/>
                  <a:pt x="92" y="201"/>
                </a:cubicBezTo>
                <a:cubicBezTo>
                  <a:pt x="92" y="200"/>
                  <a:pt x="92" y="201"/>
                  <a:pt x="93" y="201"/>
                </a:cubicBezTo>
                <a:cubicBezTo>
                  <a:pt x="93" y="200"/>
                  <a:pt x="93" y="200"/>
                  <a:pt x="93" y="200"/>
                </a:cubicBezTo>
                <a:cubicBezTo>
                  <a:pt x="92" y="199"/>
                  <a:pt x="92" y="201"/>
                  <a:pt x="91" y="201"/>
                </a:cubicBezTo>
                <a:close/>
                <a:moveTo>
                  <a:pt x="87" y="202"/>
                </a:moveTo>
                <a:cubicBezTo>
                  <a:pt x="87" y="203"/>
                  <a:pt x="86" y="204"/>
                  <a:pt x="86" y="205"/>
                </a:cubicBezTo>
                <a:cubicBezTo>
                  <a:pt x="88" y="203"/>
                  <a:pt x="89" y="204"/>
                  <a:pt x="90" y="205"/>
                </a:cubicBezTo>
                <a:cubicBezTo>
                  <a:pt x="89" y="204"/>
                  <a:pt x="90" y="204"/>
                  <a:pt x="90" y="204"/>
                </a:cubicBezTo>
                <a:cubicBezTo>
                  <a:pt x="90" y="204"/>
                  <a:pt x="89" y="204"/>
                  <a:pt x="89" y="203"/>
                </a:cubicBezTo>
                <a:cubicBezTo>
                  <a:pt x="89" y="204"/>
                  <a:pt x="89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2"/>
                  <a:pt x="89" y="202"/>
                </a:cubicBezTo>
                <a:cubicBezTo>
                  <a:pt x="87" y="202"/>
                  <a:pt x="88" y="201"/>
                  <a:pt x="87" y="202"/>
                </a:cubicBezTo>
                <a:close/>
                <a:moveTo>
                  <a:pt x="64" y="186"/>
                </a:move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4" y="186"/>
                  <a:pt x="64" y="186"/>
                </a:cubicBezTo>
                <a:close/>
                <a:moveTo>
                  <a:pt x="86" y="208"/>
                </a:moveTo>
                <a:cubicBezTo>
                  <a:pt x="86" y="208"/>
                  <a:pt x="86" y="207"/>
                  <a:pt x="86" y="207"/>
                </a:cubicBezTo>
                <a:cubicBezTo>
                  <a:pt x="85" y="207"/>
                  <a:pt x="87" y="207"/>
                  <a:pt x="87" y="206"/>
                </a:cubicBezTo>
                <a:cubicBezTo>
                  <a:pt x="86" y="206"/>
                  <a:pt x="85" y="208"/>
                  <a:pt x="86" y="208"/>
                </a:cubicBezTo>
                <a:close/>
                <a:moveTo>
                  <a:pt x="84" y="206"/>
                </a:moveTo>
                <a:cubicBezTo>
                  <a:pt x="84" y="206"/>
                  <a:pt x="84" y="207"/>
                  <a:pt x="85" y="206"/>
                </a:cubicBezTo>
                <a:cubicBezTo>
                  <a:pt x="84" y="206"/>
                  <a:pt x="84" y="205"/>
                  <a:pt x="84" y="206"/>
                </a:cubicBezTo>
                <a:cubicBezTo>
                  <a:pt x="84" y="206"/>
                  <a:pt x="83" y="205"/>
                  <a:pt x="84" y="206"/>
                </a:cubicBezTo>
                <a:close/>
                <a:moveTo>
                  <a:pt x="79" y="215"/>
                </a:moveTo>
                <a:cubicBezTo>
                  <a:pt x="79" y="215"/>
                  <a:pt x="79" y="215"/>
                  <a:pt x="80" y="215"/>
                </a:cubicBezTo>
                <a:cubicBezTo>
                  <a:pt x="80" y="214"/>
                  <a:pt x="82" y="213"/>
                  <a:pt x="81" y="212"/>
                </a:cubicBezTo>
                <a:cubicBezTo>
                  <a:pt x="81" y="212"/>
                  <a:pt x="81" y="212"/>
                  <a:pt x="81" y="212"/>
                </a:cubicBezTo>
                <a:cubicBezTo>
                  <a:pt x="81" y="212"/>
                  <a:pt x="80" y="212"/>
                  <a:pt x="80" y="212"/>
                </a:cubicBezTo>
                <a:cubicBezTo>
                  <a:pt x="81" y="212"/>
                  <a:pt x="81" y="212"/>
                  <a:pt x="81" y="213"/>
                </a:cubicBezTo>
                <a:cubicBezTo>
                  <a:pt x="80" y="212"/>
                  <a:pt x="80" y="213"/>
                  <a:pt x="80" y="212"/>
                </a:cubicBezTo>
                <a:cubicBezTo>
                  <a:pt x="79" y="212"/>
                  <a:pt x="79" y="212"/>
                  <a:pt x="79" y="213"/>
                </a:cubicBezTo>
                <a:cubicBezTo>
                  <a:pt x="79" y="214"/>
                  <a:pt x="77" y="216"/>
                  <a:pt x="76" y="217"/>
                </a:cubicBezTo>
                <a:cubicBezTo>
                  <a:pt x="77" y="217"/>
                  <a:pt x="77" y="216"/>
                  <a:pt x="77" y="217"/>
                </a:cubicBezTo>
                <a:cubicBezTo>
                  <a:pt x="77" y="217"/>
                  <a:pt x="77" y="217"/>
                  <a:pt x="77" y="217"/>
                </a:cubicBezTo>
                <a:cubicBezTo>
                  <a:pt x="77" y="217"/>
                  <a:pt x="78" y="216"/>
                  <a:pt x="79" y="216"/>
                </a:cubicBezTo>
                <a:cubicBezTo>
                  <a:pt x="78" y="216"/>
                  <a:pt x="78" y="215"/>
                  <a:pt x="78" y="215"/>
                </a:cubicBezTo>
                <a:cubicBezTo>
                  <a:pt x="79" y="215"/>
                  <a:pt x="78" y="215"/>
                  <a:pt x="79" y="215"/>
                </a:cubicBezTo>
                <a:cubicBezTo>
                  <a:pt x="79" y="215"/>
                  <a:pt x="79" y="215"/>
                  <a:pt x="79" y="215"/>
                </a:cubicBezTo>
                <a:close/>
                <a:moveTo>
                  <a:pt x="74" y="207"/>
                </a:moveTo>
                <a:cubicBezTo>
                  <a:pt x="73" y="207"/>
                  <a:pt x="73" y="208"/>
                  <a:pt x="72" y="207"/>
                </a:cubicBezTo>
                <a:cubicBezTo>
                  <a:pt x="71" y="209"/>
                  <a:pt x="70" y="210"/>
                  <a:pt x="69" y="210"/>
                </a:cubicBezTo>
                <a:cubicBezTo>
                  <a:pt x="68" y="211"/>
                  <a:pt x="69" y="210"/>
                  <a:pt x="69" y="211"/>
                </a:cubicBezTo>
                <a:cubicBezTo>
                  <a:pt x="68" y="211"/>
                  <a:pt x="69" y="212"/>
                  <a:pt x="68" y="212"/>
                </a:cubicBezTo>
                <a:cubicBezTo>
                  <a:pt x="69" y="212"/>
                  <a:pt x="69" y="211"/>
                  <a:pt x="68" y="211"/>
                </a:cubicBezTo>
                <a:cubicBezTo>
                  <a:pt x="68" y="212"/>
                  <a:pt x="67" y="212"/>
                  <a:pt x="68" y="213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69" y="212"/>
                  <a:pt x="69" y="213"/>
                  <a:pt x="69" y="214"/>
                </a:cubicBezTo>
                <a:cubicBezTo>
                  <a:pt x="70" y="213"/>
                  <a:pt x="70" y="211"/>
                  <a:pt x="71" y="211"/>
                </a:cubicBezTo>
                <a:cubicBezTo>
                  <a:pt x="70" y="211"/>
                  <a:pt x="70" y="212"/>
                  <a:pt x="70" y="212"/>
                </a:cubicBezTo>
                <a:cubicBezTo>
                  <a:pt x="71" y="212"/>
                  <a:pt x="71" y="212"/>
                  <a:pt x="71" y="212"/>
                </a:cubicBezTo>
                <a:cubicBezTo>
                  <a:pt x="71" y="213"/>
                  <a:pt x="70" y="213"/>
                  <a:pt x="71" y="214"/>
                </a:cubicBezTo>
                <a:cubicBezTo>
                  <a:pt x="69" y="213"/>
                  <a:pt x="70" y="215"/>
                  <a:pt x="69" y="216"/>
                </a:cubicBezTo>
                <a:cubicBezTo>
                  <a:pt x="68" y="217"/>
                  <a:pt x="66" y="218"/>
                  <a:pt x="67" y="219"/>
                </a:cubicBezTo>
                <a:cubicBezTo>
                  <a:pt x="65" y="219"/>
                  <a:pt x="64" y="222"/>
                  <a:pt x="62" y="223"/>
                </a:cubicBezTo>
                <a:cubicBezTo>
                  <a:pt x="63" y="223"/>
                  <a:pt x="62" y="223"/>
                  <a:pt x="63" y="223"/>
                </a:cubicBezTo>
                <a:cubicBezTo>
                  <a:pt x="63" y="223"/>
                  <a:pt x="62" y="225"/>
                  <a:pt x="63" y="225"/>
                </a:cubicBezTo>
                <a:cubicBezTo>
                  <a:pt x="63" y="224"/>
                  <a:pt x="63" y="223"/>
                  <a:pt x="64" y="223"/>
                </a:cubicBezTo>
                <a:cubicBezTo>
                  <a:pt x="64" y="221"/>
                  <a:pt x="67" y="221"/>
                  <a:pt x="67" y="219"/>
                </a:cubicBezTo>
                <a:cubicBezTo>
                  <a:pt x="68" y="218"/>
                  <a:pt x="68" y="218"/>
                  <a:pt x="69" y="217"/>
                </a:cubicBezTo>
                <a:cubicBezTo>
                  <a:pt x="69" y="217"/>
                  <a:pt x="68" y="217"/>
                  <a:pt x="69" y="216"/>
                </a:cubicBezTo>
                <a:cubicBezTo>
                  <a:pt x="70" y="217"/>
                  <a:pt x="69" y="216"/>
                  <a:pt x="69" y="216"/>
                </a:cubicBezTo>
                <a:cubicBezTo>
                  <a:pt x="70" y="216"/>
                  <a:pt x="73" y="213"/>
                  <a:pt x="72" y="212"/>
                </a:cubicBezTo>
                <a:cubicBezTo>
                  <a:pt x="73" y="212"/>
                  <a:pt x="73" y="212"/>
                  <a:pt x="73" y="212"/>
                </a:cubicBezTo>
                <a:cubicBezTo>
                  <a:pt x="73" y="211"/>
                  <a:pt x="73" y="210"/>
                  <a:pt x="72" y="210"/>
                </a:cubicBezTo>
                <a:cubicBezTo>
                  <a:pt x="73" y="210"/>
                  <a:pt x="73" y="210"/>
                  <a:pt x="73" y="211"/>
                </a:cubicBezTo>
                <a:cubicBezTo>
                  <a:pt x="72" y="210"/>
                  <a:pt x="72" y="211"/>
                  <a:pt x="72" y="211"/>
                </a:cubicBezTo>
                <a:cubicBezTo>
                  <a:pt x="72" y="210"/>
                  <a:pt x="72" y="209"/>
                  <a:pt x="72" y="209"/>
                </a:cubicBezTo>
                <a:cubicBezTo>
                  <a:pt x="72" y="210"/>
                  <a:pt x="71" y="210"/>
                  <a:pt x="71" y="210"/>
                </a:cubicBezTo>
                <a:cubicBezTo>
                  <a:pt x="72" y="210"/>
                  <a:pt x="71" y="209"/>
                  <a:pt x="72" y="209"/>
                </a:cubicBezTo>
                <a:cubicBezTo>
                  <a:pt x="73" y="209"/>
                  <a:pt x="72" y="207"/>
                  <a:pt x="74" y="208"/>
                </a:cubicBezTo>
                <a:cubicBezTo>
                  <a:pt x="74" y="208"/>
                  <a:pt x="74" y="207"/>
                  <a:pt x="74" y="207"/>
                </a:cubicBezTo>
                <a:close/>
                <a:moveTo>
                  <a:pt x="64" y="211"/>
                </a:moveTo>
                <a:cubicBezTo>
                  <a:pt x="66" y="211"/>
                  <a:pt x="67" y="206"/>
                  <a:pt x="68" y="207"/>
                </a:cubicBezTo>
                <a:cubicBezTo>
                  <a:pt x="68" y="206"/>
                  <a:pt x="70" y="205"/>
                  <a:pt x="69" y="204"/>
                </a:cubicBezTo>
                <a:cubicBezTo>
                  <a:pt x="68" y="206"/>
                  <a:pt x="66" y="208"/>
                  <a:pt x="64" y="211"/>
                </a:cubicBezTo>
                <a:close/>
                <a:moveTo>
                  <a:pt x="73" y="215"/>
                </a:moveTo>
                <a:cubicBezTo>
                  <a:pt x="73" y="215"/>
                  <a:pt x="74" y="214"/>
                  <a:pt x="73" y="214"/>
                </a:cubicBezTo>
                <a:cubicBezTo>
                  <a:pt x="73" y="215"/>
                  <a:pt x="72" y="214"/>
                  <a:pt x="72" y="215"/>
                </a:cubicBezTo>
                <a:cubicBezTo>
                  <a:pt x="72" y="215"/>
                  <a:pt x="71" y="215"/>
                  <a:pt x="71" y="217"/>
                </a:cubicBezTo>
                <a:cubicBezTo>
                  <a:pt x="71" y="217"/>
                  <a:pt x="71" y="217"/>
                  <a:pt x="71" y="217"/>
                </a:cubicBezTo>
                <a:cubicBezTo>
                  <a:pt x="72" y="217"/>
                  <a:pt x="73" y="215"/>
                  <a:pt x="74" y="216"/>
                </a:cubicBezTo>
                <a:cubicBezTo>
                  <a:pt x="74" y="216"/>
                  <a:pt x="74" y="215"/>
                  <a:pt x="75" y="215"/>
                </a:cubicBezTo>
                <a:cubicBezTo>
                  <a:pt x="74" y="214"/>
                  <a:pt x="74" y="214"/>
                  <a:pt x="74" y="213"/>
                </a:cubicBezTo>
                <a:cubicBezTo>
                  <a:pt x="75" y="213"/>
                  <a:pt x="75" y="212"/>
                  <a:pt x="76" y="212"/>
                </a:cubicBezTo>
                <a:cubicBezTo>
                  <a:pt x="75" y="212"/>
                  <a:pt x="76" y="211"/>
                  <a:pt x="76" y="211"/>
                </a:cubicBezTo>
                <a:cubicBezTo>
                  <a:pt x="75" y="211"/>
                  <a:pt x="74" y="213"/>
                  <a:pt x="73" y="214"/>
                </a:cubicBezTo>
                <a:cubicBezTo>
                  <a:pt x="74" y="214"/>
                  <a:pt x="74" y="215"/>
                  <a:pt x="73" y="215"/>
                </a:cubicBezTo>
                <a:close/>
                <a:moveTo>
                  <a:pt x="74" y="210"/>
                </a:moveTo>
                <a:cubicBezTo>
                  <a:pt x="74" y="210"/>
                  <a:pt x="74" y="210"/>
                  <a:pt x="74" y="210"/>
                </a:cubicBezTo>
                <a:cubicBezTo>
                  <a:pt x="75" y="211"/>
                  <a:pt x="75" y="211"/>
                  <a:pt x="75" y="211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4" y="210"/>
                  <a:pt x="74" y="210"/>
                </a:cubicBezTo>
                <a:close/>
                <a:moveTo>
                  <a:pt x="48" y="194"/>
                </a:moveTo>
                <a:cubicBezTo>
                  <a:pt x="47" y="194"/>
                  <a:pt x="49" y="193"/>
                  <a:pt x="48" y="193"/>
                </a:cubicBezTo>
                <a:cubicBezTo>
                  <a:pt x="47" y="193"/>
                  <a:pt x="47" y="195"/>
                  <a:pt x="48" y="194"/>
                </a:cubicBezTo>
                <a:close/>
                <a:moveTo>
                  <a:pt x="75" y="220"/>
                </a:moveTo>
                <a:cubicBezTo>
                  <a:pt x="76" y="219"/>
                  <a:pt x="77" y="219"/>
                  <a:pt x="77" y="217"/>
                </a:cubicBezTo>
                <a:cubicBezTo>
                  <a:pt x="76" y="218"/>
                  <a:pt x="75" y="219"/>
                  <a:pt x="75" y="220"/>
                </a:cubicBezTo>
                <a:close/>
                <a:moveTo>
                  <a:pt x="39" y="198"/>
                </a:moveTo>
                <a:cubicBezTo>
                  <a:pt x="39" y="199"/>
                  <a:pt x="39" y="198"/>
                  <a:pt x="39" y="199"/>
                </a:cubicBezTo>
                <a:cubicBezTo>
                  <a:pt x="40" y="199"/>
                  <a:pt x="40" y="198"/>
                  <a:pt x="40" y="198"/>
                </a:cubicBezTo>
                <a:cubicBezTo>
                  <a:pt x="40" y="198"/>
                  <a:pt x="39" y="198"/>
                  <a:pt x="39" y="198"/>
                </a:cubicBezTo>
                <a:close/>
                <a:moveTo>
                  <a:pt x="67" y="230"/>
                </a:moveTo>
                <a:cubicBezTo>
                  <a:pt x="68" y="230"/>
                  <a:pt x="68" y="229"/>
                  <a:pt x="67" y="229"/>
                </a:cubicBezTo>
                <a:cubicBezTo>
                  <a:pt x="67" y="229"/>
                  <a:pt x="66" y="229"/>
                  <a:pt x="67" y="230"/>
                </a:cubicBezTo>
                <a:cubicBezTo>
                  <a:pt x="67" y="230"/>
                  <a:pt x="67" y="230"/>
                  <a:pt x="67" y="230"/>
                </a:cubicBezTo>
                <a:cubicBezTo>
                  <a:pt x="68" y="230"/>
                  <a:pt x="71" y="228"/>
                  <a:pt x="70" y="227"/>
                </a:cubicBezTo>
                <a:cubicBezTo>
                  <a:pt x="70" y="228"/>
                  <a:pt x="69" y="228"/>
                  <a:pt x="68" y="228"/>
                </a:cubicBezTo>
                <a:cubicBezTo>
                  <a:pt x="68" y="228"/>
                  <a:pt x="67" y="228"/>
                  <a:pt x="68" y="227"/>
                </a:cubicBezTo>
                <a:cubicBezTo>
                  <a:pt x="67" y="228"/>
                  <a:pt x="67" y="229"/>
                  <a:pt x="68" y="229"/>
                </a:cubicBezTo>
                <a:cubicBezTo>
                  <a:pt x="68" y="229"/>
                  <a:pt x="68" y="229"/>
                  <a:pt x="68" y="230"/>
                </a:cubicBezTo>
                <a:cubicBezTo>
                  <a:pt x="68" y="229"/>
                  <a:pt x="67" y="230"/>
                  <a:pt x="67" y="230"/>
                </a:cubicBezTo>
                <a:close/>
                <a:moveTo>
                  <a:pt x="57" y="232"/>
                </a:moveTo>
                <a:cubicBezTo>
                  <a:pt x="56" y="231"/>
                  <a:pt x="57" y="233"/>
                  <a:pt x="56" y="233"/>
                </a:cubicBezTo>
                <a:cubicBezTo>
                  <a:pt x="56" y="233"/>
                  <a:pt x="57" y="233"/>
                  <a:pt x="57" y="232"/>
                </a:cubicBezTo>
                <a:cubicBezTo>
                  <a:pt x="57" y="231"/>
                  <a:pt x="60" y="229"/>
                  <a:pt x="61" y="228"/>
                </a:cubicBezTo>
                <a:cubicBezTo>
                  <a:pt x="60" y="228"/>
                  <a:pt x="60" y="227"/>
                  <a:pt x="60" y="227"/>
                </a:cubicBezTo>
                <a:cubicBezTo>
                  <a:pt x="61" y="227"/>
                  <a:pt x="62" y="226"/>
                  <a:pt x="62" y="226"/>
                </a:cubicBezTo>
                <a:cubicBezTo>
                  <a:pt x="61" y="226"/>
                  <a:pt x="61" y="226"/>
                  <a:pt x="60" y="226"/>
                </a:cubicBezTo>
                <a:cubicBezTo>
                  <a:pt x="61" y="226"/>
                  <a:pt x="61" y="227"/>
                  <a:pt x="61" y="227"/>
                </a:cubicBezTo>
                <a:cubicBezTo>
                  <a:pt x="59" y="228"/>
                  <a:pt x="58" y="230"/>
                  <a:pt x="57" y="232"/>
                </a:cubicBezTo>
                <a:close/>
                <a:moveTo>
                  <a:pt x="66" y="232"/>
                </a:moveTo>
                <a:cubicBezTo>
                  <a:pt x="67" y="232"/>
                  <a:pt x="65" y="232"/>
                  <a:pt x="65" y="231"/>
                </a:cubicBezTo>
                <a:cubicBezTo>
                  <a:pt x="66" y="232"/>
                  <a:pt x="64" y="232"/>
                  <a:pt x="64" y="233"/>
                </a:cubicBezTo>
                <a:cubicBezTo>
                  <a:pt x="65" y="233"/>
                  <a:pt x="65" y="233"/>
                  <a:pt x="66" y="233"/>
                </a:cubicBezTo>
                <a:cubicBezTo>
                  <a:pt x="65" y="232"/>
                  <a:pt x="65" y="233"/>
                  <a:pt x="65" y="233"/>
                </a:cubicBezTo>
                <a:cubicBezTo>
                  <a:pt x="65" y="232"/>
                  <a:pt x="65" y="232"/>
                  <a:pt x="66" y="232"/>
                </a:cubicBezTo>
                <a:cubicBezTo>
                  <a:pt x="66" y="232"/>
                  <a:pt x="66" y="232"/>
                  <a:pt x="66" y="233"/>
                </a:cubicBezTo>
                <a:cubicBezTo>
                  <a:pt x="67" y="232"/>
                  <a:pt x="68" y="232"/>
                  <a:pt x="67" y="231"/>
                </a:cubicBezTo>
                <a:cubicBezTo>
                  <a:pt x="67" y="231"/>
                  <a:pt x="67" y="232"/>
                  <a:pt x="66" y="232"/>
                </a:cubicBezTo>
                <a:close/>
                <a:moveTo>
                  <a:pt x="50" y="233"/>
                </a:moveTo>
                <a:cubicBezTo>
                  <a:pt x="50" y="232"/>
                  <a:pt x="50" y="232"/>
                  <a:pt x="50" y="232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8" y="233"/>
                  <a:pt x="48" y="234"/>
                  <a:pt x="47" y="235"/>
                </a:cubicBezTo>
                <a:cubicBezTo>
                  <a:pt x="48" y="233"/>
                  <a:pt x="49" y="231"/>
                  <a:pt x="50" y="229"/>
                </a:cubicBezTo>
                <a:cubicBezTo>
                  <a:pt x="52" y="228"/>
                  <a:pt x="53" y="226"/>
                  <a:pt x="55" y="224"/>
                </a:cubicBezTo>
                <a:cubicBezTo>
                  <a:pt x="55" y="225"/>
                  <a:pt x="54" y="226"/>
                  <a:pt x="53" y="227"/>
                </a:cubicBezTo>
                <a:cubicBezTo>
                  <a:pt x="52" y="228"/>
                  <a:pt x="53" y="228"/>
                  <a:pt x="52" y="229"/>
                </a:cubicBezTo>
                <a:cubicBezTo>
                  <a:pt x="52" y="229"/>
                  <a:pt x="52" y="230"/>
                  <a:pt x="52" y="229"/>
                </a:cubicBezTo>
                <a:cubicBezTo>
                  <a:pt x="52" y="231"/>
                  <a:pt x="50" y="232"/>
                  <a:pt x="50" y="233"/>
                </a:cubicBezTo>
                <a:close/>
                <a:moveTo>
                  <a:pt x="51" y="231"/>
                </a:moveTo>
                <a:cubicBezTo>
                  <a:pt x="51" y="231"/>
                  <a:pt x="50" y="231"/>
                  <a:pt x="50" y="231"/>
                </a:cubicBezTo>
                <a:cubicBezTo>
                  <a:pt x="50" y="232"/>
                  <a:pt x="50" y="232"/>
                  <a:pt x="51" y="231"/>
                </a:cubicBezTo>
                <a:close/>
                <a:moveTo>
                  <a:pt x="47" y="227"/>
                </a:moveTo>
                <a:cubicBezTo>
                  <a:pt x="47" y="226"/>
                  <a:pt x="48" y="225"/>
                  <a:pt x="48" y="225"/>
                </a:cubicBezTo>
                <a:cubicBezTo>
                  <a:pt x="47" y="225"/>
                  <a:pt x="47" y="225"/>
                  <a:pt x="47" y="225"/>
                </a:cubicBezTo>
                <a:cubicBezTo>
                  <a:pt x="48" y="226"/>
                  <a:pt x="46" y="226"/>
                  <a:pt x="47" y="227"/>
                </a:cubicBezTo>
                <a:close/>
                <a:moveTo>
                  <a:pt x="64" y="239"/>
                </a:moveTo>
                <a:cubicBezTo>
                  <a:pt x="64" y="238"/>
                  <a:pt x="65" y="238"/>
                  <a:pt x="64" y="238"/>
                </a:cubicBezTo>
                <a:cubicBezTo>
                  <a:pt x="64" y="238"/>
                  <a:pt x="64" y="238"/>
                  <a:pt x="64" y="238"/>
                </a:cubicBezTo>
                <a:cubicBezTo>
                  <a:pt x="65" y="238"/>
                  <a:pt x="63" y="239"/>
                  <a:pt x="64" y="239"/>
                </a:cubicBezTo>
                <a:close/>
                <a:moveTo>
                  <a:pt x="54" y="231"/>
                </a:moveTo>
                <a:cubicBezTo>
                  <a:pt x="53" y="232"/>
                  <a:pt x="53" y="232"/>
                  <a:pt x="53" y="232"/>
                </a:cubicBezTo>
                <a:cubicBezTo>
                  <a:pt x="53" y="231"/>
                  <a:pt x="53" y="231"/>
                  <a:pt x="53" y="231"/>
                </a:cubicBezTo>
                <a:cubicBezTo>
                  <a:pt x="53" y="231"/>
                  <a:pt x="52" y="231"/>
                  <a:pt x="52" y="231"/>
                </a:cubicBezTo>
                <a:cubicBezTo>
                  <a:pt x="52" y="232"/>
                  <a:pt x="53" y="232"/>
                  <a:pt x="52" y="232"/>
                </a:cubicBezTo>
                <a:cubicBezTo>
                  <a:pt x="51" y="232"/>
                  <a:pt x="51" y="234"/>
                  <a:pt x="50" y="235"/>
                </a:cubicBezTo>
                <a:cubicBezTo>
                  <a:pt x="50" y="235"/>
                  <a:pt x="51" y="236"/>
                  <a:pt x="51" y="235"/>
                </a:cubicBezTo>
                <a:cubicBezTo>
                  <a:pt x="52" y="235"/>
                  <a:pt x="50" y="235"/>
                  <a:pt x="51" y="235"/>
                </a:cubicBezTo>
                <a:cubicBezTo>
                  <a:pt x="51" y="235"/>
                  <a:pt x="52" y="235"/>
                  <a:pt x="52" y="234"/>
                </a:cubicBezTo>
                <a:cubicBezTo>
                  <a:pt x="51" y="234"/>
                  <a:pt x="51" y="234"/>
                  <a:pt x="51" y="233"/>
                </a:cubicBezTo>
                <a:cubicBezTo>
                  <a:pt x="52" y="233"/>
                  <a:pt x="52" y="232"/>
                  <a:pt x="53" y="232"/>
                </a:cubicBezTo>
                <a:cubicBezTo>
                  <a:pt x="53" y="232"/>
                  <a:pt x="53" y="233"/>
                  <a:pt x="53" y="233"/>
                </a:cubicBezTo>
                <a:cubicBezTo>
                  <a:pt x="54" y="232"/>
                  <a:pt x="54" y="231"/>
                  <a:pt x="53" y="231"/>
                </a:cubicBezTo>
                <a:cubicBezTo>
                  <a:pt x="53" y="231"/>
                  <a:pt x="54" y="231"/>
                  <a:pt x="54" y="231"/>
                </a:cubicBezTo>
                <a:close/>
                <a:moveTo>
                  <a:pt x="53" y="236"/>
                </a:moveTo>
                <a:cubicBezTo>
                  <a:pt x="54" y="237"/>
                  <a:pt x="51" y="238"/>
                  <a:pt x="52" y="239"/>
                </a:cubicBezTo>
                <a:cubicBezTo>
                  <a:pt x="53" y="237"/>
                  <a:pt x="55" y="235"/>
                  <a:pt x="56" y="233"/>
                </a:cubicBezTo>
                <a:cubicBezTo>
                  <a:pt x="55" y="234"/>
                  <a:pt x="55" y="235"/>
                  <a:pt x="54" y="235"/>
                </a:cubicBezTo>
                <a:cubicBezTo>
                  <a:pt x="54" y="236"/>
                  <a:pt x="54" y="236"/>
                  <a:pt x="54" y="235"/>
                </a:cubicBezTo>
                <a:cubicBezTo>
                  <a:pt x="54" y="236"/>
                  <a:pt x="53" y="237"/>
                  <a:pt x="53" y="236"/>
                </a:cubicBezTo>
                <a:close/>
                <a:moveTo>
                  <a:pt x="59" y="240"/>
                </a:moveTo>
                <a:cubicBezTo>
                  <a:pt x="59" y="240"/>
                  <a:pt x="60" y="240"/>
                  <a:pt x="60" y="240"/>
                </a:cubicBezTo>
                <a:cubicBezTo>
                  <a:pt x="60" y="239"/>
                  <a:pt x="60" y="240"/>
                  <a:pt x="59" y="239"/>
                </a:cubicBezTo>
                <a:cubicBezTo>
                  <a:pt x="60" y="239"/>
                  <a:pt x="59" y="239"/>
                  <a:pt x="59" y="239"/>
                </a:cubicBezTo>
                <a:cubicBezTo>
                  <a:pt x="60" y="240"/>
                  <a:pt x="59" y="240"/>
                  <a:pt x="59" y="240"/>
                </a:cubicBezTo>
                <a:close/>
                <a:moveTo>
                  <a:pt x="46" y="234"/>
                </a:moveTo>
                <a:cubicBezTo>
                  <a:pt x="47" y="234"/>
                  <a:pt x="47" y="233"/>
                  <a:pt x="47" y="233"/>
                </a:cubicBezTo>
                <a:cubicBezTo>
                  <a:pt x="46" y="234"/>
                  <a:pt x="46" y="232"/>
                  <a:pt x="46" y="233"/>
                </a:cubicBezTo>
                <a:cubicBezTo>
                  <a:pt x="46" y="233"/>
                  <a:pt x="46" y="233"/>
                  <a:pt x="46" y="233"/>
                </a:cubicBezTo>
                <a:cubicBezTo>
                  <a:pt x="46" y="233"/>
                  <a:pt x="46" y="234"/>
                  <a:pt x="46" y="234"/>
                </a:cubicBezTo>
                <a:close/>
                <a:moveTo>
                  <a:pt x="48" y="236"/>
                </a:moveTo>
                <a:cubicBezTo>
                  <a:pt x="48" y="237"/>
                  <a:pt x="49" y="237"/>
                  <a:pt x="49" y="238"/>
                </a:cubicBezTo>
                <a:cubicBezTo>
                  <a:pt x="49" y="237"/>
                  <a:pt x="51" y="237"/>
                  <a:pt x="51" y="236"/>
                </a:cubicBezTo>
                <a:cubicBezTo>
                  <a:pt x="50" y="236"/>
                  <a:pt x="50" y="236"/>
                  <a:pt x="49" y="237"/>
                </a:cubicBezTo>
                <a:cubicBezTo>
                  <a:pt x="49" y="236"/>
                  <a:pt x="50" y="236"/>
                  <a:pt x="49" y="235"/>
                </a:cubicBezTo>
                <a:cubicBezTo>
                  <a:pt x="49" y="236"/>
                  <a:pt x="49" y="236"/>
                  <a:pt x="48" y="236"/>
                </a:cubicBezTo>
                <a:close/>
                <a:moveTo>
                  <a:pt x="24" y="224"/>
                </a:moveTo>
                <a:cubicBezTo>
                  <a:pt x="24" y="223"/>
                  <a:pt x="24" y="224"/>
                  <a:pt x="25" y="223"/>
                </a:cubicBezTo>
                <a:cubicBezTo>
                  <a:pt x="24" y="223"/>
                  <a:pt x="24" y="223"/>
                  <a:pt x="23" y="223"/>
                </a:cubicBezTo>
                <a:cubicBezTo>
                  <a:pt x="24" y="224"/>
                  <a:pt x="24" y="223"/>
                  <a:pt x="24" y="224"/>
                </a:cubicBezTo>
                <a:cubicBezTo>
                  <a:pt x="24" y="224"/>
                  <a:pt x="24" y="224"/>
                  <a:pt x="24" y="224"/>
                </a:cubicBezTo>
                <a:close/>
                <a:moveTo>
                  <a:pt x="17" y="230"/>
                </a:moveTo>
                <a:cubicBezTo>
                  <a:pt x="18" y="228"/>
                  <a:pt x="19" y="228"/>
                  <a:pt x="19" y="227"/>
                </a:cubicBezTo>
                <a:cubicBezTo>
                  <a:pt x="19" y="227"/>
                  <a:pt x="16" y="229"/>
                  <a:pt x="17" y="230"/>
                </a:cubicBezTo>
                <a:close/>
                <a:moveTo>
                  <a:pt x="45" y="246"/>
                </a:moveTo>
                <a:cubicBezTo>
                  <a:pt x="45" y="246"/>
                  <a:pt x="46" y="247"/>
                  <a:pt x="46" y="247"/>
                </a:cubicBezTo>
                <a:cubicBezTo>
                  <a:pt x="45" y="247"/>
                  <a:pt x="45" y="248"/>
                  <a:pt x="45" y="248"/>
                </a:cubicBezTo>
                <a:cubicBezTo>
                  <a:pt x="46" y="248"/>
                  <a:pt x="46" y="247"/>
                  <a:pt x="47" y="247"/>
                </a:cubicBezTo>
                <a:cubicBezTo>
                  <a:pt x="47" y="247"/>
                  <a:pt x="47" y="247"/>
                  <a:pt x="47" y="247"/>
                </a:cubicBezTo>
                <a:cubicBezTo>
                  <a:pt x="46" y="247"/>
                  <a:pt x="46" y="245"/>
                  <a:pt x="45" y="246"/>
                </a:cubicBezTo>
                <a:close/>
                <a:moveTo>
                  <a:pt x="19" y="231"/>
                </a:moveTo>
                <a:cubicBezTo>
                  <a:pt x="19" y="231"/>
                  <a:pt x="18" y="231"/>
                  <a:pt x="18" y="231"/>
                </a:cubicBezTo>
                <a:cubicBezTo>
                  <a:pt x="19" y="232"/>
                  <a:pt x="19" y="230"/>
                  <a:pt x="18" y="230"/>
                </a:cubicBezTo>
                <a:cubicBezTo>
                  <a:pt x="18" y="231"/>
                  <a:pt x="19" y="230"/>
                  <a:pt x="19" y="231"/>
                </a:cubicBezTo>
                <a:close/>
                <a:moveTo>
                  <a:pt x="18" y="232"/>
                </a:moveTo>
                <a:cubicBezTo>
                  <a:pt x="18" y="234"/>
                  <a:pt x="17" y="234"/>
                  <a:pt x="17" y="235"/>
                </a:cubicBezTo>
                <a:cubicBezTo>
                  <a:pt x="17" y="235"/>
                  <a:pt x="17" y="234"/>
                  <a:pt x="18" y="234"/>
                </a:cubicBezTo>
                <a:cubicBezTo>
                  <a:pt x="18" y="233"/>
                  <a:pt x="19" y="232"/>
                  <a:pt x="18" y="232"/>
                </a:cubicBezTo>
                <a:cubicBezTo>
                  <a:pt x="17" y="232"/>
                  <a:pt x="18" y="233"/>
                  <a:pt x="18" y="232"/>
                </a:cubicBezTo>
                <a:close/>
                <a:moveTo>
                  <a:pt x="4" y="256"/>
                </a:moveTo>
                <a:cubicBezTo>
                  <a:pt x="5" y="255"/>
                  <a:pt x="5" y="254"/>
                  <a:pt x="6" y="253"/>
                </a:cubicBezTo>
                <a:cubicBezTo>
                  <a:pt x="5" y="254"/>
                  <a:pt x="4" y="255"/>
                  <a:pt x="4" y="256"/>
                </a:cubicBezTo>
                <a:close/>
                <a:moveTo>
                  <a:pt x="5" y="258"/>
                </a:moveTo>
                <a:cubicBezTo>
                  <a:pt x="6" y="257"/>
                  <a:pt x="6" y="258"/>
                  <a:pt x="6" y="257"/>
                </a:cubicBezTo>
                <a:cubicBezTo>
                  <a:pt x="6" y="257"/>
                  <a:pt x="6" y="256"/>
                  <a:pt x="6" y="257"/>
                </a:cubicBezTo>
                <a:cubicBezTo>
                  <a:pt x="6" y="257"/>
                  <a:pt x="6" y="257"/>
                  <a:pt x="6" y="257"/>
                </a:cubicBezTo>
                <a:cubicBezTo>
                  <a:pt x="5" y="257"/>
                  <a:pt x="5" y="257"/>
                  <a:pt x="5" y="258"/>
                </a:cubicBezTo>
                <a:close/>
                <a:moveTo>
                  <a:pt x="810" y="264"/>
                </a:moveTo>
                <a:cubicBezTo>
                  <a:pt x="810" y="263"/>
                  <a:pt x="808" y="261"/>
                  <a:pt x="809" y="261"/>
                </a:cubicBezTo>
                <a:cubicBezTo>
                  <a:pt x="810" y="263"/>
                  <a:pt x="809" y="259"/>
                  <a:pt x="809" y="258"/>
                </a:cubicBezTo>
                <a:cubicBezTo>
                  <a:pt x="810" y="258"/>
                  <a:pt x="811" y="261"/>
                  <a:pt x="811" y="261"/>
                </a:cubicBezTo>
                <a:cubicBezTo>
                  <a:pt x="809" y="256"/>
                  <a:pt x="809" y="255"/>
                  <a:pt x="807" y="251"/>
                </a:cubicBezTo>
                <a:cubicBezTo>
                  <a:pt x="808" y="254"/>
                  <a:pt x="807" y="252"/>
                  <a:pt x="806" y="253"/>
                </a:cubicBezTo>
                <a:cubicBezTo>
                  <a:pt x="806" y="253"/>
                  <a:pt x="807" y="260"/>
                  <a:pt x="805" y="261"/>
                </a:cubicBezTo>
                <a:cubicBezTo>
                  <a:pt x="805" y="261"/>
                  <a:pt x="804" y="259"/>
                  <a:pt x="804" y="259"/>
                </a:cubicBezTo>
                <a:cubicBezTo>
                  <a:pt x="803" y="261"/>
                  <a:pt x="804" y="266"/>
                  <a:pt x="801" y="262"/>
                </a:cubicBezTo>
                <a:cubicBezTo>
                  <a:pt x="805" y="271"/>
                  <a:pt x="805" y="267"/>
                  <a:pt x="806" y="266"/>
                </a:cubicBezTo>
                <a:cubicBezTo>
                  <a:pt x="806" y="266"/>
                  <a:pt x="810" y="269"/>
                  <a:pt x="808" y="265"/>
                </a:cubicBezTo>
                <a:cubicBezTo>
                  <a:pt x="809" y="266"/>
                  <a:pt x="810" y="269"/>
                  <a:pt x="810" y="268"/>
                </a:cubicBezTo>
                <a:cubicBezTo>
                  <a:pt x="811" y="267"/>
                  <a:pt x="808" y="263"/>
                  <a:pt x="810" y="264"/>
                </a:cubicBezTo>
                <a:close/>
                <a:moveTo>
                  <a:pt x="440" y="4"/>
                </a:moveTo>
                <a:cubicBezTo>
                  <a:pt x="437" y="3"/>
                  <a:pt x="437" y="4"/>
                  <a:pt x="434" y="4"/>
                </a:cubicBezTo>
                <a:cubicBezTo>
                  <a:pt x="434" y="3"/>
                  <a:pt x="433" y="3"/>
                  <a:pt x="433" y="3"/>
                </a:cubicBezTo>
                <a:cubicBezTo>
                  <a:pt x="435" y="3"/>
                  <a:pt x="437" y="3"/>
                  <a:pt x="438" y="2"/>
                </a:cubicBezTo>
                <a:cubicBezTo>
                  <a:pt x="434" y="2"/>
                  <a:pt x="429" y="3"/>
                  <a:pt x="425" y="3"/>
                </a:cubicBezTo>
                <a:cubicBezTo>
                  <a:pt x="428" y="3"/>
                  <a:pt x="433" y="4"/>
                  <a:pt x="437" y="4"/>
                </a:cubicBezTo>
                <a:cubicBezTo>
                  <a:pt x="436" y="4"/>
                  <a:pt x="434" y="4"/>
                  <a:pt x="434" y="4"/>
                </a:cubicBezTo>
                <a:cubicBezTo>
                  <a:pt x="439" y="4"/>
                  <a:pt x="441" y="4"/>
                  <a:pt x="443" y="5"/>
                </a:cubicBezTo>
                <a:cubicBezTo>
                  <a:pt x="442" y="4"/>
                  <a:pt x="446" y="5"/>
                  <a:pt x="446" y="5"/>
                </a:cubicBezTo>
                <a:cubicBezTo>
                  <a:pt x="444" y="4"/>
                  <a:pt x="444" y="5"/>
                  <a:pt x="440" y="4"/>
                </a:cubicBezTo>
                <a:close/>
                <a:moveTo>
                  <a:pt x="399" y="5"/>
                </a:moveTo>
                <a:cubicBezTo>
                  <a:pt x="398" y="4"/>
                  <a:pt x="401" y="4"/>
                  <a:pt x="398" y="4"/>
                </a:cubicBezTo>
                <a:cubicBezTo>
                  <a:pt x="393" y="5"/>
                  <a:pt x="386" y="4"/>
                  <a:pt x="382" y="5"/>
                </a:cubicBezTo>
                <a:cubicBezTo>
                  <a:pt x="385" y="5"/>
                  <a:pt x="389" y="5"/>
                  <a:pt x="390" y="6"/>
                </a:cubicBezTo>
                <a:cubicBezTo>
                  <a:pt x="395" y="5"/>
                  <a:pt x="398" y="6"/>
                  <a:pt x="400" y="5"/>
                </a:cubicBezTo>
                <a:lnTo>
                  <a:pt x="399" y="5"/>
                </a:lnTo>
                <a:close/>
                <a:moveTo>
                  <a:pt x="142" y="101"/>
                </a:moveTo>
                <a:cubicBezTo>
                  <a:pt x="142" y="102"/>
                  <a:pt x="141" y="103"/>
                  <a:pt x="143" y="102"/>
                </a:cubicBezTo>
                <a:cubicBezTo>
                  <a:pt x="147" y="98"/>
                  <a:pt x="152" y="95"/>
                  <a:pt x="156" y="91"/>
                </a:cubicBezTo>
                <a:cubicBezTo>
                  <a:pt x="154" y="92"/>
                  <a:pt x="153" y="93"/>
                  <a:pt x="152" y="94"/>
                </a:cubicBezTo>
                <a:cubicBezTo>
                  <a:pt x="153" y="93"/>
                  <a:pt x="154" y="92"/>
                  <a:pt x="154" y="91"/>
                </a:cubicBezTo>
                <a:cubicBezTo>
                  <a:pt x="149" y="95"/>
                  <a:pt x="141" y="101"/>
                  <a:pt x="134" y="107"/>
                </a:cubicBezTo>
                <a:cubicBezTo>
                  <a:pt x="135" y="107"/>
                  <a:pt x="140" y="103"/>
                  <a:pt x="142" y="101"/>
                </a:cubicBezTo>
                <a:close/>
                <a:moveTo>
                  <a:pt x="84" y="158"/>
                </a:moveTo>
                <a:cubicBezTo>
                  <a:pt x="84" y="159"/>
                  <a:pt x="84" y="160"/>
                  <a:pt x="83" y="160"/>
                </a:cubicBezTo>
                <a:cubicBezTo>
                  <a:pt x="83" y="161"/>
                  <a:pt x="83" y="162"/>
                  <a:pt x="84" y="161"/>
                </a:cubicBezTo>
                <a:cubicBezTo>
                  <a:pt x="84" y="161"/>
                  <a:pt x="84" y="161"/>
                  <a:pt x="84" y="161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5" y="160"/>
                  <a:pt x="84" y="161"/>
                  <a:pt x="85" y="161"/>
                </a:cubicBezTo>
                <a:cubicBezTo>
                  <a:pt x="85" y="160"/>
                  <a:pt x="86" y="160"/>
                  <a:pt x="85" y="160"/>
                </a:cubicBezTo>
                <a:cubicBezTo>
                  <a:pt x="85" y="160"/>
                  <a:pt x="85" y="160"/>
                  <a:pt x="85" y="160"/>
                </a:cubicBezTo>
                <a:cubicBezTo>
                  <a:pt x="85" y="160"/>
                  <a:pt x="85" y="159"/>
                  <a:pt x="85" y="159"/>
                </a:cubicBezTo>
                <a:cubicBezTo>
                  <a:pt x="85" y="159"/>
                  <a:pt x="86" y="159"/>
                  <a:pt x="87" y="158"/>
                </a:cubicBezTo>
                <a:cubicBezTo>
                  <a:pt x="85" y="159"/>
                  <a:pt x="86" y="157"/>
                  <a:pt x="84" y="158"/>
                </a:cubicBezTo>
                <a:close/>
                <a:moveTo>
                  <a:pt x="103" y="180"/>
                </a:moveTo>
                <a:cubicBezTo>
                  <a:pt x="102" y="180"/>
                  <a:pt x="102" y="181"/>
                  <a:pt x="102" y="181"/>
                </a:cubicBezTo>
                <a:cubicBezTo>
                  <a:pt x="102" y="181"/>
                  <a:pt x="103" y="181"/>
                  <a:pt x="103" y="181"/>
                </a:cubicBezTo>
                <a:cubicBezTo>
                  <a:pt x="103" y="181"/>
                  <a:pt x="102" y="181"/>
                  <a:pt x="103" y="182"/>
                </a:cubicBezTo>
                <a:cubicBezTo>
                  <a:pt x="103" y="182"/>
                  <a:pt x="103" y="181"/>
                  <a:pt x="104" y="181"/>
                </a:cubicBezTo>
                <a:cubicBezTo>
                  <a:pt x="103" y="182"/>
                  <a:pt x="103" y="182"/>
                  <a:pt x="103" y="183"/>
                </a:cubicBezTo>
                <a:cubicBezTo>
                  <a:pt x="103" y="182"/>
                  <a:pt x="104" y="182"/>
                  <a:pt x="104" y="181"/>
                </a:cubicBezTo>
                <a:cubicBezTo>
                  <a:pt x="103" y="182"/>
                  <a:pt x="104" y="180"/>
                  <a:pt x="103" y="180"/>
                </a:cubicBezTo>
                <a:close/>
                <a:moveTo>
                  <a:pt x="77" y="160"/>
                </a:moveTo>
                <a:cubicBezTo>
                  <a:pt x="79" y="161"/>
                  <a:pt x="79" y="158"/>
                  <a:pt x="80" y="158"/>
                </a:cubicBezTo>
                <a:cubicBezTo>
                  <a:pt x="80" y="157"/>
                  <a:pt x="80" y="157"/>
                  <a:pt x="80" y="157"/>
                </a:cubicBezTo>
                <a:cubicBezTo>
                  <a:pt x="79" y="157"/>
                  <a:pt x="78" y="159"/>
                  <a:pt x="77" y="160"/>
                </a:cubicBezTo>
                <a:close/>
                <a:moveTo>
                  <a:pt x="81" y="163"/>
                </a:moveTo>
                <a:cubicBezTo>
                  <a:pt x="81" y="163"/>
                  <a:pt x="81" y="164"/>
                  <a:pt x="81" y="164"/>
                </a:cubicBezTo>
                <a:cubicBezTo>
                  <a:pt x="81" y="164"/>
                  <a:pt x="80" y="165"/>
                  <a:pt x="80" y="165"/>
                </a:cubicBezTo>
                <a:cubicBezTo>
                  <a:pt x="82" y="164"/>
                  <a:pt x="83" y="163"/>
                  <a:pt x="83" y="162"/>
                </a:cubicBezTo>
                <a:cubicBezTo>
                  <a:pt x="83" y="161"/>
                  <a:pt x="83" y="161"/>
                  <a:pt x="82" y="161"/>
                </a:cubicBezTo>
                <a:cubicBezTo>
                  <a:pt x="81" y="161"/>
                  <a:pt x="82" y="163"/>
                  <a:pt x="81" y="163"/>
                </a:cubicBezTo>
                <a:close/>
                <a:moveTo>
                  <a:pt x="95" y="192"/>
                </a:moveTo>
                <a:cubicBezTo>
                  <a:pt x="95" y="192"/>
                  <a:pt x="95" y="192"/>
                  <a:pt x="94" y="192"/>
                </a:cubicBezTo>
                <a:cubicBezTo>
                  <a:pt x="94" y="192"/>
                  <a:pt x="94" y="193"/>
                  <a:pt x="94" y="193"/>
                </a:cubicBezTo>
                <a:cubicBezTo>
                  <a:pt x="93" y="193"/>
                  <a:pt x="93" y="194"/>
                  <a:pt x="94" y="194"/>
                </a:cubicBezTo>
                <a:cubicBezTo>
                  <a:pt x="93" y="194"/>
                  <a:pt x="91" y="196"/>
                  <a:pt x="91" y="197"/>
                </a:cubicBezTo>
                <a:cubicBezTo>
                  <a:pt x="91" y="197"/>
                  <a:pt x="91" y="197"/>
                  <a:pt x="91" y="197"/>
                </a:cubicBezTo>
                <a:cubicBezTo>
                  <a:pt x="91" y="198"/>
                  <a:pt x="90" y="198"/>
                  <a:pt x="90" y="199"/>
                </a:cubicBezTo>
                <a:cubicBezTo>
                  <a:pt x="91" y="197"/>
                  <a:pt x="92" y="197"/>
                  <a:pt x="93" y="197"/>
                </a:cubicBezTo>
                <a:cubicBezTo>
                  <a:pt x="93" y="197"/>
                  <a:pt x="93" y="197"/>
                  <a:pt x="93" y="196"/>
                </a:cubicBezTo>
                <a:cubicBezTo>
                  <a:pt x="93" y="196"/>
                  <a:pt x="94" y="195"/>
                  <a:pt x="94" y="195"/>
                </a:cubicBezTo>
                <a:cubicBezTo>
                  <a:pt x="94" y="195"/>
                  <a:pt x="94" y="195"/>
                  <a:pt x="94" y="196"/>
                </a:cubicBezTo>
                <a:cubicBezTo>
                  <a:pt x="95" y="194"/>
                  <a:pt x="95" y="192"/>
                  <a:pt x="96" y="193"/>
                </a:cubicBezTo>
                <a:cubicBezTo>
                  <a:pt x="96" y="193"/>
                  <a:pt x="96" y="193"/>
                  <a:pt x="96" y="193"/>
                </a:cubicBezTo>
                <a:cubicBezTo>
                  <a:pt x="97" y="193"/>
                  <a:pt x="97" y="193"/>
                  <a:pt x="97" y="192"/>
                </a:cubicBezTo>
                <a:cubicBezTo>
                  <a:pt x="96" y="193"/>
                  <a:pt x="97" y="192"/>
                  <a:pt x="96" y="192"/>
                </a:cubicBezTo>
                <a:cubicBezTo>
                  <a:pt x="96" y="193"/>
                  <a:pt x="96" y="192"/>
                  <a:pt x="95" y="192"/>
                </a:cubicBezTo>
                <a:close/>
                <a:moveTo>
                  <a:pt x="65" y="175"/>
                </a:moveTo>
                <a:cubicBezTo>
                  <a:pt x="64" y="175"/>
                  <a:pt x="64" y="175"/>
                  <a:pt x="63" y="175"/>
                </a:cubicBezTo>
                <a:cubicBezTo>
                  <a:pt x="63" y="175"/>
                  <a:pt x="63" y="175"/>
                  <a:pt x="63" y="176"/>
                </a:cubicBezTo>
                <a:cubicBezTo>
                  <a:pt x="64" y="176"/>
                  <a:pt x="64" y="176"/>
                  <a:pt x="64" y="177"/>
                </a:cubicBezTo>
                <a:cubicBezTo>
                  <a:pt x="65" y="175"/>
                  <a:pt x="66" y="175"/>
                  <a:pt x="67" y="173"/>
                </a:cubicBezTo>
                <a:cubicBezTo>
                  <a:pt x="65" y="173"/>
                  <a:pt x="66" y="174"/>
                  <a:pt x="65" y="175"/>
                </a:cubicBezTo>
                <a:close/>
                <a:moveTo>
                  <a:pt x="45" y="240"/>
                </a:moveTo>
                <a:cubicBezTo>
                  <a:pt x="46" y="241"/>
                  <a:pt x="46" y="241"/>
                  <a:pt x="46" y="241"/>
                </a:cubicBezTo>
                <a:cubicBezTo>
                  <a:pt x="45" y="241"/>
                  <a:pt x="45" y="242"/>
                  <a:pt x="44" y="243"/>
                </a:cubicBezTo>
                <a:cubicBezTo>
                  <a:pt x="44" y="243"/>
                  <a:pt x="43" y="243"/>
                  <a:pt x="43" y="243"/>
                </a:cubicBezTo>
                <a:cubicBezTo>
                  <a:pt x="43" y="244"/>
                  <a:pt x="43" y="244"/>
                  <a:pt x="42" y="245"/>
                </a:cubicBezTo>
                <a:cubicBezTo>
                  <a:pt x="43" y="245"/>
                  <a:pt x="43" y="245"/>
                  <a:pt x="44" y="244"/>
                </a:cubicBezTo>
                <a:cubicBezTo>
                  <a:pt x="44" y="244"/>
                  <a:pt x="44" y="244"/>
                  <a:pt x="44" y="244"/>
                </a:cubicBezTo>
                <a:cubicBezTo>
                  <a:pt x="44" y="244"/>
                  <a:pt x="45" y="243"/>
                  <a:pt x="45" y="244"/>
                </a:cubicBezTo>
                <a:cubicBezTo>
                  <a:pt x="45" y="241"/>
                  <a:pt x="47" y="241"/>
                  <a:pt x="48" y="239"/>
                </a:cubicBezTo>
                <a:cubicBezTo>
                  <a:pt x="47" y="238"/>
                  <a:pt x="48" y="238"/>
                  <a:pt x="48" y="237"/>
                </a:cubicBezTo>
                <a:cubicBezTo>
                  <a:pt x="47" y="238"/>
                  <a:pt x="47" y="240"/>
                  <a:pt x="45" y="240"/>
                </a:cubicBezTo>
                <a:close/>
                <a:moveTo>
                  <a:pt x="820" y="180"/>
                </a:moveTo>
                <a:cubicBezTo>
                  <a:pt x="820" y="181"/>
                  <a:pt x="820" y="181"/>
                  <a:pt x="820" y="181"/>
                </a:cubicBezTo>
                <a:cubicBezTo>
                  <a:pt x="821" y="181"/>
                  <a:pt x="820" y="180"/>
                  <a:pt x="820" y="180"/>
                </a:cubicBezTo>
                <a:close/>
                <a:moveTo>
                  <a:pt x="866" y="171"/>
                </a:moveTo>
                <a:cubicBezTo>
                  <a:pt x="865" y="171"/>
                  <a:pt x="865" y="172"/>
                  <a:pt x="865" y="172"/>
                </a:cubicBezTo>
                <a:cubicBezTo>
                  <a:pt x="865" y="172"/>
                  <a:pt x="866" y="172"/>
                  <a:pt x="866" y="171"/>
                </a:cubicBezTo>
                <a:close/>
                <a:moveTo>
                  <a:pt x="867" y="170"/>
                </a:moveTo>
                <a:cubicBezTo>
                  <a:pt x="867" y="170"/>
                  <a:pt x="866" y="171"/>
                  <a:pt x="866" y="171"/>
                </a:cubicBezTo>
                <a:cubicBezTo>
                  <a:pt x="867" y="171"/>
                  <a:pt x="867" y="170"/>
                  <a:pt x="867" y="170"/>
                </a:cubicBezTo>
                <a:close/>
                <a:moveTo>
                  <a:pt x="861" y="164"/>
                </a:moveTo>
                <a:cubicBezTo>
                  <a:pt x="861" y="164"/>
                  <a:pt x="861" y="165"/>
                  <a:pt x="861" y="165"/>
                </a:cubicBezTo>
                <a:cubicBezTo>
                  <a:pt x="861" y="164"/>
                  <a:pt x="861" y="164"/>
                  <a:pt x="861" y="164"/>
                </a:cubicBezTo>
                <a:close/>
                <a:moveTo>
                  <a:pt x="868" y="162"/>
                </a:moveTo>
                <a:cubicBezTo>
                  <a:pt x="868" y="163"/>
                  <a:pt x="868" y="163"/>
                  <a:pt x="868" y="164"/>
                </a:cubicBezTo>
                <a:cubicBezTo>
                  <a:pt x="868" y="163"/>
                  <a:pt x="868" y="162"/>
                  <a:pt x="868" y="162"/>
                </a:cubicBezTo>
                <a:close/>
                <a:moveTo>
                  <a:pt x="837" y="147"/>
                </a:moveTo>
                <a:cubicBezTo>
                  <a:pt x="837" y="148"/>
                  <a:pt x="837" y="150"/>
                  <a:pt x="836" y="151"/>
                </a:cubicBezTo>
                <a:cubicBezTo>
                  <a:pt x="837" y="150"/>
                  <a:pt x="837" y="148"/>
                  <a:pt x="837" y="147"/>
                </a:cubicBezTo>
                <a:close/>
                <a:moveTo>
                  <a:pt x="852" y="150"/>
                </a:moveTo>
                <a:cubicBezTo>
                  <a:pt x="852" y="149"/>
                  <a:pt x="852" y="149"/>
                  <a:pt x="852" y="149"/>
                </a:cubicBezTo>
                <a:cubicBezTo>
                  <a:pt x="852" y="148"/>
                  <a:pt x="853" y="145"/>
                  <a:pt x="852" y="146"/>
                </a:cubicBezTo>
                <a:cubicBezTo>
                  <a:pt x="852" y="147"/>
                  <a:pt x="851" y="150"/>
                  <a:pt x="851" y="151"/>
                </a:cubicBezTo>
                <a:cubicBezTo>
                  <a:pt x="852" y="151"/>
                  <a:pt x="852" y="150"/>
                  <a:pt x="852" y="150"/>
                </a:cubicBezTo>
                <a:close/>
                <a:moveTo>
                  <a:pt x="857" y="134"/>
                </a:moveTo>
                <a:cubicBezTo>
                  <a:pt x="857" y="134"/>
                  <a:pt x="857" y="134"/>
                  <a:pt x="857" y="134"/>
                </a:cubicBezTo>
                <a:cubicBezTo>
                  <a:pt x="857" y="135"/>
                  <a:pt x="857" y="135"/>
                  <a:pt x="857" y="135"/>
                </a:cubicBezTo>
                <a:lnTo>
                  <a:pt x="857" y="134"/>
                </a:lnTo>
                <a:close/>
                <a:moveTo>
                  <a:pt x="855" y="121"/>
                </a:moveTo>
                <a:cubicBezTo>
                  <a:pt x="855" y="119"/>
                  <a:pt x="855" y="121"/>
                  <a:pt x="855" y="122"/>
                </a:cubicBezTo>
                <a:cubicBezTo>
                  <a:pt x="854" y="122"/>
                  <a:pt x="855" y="122"/>
                  <a:pt x="855" y="122"/>
                </a:cubicBezTo>
                <a:cubicBezTo>
                  <a:pt x="854" y="123"/>
                  <a:pt x="853" y="126"/>
                  <a:pt x="854" y="127"/>
                </a:cubicBezTo>
                <a:cubicBezTo>
                  <a:pt x="854" y="125"/>
                  <a:pt x="855" y="123"/>
                  <a:pt x="855" y="121"/>
                </a:cubicBezTo>
                <a:close/>
                <a:moveTo>
                  <a:pt x="861" y="127"/>
                </a:moveTo>
                <a:cubicBezTo>
                  <a:pt x="861" y="127"/>
                  <a:pt x="861" y="128"/>
                  <a:pt x="861" y="128"/>
                </a:cubicBezTo>
                <a:cubicBezTo>
                  <a:pt x="862" y="128"/>
                  <a:pt x="862" y="127"/>
                  <a:pt x="861" y="127"/>
                </a:cubicBezTo>
                <a:close/>
                <a:moveTo>
                  <a:pt x="843" y="120"/>
                </a:moveTo>
                <a:cubicBezTo>
                  <a:pt x="843" y="121"/>
                  <a:pt x="842" y="121"/>
                  <a:pt x="842" y="122"/>
                </a:cubicBezTo>
                <a:cubicBezTo>
                  <a:pt x="843" y="121"/>
                  <a:pt x="843" y="120"/>
                  <a:pt x="843" y="120"/>
                </a:cubicBezTo>
                <a:close/>
                <a:moveTo>
                  <a:pt x="859" y="124"/>
                </a:moveTo>
                <a:cubicBezTo>
                  <a:pt x="859" y="125"/>
                  <a:pt x="859" y="126"/>
                  <a:pt x="859" y="126"/>
                </a:cubicBezTo>
                <a:cubicBezTo>
                  <a:pt x="859" y="125"/>
                  <a:pt x="860" y="124"/>
                  <a:pt x="859" y="124"/>
                </a:cubicBezTo>
                <a:close/>
                <a:moveTo>
                  <a:pt x="862" y="124"/>
                </a:moveTo>
                <a:cubicBezTo>
                  <a:pt x="862" y="124"/>
                  <a:pt x="861" y="125"/>
                  <a:pt x="862" y="126"/>
                </a:cubicBezTo>
                <a:cubicBezTo>
                  <a:pt x="862" y="125"/>
                  <a:pt x="862" y="124"/>
                  <a:pt x="862" y="124"/>
                </a:cubicBezTo>
                <a:close/>
                <a:moveTo>
                  <a:pt x="839" y="118"/>
                </a:moveTo>
                <a:cubicBezTo>
                  <a:pt x="839" y="118"/>
                  <a:pt x="839" y="119"/>
                  <a:pt x="839" y="119"/>
                </a:cubicBezTo>
                <a:cubicBezTo>
                  <a:pt x="839" y="119"/>
                  <a:pt x="839" y="118"/>
                  <a:pt x="839" y="118"/>
                </a:cubicBezTo>
                <a:close/>
                <a:moveTo>
                  <a:pt x="844" y="116"/>
                </a:moveTo>
                <a:cubicBezTo>
                  <a:pt x="843" y="117"/>
                  <a:pt x="843" y="119"/>
                  <a:pt x="843" y="119"/>
                </a:cubicBezTo>
                <a:cubicBezTo>
                  <a:pt x="843" y="118"/>
                  <a:pt x="844" y="117"/>
                  <a:pt x="844" y="116"/>
                </a:cubicBezTo>
                <a:close/>
                <a:moveTo>
                  <a:pt x="862" y="120"/>
                </a:moveTo>
                <a:cubicBezTo>
                  <a:pt x="862" y="121"/>
                  <a:pt x="861" y="122"/>
                  <a:pt x="862" y="123"/>
                </a:cubicBezTo>
                <a:cubicBezTo>
                  <a:pt x="862" y="122"/>
                  <a:pt x="863" y="121"/>
                  <a:pt x="862" y="120"/>
                </a:cubicBezTo>
                <a:close/>
                <a:moveTo>
                  <a:pt x="855" y="118"/>
                </a:moveTo>
                <a:cubicBezTo>
                  <a:pt x="855" y="118"/>
                  <a:pt x="855" y="119"/>
                  <a:pt x="855" y="119"/>
                </a:cubicBezTo>
                <a:cubicBezTo>
                  <a:pt x="855" y="119"/>
                  <a:pt x="856" y="118"/>
                  <a:pt x="855" y="118"/>
                </a:cubicBezTo>
                <a:close/>
                <a:moveTo>
                  <a:pt x="858" y="117"/>
                </a:moveTo>
                <a:cubicBezTo>
                  <a:pt x="857" y="117"/>
                  <a:pt x="857" y="118"/>
                  <a:pt x="857" y="118"/>
                </a:cubicBezTo>
                <a:cubicBezTo>
                  <a:pt x="857" y="118"/>
                  <a:pt x="858" y="117"/>
                  <a:pt x="858" y="117"/>
                </a:cubicBezTo>
                <a:close/>
                <a:moveTo>
                  <a:pt x="860" y="116"/>
                </a:moveTo>
                <a:cubicBezTo>
                  <a:pt x="860" y="116"/>
                  <a:pt x="860" y="116"/>
                  <a:pt x="860" y="116"/>
                </a:cubicBezTo>
                <a:cubicBezTo>
                  <a:pt x="859" y="115"/>
                  <a:pt x="859" y="117"/>
                  <a:pt x="859" y="117"/>
                </a:cubicBezTo>
                <a:cubicBezTo>
                  <a:pt x="860" y="117"/>
                  <a:pt x="859" y="117"/>
                  <a:pt x="860" y="116"/>
                </a:cubicBezTo>
                <a:close/>
                <a:moveTo>
                  <a:pt x="849" y="110"/>
                </a:moveTo>
                <a:cubicBezTo>
                  <a:pt x="848" y="113"/>
                  <a:pt x="849" y="111"/>
                  <a:pt x="849" y="110"/>
                </a:cubicBezTo>
                <a:close/>
                <a:moveTo>
                  <a:pt x="845" y="105"/>
                </a:moveTo>
                <a:cubicBezTo>
                  <a:pt x="844" y="106"/>
                  <a:pt x="844" y="106"/>
                  <a:pt x="844" y="107"/>
                </a:cubicBezTo>
                <a:cubicBezTo>
                  <a:pt x="844" y="107"/>
                  <a:pt x="845" y="105"/>
                  <a:pt x="845" y="105"/>
                </a:cubicBezTo>
                <a:close/>
                <a:moveTo>
                  <a:pt x="844" y="105"/>
                </a:moveTo>
                <a:cubicBezTo>
                  <a:pt x="843" y="105"/>
                  <a:pt x="843" y="106"/>
                  <a:pt x="843" y="106"/>
                </a:cubicBezTo>
                <a:lnTo>
                  <a:pt x="844" y="105"/>
                </a:lnTo>
                <a:close/>
                <a:moveTo>
                  <a:pt x="836" y="101"/>
                </a:moveTo>
                <a:cubicBezTo>
                  <a:pt x="836" y="102"/>
                  <a:pt x="836" y="102"/>
                  <a:pt x="836" y="102"/>
                </a:cubicBezTo>
                <a:cubicBezTo>
                  <a:pt x="836" y="102"/>
                  <a:pt x="836" y="101"/>
                  <a:pt x="836" y="101"/>
                </a:cubicBezTo>
                <a:close/>
                <a:moveTo>
                  <a:pt x="838" y="98"/>
                </a:moveTo>
                <a:cubicBezTo>
                  <a:pt x="839" y="95"/>
                  <a:pt x="838" y="96"/>
                  <a:pt x="838" y="98"/>
                </a:cubicBezTo>
                <a:close/>
                <a:moveTo>
                  <a:pt x="828" y="135"/>
                </a:moveTo>
                <a:cubicBezTo>
                  <a:pt x="828" y="136"/>
                  <a:pt x="828" y="137"/>
                  <a:pt x="827" y="137"/>
                </a:cubicBezTo>
                <a:cubicBezTo>
                  <a:pt x="828" y="138"/>
                  <a:pt x="828" y="138"/>
                  <a:pt x="828" y="138"/>
                </a:cubicBezTo>
                <a:cubicBezTo>
                  <a:pt x="828" y="137"/>
                  <a:pt x="829" y="136"/>
                  <a:pt x="828" y="135"/>
                </a:cubicBezTo>
                <a:close/>
                <a:moveTo>
                  <a:pt x="846" y="121"/>
                </a:moveTo>
                <a:cubicBezTo>
                  <a:pt x="847" y="121"/>
                  <a:pt x="846" y="122"/>
                  <a:pt x="846" y="123"/>
                </a:cubicBezTo>
                <a:cubicBezTo>
                  <a:pt x="847" y="121"/>
                  <a:pt x="848" y="117"/>
                  <a:pt x="848" y="115"/>
                </a:cubicBezTo>
                <a:cubicBezTo>
                  <a:pt x="848" y="117"/>
                  <a:pt x="846" y="118"/>
                  <a:pt x="847" y="119"/>
                </a:cubicBezTo>
                <a:cubicBezTo>
                  <a:pt x="847" y="119"/>
                  <a:pt x="847" y="119"/>
                  <a:pt x="847" y="118"/>
                </a:cubicBezTo>
                <a:cubicBezTo>
                  <a:pt x="846" y="119"/>
                  <a:pt x="846" y="120"/>
                  <a:pt x="846" y="121"/>
                </a:cubicBezTo>
                <a:cubicBezTo>
                  <a:pt x="846" y="121"/>
                  <a:pt x="846" y="120"/>
                  <a:pt x="846" y="120"/>
                </a:cubicBezTo>
                <a:cubicBezTo>
                  <a:pt x="846" y="121"/>
                  <a:pt x="845" y="121"/>
                  <a:pt x="845" y="121"/>
                </a:cubicBezTo>
                <a:cubicBezTo>
                  <a:pt x="846" y="122"/>
                  <a:pt x="846" y="121"/>
                  <a:pt x="846" y="121"/>
                </a:cubicBezTo>
                <a:close/>
                <a:moveTo>
                  <a:pt x="860" y="122"/>
                </a:moveTo>
                <a:cubicBezTo>
                  <a:pt x="860" y="122"/>
                  <a:pt x="859" y="123"/>
                  <a:pt x="860" y="123"/>
                </a:cubicBezTo>
                <a:cubicBezTo>
                  <a:pt x="860" y="123"/>
                  <a:pt x="860" y="123"/>
                  <a:pt x="860" y="123"/>
                </a:cubicBezTo>
                <a:cubicBezTo>
                  <a:pt x="859" y="124"/>
                  <a:pt x="860" y="122"/>
                  <a:pt x="860" y="122"/>
                </a:cubicBezTo>
                <a:close/>
                <a:moveTo>
                  <a:pt x="861" y="115"/>
                </a:moveTo>
                <a:cubicBezTo>
                  <a:pt x="861" y="115"/>
                  <a:pt x="861" y="115"/>
                  <a:pt x="861" y="115"/>
                </a:cubicBezTo>
                <a:cubicBezTo>
                  <a:pt x="862" y="117"/>
                  <a:pt x="859" y="120"/>
                  <a:pt x="860" y="122"/>
                </a:cubicBezTo>
                <a:cubicBezTo>
                  <a:pt x="860" y="118"/>
                  <a:pt x="862" y="115"/>
                  <a:pt x="862" y="112"/>
                </a:cubicBezTo>
                <a:cubicBezTo>
                  <a:pt x="862" y="112"/>
                  <a:pt x="862" y="111"/>
                  <a:pt x="862" y="111"/>
                </a:cubicBezTo>
                <a:cubicBezTo>
                  <a:pt x="862" y="110"/>
                  <a:pt x="864" y="107"/>
                  <a:pt x="863" y="106"/>
                </a:cubicBezTo>
                <a:cubicBezTo>
                  <a:pt x="863" y="107"/>
                  <a:pt x="862" y="108"/>
                  <a:pt x="862" y="110"/>
                </a:cubicBezTo>
                <a:cubicBezTo>
                  <a:pt x="861" y="109"/>
                  <a:pt x="861" y="109"/>
                  <a:pt x="861" y="109"/>
                </a:cubicBezTo>
                <a:cubicBezTo>
                  <a:pt x="862" y="111"/>
                  <a:pt x="861" y="114"/>
                  <a:pt x="861" y="115"/>
                </a:cubicBezTo>
                <a:close/>
                <a:moveTo>
                  <a:pt x="842" y="104"/>
                </a:moveTo>
                <a:cubicBezTo>
                  <a:pt x="842" y="105"/>
                  <a:pt x="842" y="105"/>
                  <a:pt x="842" y="106"/>
                </a:cubicBezTo>
                <a:cubicBezTo>
                  <a:pt x="843" y="105"/>
                  <a:pt x="842" y="104"/>
                  <a:pt x="842" y="104"/>
                </a:cubicBezTo>
                <a:close/>
                <a:moveTo>
                  <a:pt x="707" y="252"/>
                </a:moveTo>
                <a:cubicBezTo>
                  <a:pt x="708" y="252"/>
                  <a:pt x="709" y="252"/>
                  <a:pt x="710" y="253"/>
                </a:cubicBezTo>
                <a:cubicBezTo>
                  <a:pt x="710" y="254"/>
                  <a:pt x="709" y="255"/>
                  <a:pt x="710" y="256"/>
                </a:cubicBezTo>
                <a:cubicBezTo>
                  <a:pt x="712" y="257"/>
                  <a:pt x="715" y="253"/>
                  <a:pt x="715" y="256"/>
                </a:cubicBezTo>
                <a:cubicBezTo>
                  <a:pt x="717" y="258"/>
                  <a:pt x="720" y="259"/>
                  <a:pt x="723" y="259"/>
                </a:cubicBezTo>
                <a:cubicBezTo>
                  <a:pt x="725" y="260"/>
                  <a:pt x="726" y="261"/>
                  <a:pt x="728" y="262"/>
                </a:cubicBezTo>
                <a:cubicBezTo>
                  <a:pt x="730" y="262"/>
                  <a:pt x="733" y="262"/>
                  <a:pt x="734" y="263"/>
                </a:cubicBezTo>
                <a:cubicBezTo>
                  <a:pt x="736" y="263"/>
                  <a:pt x="737" y="264"/>
                  <a:pt x="739" y="265"/>
                </a:cubicBezTo>
                <a:cubicBezTo>
                  <a:pt x="744" y="267"/>
                  <a:pt x="749" y="267"/>
                  <a:pt x="753" y="269"/>
                </a:cubicBezTo>
                <a:cubicBezTo>
                  <a:pt x="756" y="269"/>
                  <a:pt x="760" y="271"/>
                  <a:pt x="762" y="272"/>
                </a:cubicBezTo>
                <a:cubicBezTo>
                  <a:pt x="765" y="272"/>
                  <a:pt x="768" y="274"/>
                  <a:pt x="771" y="275"/>
                </a:cubicBezTo>
                <a:cubicBezTo>
                  <a:pt x="772" y="275"/>
                  <a:pt x="774" y="275"/>
                  <a:pt x="776" y="276"/>
                </a:cubicBezTo>
                <a:cubicBezTo>
                  <a:pt x="776" y="276"/>
                  <a:pt x="777" y="276"/>
                  <a:pt x="777" y="276"/>
                </a:cubicBezTo>
                <a:cubicBezTo>
                  <a:pt x="779" y="277"/>
                  <a:pt x="781" y="277"/>
                  <a:pt x="782" y="277"/>
                </a:cubicBezTo>
                <a:cubicBezTo>
                  <a:pt x="784" y="278"/>
                  <a:pt x="785" y="279"/>
                  <a:pt x="787" y="279"/>
                </a:cubicBezTo>
                <a:cubicBezTo>
                  <a:pt x="789" y="280"/>
                  <a:pt x="792" y="281"/>
                  <a:pt x="795" y="281"/>
                </a:cubicBezTo>
                <a:cubicBezTo>
                  <a:pt x="796" y="282"/>
                  <a:pt x="798" y="282"/>
                  <a:pt x="799" y="282"/>
                </a:cubicBezTo>
                <a:cubicBezTo>
                  <a:pt x="800" y="283"/>
                  <a:pt x="800" y="283"/>
                  <a:pt x="801" y="283"/>
                </a:cubicBezTo>
                <a:cubicBezTo>
                  <a:pt x="802" y="283"/>
                  <a:pt x="802" y="283"/>
                  <a:pt x="802" y="283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4" y="285"/>
                  <a:pt x="805" y="284"/>
                  <a:pt x="806" y="285"/>
                </a:cubicBezTo>
                <a:cubicBezTo>
                  <a:pt x="807" y="285"/>
                  <a:pt x="808" y="286"/>
                  <a:pt x="809" y="287"/>
                </a:cubicBezTo>
                <a:cubicBezTo>
                  <a:pt x="810" y="286"/>
                  <a:pt x="811" y="287"/>
                  <a:pt x="812" y="288"/>
                </a:cubicBezTo>
                <a:cubicBezTo>
                  <a:pt x="813" y="288"/>
                  <a:pt x="813" y="288"/>
                  <a:pt x="813" y="288"/>
                </a:cubicBezTo>
                <a:cubicBezTo>
                  <a:pt x="813" y="288"/>
                  <a:pt x="813" y="287"/>
                  <a:pt x="813" y="287"/>
                </a:cubicBezTo>
                <a:cubicBezTo>
                  <a:pt x="813" y="287"/>
                  <a:pt x="813" y="287"/>
                  <a:pt x="813" y="286"/>
                </a:cubicBezTo>
                <a:cubicBezTo>
                  <a:pt x="813" y="286"/>
                  <a:pt x="813" y="286"/>
                  <a:pt x="813" y="286"/>
                </a:cubicBezTo>
                <a:cubicBezTo>
                  <a:pt x="813" y="285"/>
                  <a:pt x="813" y="285"/>
                  <a:pt x="813" y="284"/>
                </a:cubicBezTo>
                <a:cubicBezTo>
                  <a:pt x="813" y="282"/>
                  <a:pt x="813" y="282"/>
                  <a:pt x="813" y="282"/>
                </a:cubicBezTo>
                <a:cubicBezTo>
                  <a:pt x="813" y="282"/>
                  <a:pt x="812" y="281"/>
                  <a:pt x="812" y="280"/>
                </a:cubicBezTo>
                <a:cubicBezTo>
                  <a:pt x="812" y="280"/>
                  <a:pt x="813" y="280"/>
                  <a:pt x="813" y="279"/>
                </a:cubicBezTo>
                <a:cubicBezTo>
                  <a:pt x="813" y="279"/>
                  <a:pt x="812" y="279"/>
                  <a:pt x="812" y="279"/>
                </a:cubicBezTo>
                <a:cubicBezTo>
                  <a:pt x="812" y="278"/>
                  <a:pt x="812" y="278"/>
                  <a:pt x="812" y="278"/>
                </a:cubicBezTo>
                <a:cubicBezTo>
                  <a:pt x="812" y="277"/>
                  <a:pt x="812" y="277"/>
                  <a:pt x="812" y="277"/>
                </a:cubicBezTo>
                <a:cubicBezTo>
                  <a:pt x="812" y="276"/>
                  <a:pt x="812" y="276"/>
                  <a:pt x="812" y="275"/>
                </a:cubicBezTo>
                <a:cubicBezTo>
                  <a:pt x="813" y="270"/>
                  <a:pt x="813" y="265"/>
                  <a:pt x="813" y="259"/>
                </a:cubicBezTo>
                <a:cubicBezTo>
                  <a:pt x="813" y="254"/>
                  <a:pt x="813" y="250"/>
                  <a:pt x="813" y="245"/>
                </a:cubicBezTo>
                <a:cubicBezTo>
                  <a:pt x="815" y="226"/>
                  <a:pt x="815" y="226"/>
                  <a:pt x="815" y="226"/>
                </a:cubicBezTo>
                <a:cubicBezTo>
                  <a:pt x="815" y="219"/>
                  <a:pt x="816" y="212"/>
                  <a:pt x="817" y="206"/>
                </a:cubicBezTo>
                <a:cubicBezTo>
                  <a:pt x="817" y="206"/>
                  <a:pt x="818" y="205"/>
                  <a:pt x="818" y="205"/>
                </a:cubicBezTo>
                <a:cubicBezTo>
                  <a:pt x="818" y="204"/>
                  <a:pt x="817" y="204"/>
                  <a:pt x="818" y="204"/>
                </a:cubicBezTo>
                <a:cubicBezTo>
                  <a:pt x="818" y="203"/>
                  <a:pt x="818" y="203"/>
                  <a:pt x="818" y="203"/>
                </a:cubicBezTo>
                <a:cubicBezTo>
                  <a:pt x="819" y="197"/>
                  <a:pt x="820" y="192"/>
                  <a:pt x="822" y="186"/>
                </a:cubicBezTo>
                <a:cubicBezTo>
                  <a:pt x="822" y="185"/>
                  <a:pt x="822" y="186"/>
                  <a:pt x="822" y="186"/>
                </a:cubicBezTo>
                <a:cubicBezTo>
                  <a:pt x="823" y="183"/>
                  <a:pt x="824" y="178"/>
                  <a:pt x="825" y="175"/>
                </a:cubicBezTo>
                <a:cubicBezTo>
                  <a:pt x="825" y="173"/>
                  <a:pt x="825" y="171"/>
                  <a:pt x="826" y="170"/>
                </a:cubicBezTo>
                <a:cubicBezTo>
                  <a:pt x="826" y="169"/>
                  <a:pt x="825" y="169"/>
                  <a:pt x="825" y="169"/>
                </a:cubicBezTo>
                <a:cubicBezTo>
                  <a:pt x="826" y="169"/>
                  <a:pt x="826" y="169"/>
                  <a:pt x="826" y="169"/>
                </a:cubicBezTo>
                <a:cubicBezTo>
                  <a:pt x="826" y="167"/>
                  <a:pt x="826" y="167"/>
                  <a:pt x="826" y="167"/>
                </a:cubicBezTo>
                <a:cubicBezTo>
                  <a:pt x="827" y="164"/>
                  <a:pt x="828" y="160"/>
                  <a:pt x="829" y="156"/>
                </a:cubicBezTo>
                <a:cubicBezTo>
                  <a:pt x="829" y="155"/>
                  <a:pt x="829" y="155"/>
                  <a:pt x="829" y="154"/>
                </a:cubicBezTo>
                <a:cubicBezTo>
                  <a:pt x="830" y="154"/>
                  <a:pt x="830" y="154"/>
                  <a:pt x="829" y="153"/>
                </a:cubicBezTo>
                <a:cubicBezTo>
                  <a:pt x="829" y="153"/>
                  <a:pt x="830" y="151"/>
                  <a:pt x="830" y="152"/>
                </a:cubicBezTo>
                <a:cubicBezTo>
                  <a:pt x="830" y="151"/>
                  <a:pt x="830" y="152"/>
                  <a:pt x="830" y="152"/>
                </a:cubicBezTo>
                <a:cubicBezTo>
                  <a:pt x="831" y="151"/>
                  <a:pt x="831" y="149"/>
                  <a:pt x="831" y="147"/>
                </a:cubicBezTo>
                <a:cubicBezTo>
                  <a:pt x="831" y="146"/>
                  <a:pt x="832" y="144"/>
                  <a:pt x="833" y="142"/>
                </a:cubicBezTo>
                <a:cubicBezTo>
                  <a:pt x="833" y="144"/>
                  <a:pt x="833" y="146"/>
                  <a:pt x="835" y="147"/>
                </a:cubicBezTo>
                <a:cubicBezTo>
                  <a:pt x="836" y="145"/>
                  <a:pt x="836" y="141"/>
                  <a:pt x="837" y="140"/>
                </a:cubicBezTo>
                <a:cubicBezTo>
                  <a:pt x="838" y="135"/>
                  <a:pt x="839" y="130"/>
                  <a:pt x="840" y="125"/>
                </a:cubicBezTo>
                <a:cubicBezTo>
                  <a:pt x="840" y="124"/>
                  <a:pt x="840" y="124"/>
                  <a:pt x="840" y="124"/>
                </a:cubicBezTo>
                <a:cubicBezTo>
                  <a:pt x="842" y="119"/>
                  <a:pt x="842" y="114"/>
                  <a:pt x="844" y="108"/>
                </a:cubicBezTo>
                <a:cubicBezTo>
                  <a:pt x="842" y="119"/>
                  <a:pt x="839" y="128"/>
                  <a:pt x="838" y="138"/>
                </a:cubicBezTo>
                <a:cubicBezTo>
                  <a:pt x="837" y="140"/>
                  <a:pt x="836" y="146"/>
                  <a:pt x="835" y="150"/>
                </a:cubicBezTo>
                <a:cubicBezTo>
                  <a:pt x="835" y="152"/>
                  <a:pt x="836" y="153"/>
                  <a:pt x="838" y="152"/>
                </a:cubicBezTo>
                <a:cubicBezTo>
                  <a:pt x="840" y="150"/>
                  <a:pt x="839" y="147"/>
                  <a:pt x="840" y="145"/>
                </a:cubicBezTo>
                <a:cubicBezTo>
                  <a:pt x="841" y="145"/>
                  <a:pt x="841" y="144"/>
                  <a:pt x="842" y="145"/>
                </a:cubicBezTo>
                <a:cubicBezTo>
                  <a:pt x="842" y="150"/>
                  <a:pt x="840" y="156"/>
                  <a:pt x="840" y="160"/>
                </a:cubicBezTo>
                <a:cubicBezTo>
                  <a:pt x="840" y="161"/>
                  <a:pt x="840" y="162"/>
                  <a:pt x="840" y="163"/>
                </a:cubicBezTo>
                <a:cubicBezTo>
                  <a:pt x="840" y="163"/>
                  <a:pt x="840" y="164"/>
                  <a:pt x="841" y="164"/>
                </a:cubicBezTo>
                <a:cubicBezTo>
                  <a:pt x="841" y="164"/>
                  <a:pt x="841" y="164"/>
                  <a:pt x="842" y="164"/>
                </a:cubicBezTo>
                <a:cubicBezTo>
                  <a:pt x="842" y="159"/>
                  <a:pt x="846" y="156"/>
                  <a:pt x="846" y="151"/>
                </a:cubicBezTo>
                <a:cubicBezTo>
                  <a:pt x="847" y="150"/>
                  <a:pt x="848" y="149"/>
                  <a:pt x="849" y="149"/>
                </a:cubicBezTo>
                <a:cubicBezTo>
                  <a:pt x="849" y="147"/>
                  <a:pt x="850" y="145"/>
                  <a:pt x="850" y="143"/>
                </a:cubicBezTo>
                <a:cubicBezTo>
                  <a:pt x="850" y="142"/>
                  <a:pt x="850" y="142"/>
                  <a:pt x="850" y="142"/>
                </a:cubicBezTo>
                <a:cubicBezTo>
                  <a:pt x="851" y="137"/>
                  <a:pt x="851" y="133"/>
                  <a:pt x="853" y="129"/>
                </a:cubicBezTo>
                <a:cubicBezTo>
                  <a:pt x="853" y="133"/>
                  <a:pt x="852" y="136"/>
                  <a:pt x="851" y="140"/>
                </a:cubicBezTo>
                <a:cubicBezTo>
                  <a:pt x="851" y="140"/>
                  <a:pt x="852" y="141"/>
                  <a:pt x="852" y="141"/>
                </a:cubicBezTo>
                <a:cubicBezTo>
                  <a:pt x="851" y="144"/>
                  <a:pt x="850" y="149"/>
                  <a:pt x="849" y="152"/>
                </a:cubicBezTo>
                <a:cubicBezTo>
                  <a:pt x="850" y="153"/>
                  <a:pt x="851" y="153"/>
                  <a:pt x="851" y="152"/>
                </a:cubicBezTo>
                <a:cubicBezTo>
                  <a:pt x="851" y="152"/>
                  <a:pt x="851" y="153"/>
                  <a:pt x="851" y="153"/>
                </a:cubicBezTo>
                <a:cubicBezTo>
                  <a:pt x="851" y="153"/>
                  <a:pt x="851" y="153"/>
                  <a:pt x="852" y="153"/>
                </a:cubicBezTo>
                <a:cubicBezTo>
                  <a:pt x="851" y="155"/>
                  <a:pt x="851" y="155"/>
                  <a:pt x="851" y="157"/>
                </a:cubicBezTo>
                <a:cubicBezTo>
                  <a:pt x="851" y="158"/>
                  <a:pt x="851" y="158"/>
                  <a:pt x="852" y="158"/>
                </a:cubicBezTo>
                <a:cubicBezTo>
                  <a:pt x="852" y="156"/>
                  <a:pt x="853" y="155"/>
                  <a:pt x="853" y="153"/>
                </a:cubicBezTo>
                <a:cubicBezTo>
                  <a:pt x="853" y="152"/>
                  <a:pt x="853" y="151"/>
                  <a:pt x="853" y="151"/>
                </a:cubicBezTo>
                <a:cubicBezTo>
                  <a:pt x="853" y="150"/>
                  <a:pt x="853" y="150"/>
                  <a:pt x="854" y="150"/>
                </a:cubicBezTo>
                <a:cubicBezTo>
                  <a:pt x="854" y="149"/>
                  <a:pt x="853" y="149"/>
                  <a:pt x="853" y="148"/>
                </a:cubicBezTo>
                <a:cubicBezTo>
                  <a:pt x="853" y="148"/>
                  <a:pt x="854" y="148"/>
                  <a:pt x="854" y="147"/>
                </a:cubicBezTo>
                <a:cubicBezTo>
                  <a:pt x="855" y="145"/>
                  <a:pt x="854" y="143"/>
                  <a:pt x="855" y="141"/>
                </a:cubicBezTo>
                <a:cubicBezTo>
                  <a:pt x="855" y="140"/>
                  <a:pt x="856" y="139"/>
                  <a:pt x="857" y="137"/>
                </a:cubicBezTo>
                <a:cubicBezTo>
                  <a:pt x="857" y="138"/>
                  <a:pt x="856" y="139"/>
                  <a:pt x="856" y="140"/>
                </a:cubicBezTo>
                <a:cubicBezTo>
                  <a:pt x="855" y="144"/>
                  <a:pt x="856" y="148"/>
                  <a:pt x="855" y="151"/>
                </a:cubicBezTo>
                <a:cubicBezTo>
                  <a:pt x="856" y="152"/>
                  <a:pt x="856" y="151"/>
                  <a:pt x="857" y="151"/>
                </a:cubicBezTo>
                <a:cubicBezTo>
                  <a:pt x="857" y="150"/>
                  <a:pt x="857" y="149"/>
                  <a:pt x="857" y="148"/>
                </a:cubicBezTo>
                <a:cubicBezTo>
                  <a:pt x="857" y="148"/>
                  <a:pt x="857" y="149"/>
                  <a:pt x="857" y="148"/>
                </a:cubicBezTo>
                <a:cubicBezTo>
                  <a:pt x="857" y="146"/>
                  <a:pt x="857" y="144"/>
                  <a:pt x="858" y="141"/>
                </a:cubicBezTo>
                <a:cubicBezTo>
                  <a:pt x="858" y="141"/>
                  <a:pt x="858" y="140"/>
                  <a:pt x="859" y="141"/>
                </a:cubicBezTo>
                <a:cubicBezTo>
                  <a:pt x="859" y="140"/>
                  <a:pt x="859" y="140"/>
                  <a:pt x="860" y="140"/>
                </a:cubicBezTo>
                <a:cubicBezTo>
                  <a:pt x="860" y="139"/>
                  <a:pt x="859" y="140"/>
                  <a:pt x="859" y="140"/>
                </a:cubicBezTo>
                <a:cubicBezTo>
                  <a:pt x="860" y="139"/>
                  <a:pt x="859" y="138"/>
                  <a:pt x="860" y="138"/>
                </a:cubicBezTo>
                <a:cubicBezTo>
                  <a:pt x="860" y="134"/>
                  <a:pt x="861" y="132"/>
                  <a:pt x="861" y="128"/>
                </a:cubicBezTo>
                <a:cubicBezTo>
                  <a:pt x="861" y="131"/>
                  <a:pt x="861" y="134"/>
                  <a:pt x="860" y="137"/>
                </a:cubicBezTo>
                <a:cubicBezTo>
                  <a:pt x="860" y="138"/>
                  <a:pt x="861" y="137"/>
                  <a:pt x="861" y="138"/>
                </a:cubicBezTo>
                <a:cubicBezTo>
                  <a:pt x="861" y="139"/>
                  <a:pt x="860" y="139"/>
                  <a:pt x="860" y="140"/>
                </a:cubicBezTo>
                <a:cubicBezTo>
                  <a:pt x="860" y="141"/>
                  <a:pt x="860" y="142"/>
                  <a:pt x="860" y="143"/>
                </a:cubicBezTo>
                <a:cubicBezTo>
                  <a:pt x="860" y="144"/>
                  <a:pt x="859" y="145"/>
                  <a:pt x="859" y="146"/>
                </a:cubicBezTo>
                <a:cubicBezTo>
                  <a:pt x="860" y="147"/>
                  <a:pt x="860" y="148"/>
                  <a:pt x="860" y="149"/>
                </a:cubicBezTo>
                <a:cubicBezTo>
                  <a:pt x="860" y="150"/>
                  <a:pt x="860" y="149"/>
                  <a:pt x="860" y="150"/>
                </a:cubicBezTo>
                <a:cubicBezTo>
                  <a:pt x="861" y="151"/>
                  <a:pt x="861" y="150"/>
                  <a:pt x="862" y="150"/>
                </a:cubicBezTo>
                <a:cubicBezTo>
                  <a:pt x="862" y="151"/>
                  <a:pt x="861" y="150"/>
                  <a:pt x="861" y="151"/>
                </a:cubicBezTo>
                <a:cubicBezTo>
                  <a:pt x="861" y="151"/>
                  <a:pt x="861" y="152"/>
                  <a:pt x="862" y="152"/>
                </a:cubicBezTo>
                <a:cubicBezTo>
                  <a:pt x="861" y="154"/>
                  <a:pt x="861" y="155"/>
                  <a:pt x="861" y="157"/>
                </a:cubicBezTo>
                <a:cubicBezTo>
                  <a:pt x="861" y="157"/>
                  <a:pt x="861" y="156"/>
                  <a:pt x="861" y="157"/>
                </a:cubicBezTo>
                <a:cubicBezTo>
                  <a:pt x="861" y="157"/>
                  <a:pt x="861" y="160"/>
                  <a:pt x="861" y="160"/>
                </a:cubicBezTo>
                <a:cubicBezTo>
                  <a:pt x="861" y="162"/>
                  <a:pt x="861" y="163"/>
                  <a:pt x="860" y="165"/>
                </a:cubicBezTo>
                <a:cubicBezTo>
                  <a:pt x="860" y="166"/>
                  <a:pt x="861" y="165"/>
                  <a:pt x="861" y="166"/>
                </a:cubicBezTo>
                <a:cubicBezTo>
                  <a:pt x="861" y="167"/>
                  <a:pt x="861" y="168"/>
                  <a:pt x="860" y="169"/>
                </a:cubicBezTo>
                <a:cubicBezTo>
                  <a:pt x="861" y="170"/>
                  <a:pt x="861" y="172"/>
                  <a:pt x="860" y="173"/>
                </a:cubicBezTo>
                <a:cubicBezTo>
                  <a:pt x="861" y="173"/>
                  <a:pt x="861" y="172"/>
                  <a:pt x="862" y="172"/>
                </a:cubicBezTo>
                <a:cubicBezTo>
                  <a:pt x="862" y="172"/>
                  <a:pt x="861" y="173"/>
                  <a:pt x="861" y="174"/>
                </a:cubicBezTo>
                <a:cubicBezTo>
                  <a:pt x="861" y="178"/>
                  <a:pt x="862" y="181"/>
                  <a:pt x="861" y="186"/>
                </a:cubicBezTo>
                <a:cubicBezTo>
                  <a:pt x="861" y="187"/>
                  <a:pt x="862" y="187"/>
                  <a:pt x="861" y="188"/>
                </a:cubicBezTo>
                <a:cubicBezTo>
                  <a:pt x="861" y="188"/>
                  <a:pt x="862" y="188"/>
                  <a:pt x="862" y="188"/>
                </a:cubicBezTo>
                <a:cubicBezTo>
                  <a:pt x="862" y="190"/>
                  <a:pt x="860" y="196"/>
                  <a:pt x="862" y="198"/>
                </a:cubicBezTo>
                <a:cubicBezTo>
                  <a:pt x="861" y="198"/>
                  <a:pt x="861" y="197"/>
                  <a:pt x="861" y="198"/>
                </a:cubicBezTo>
                <a:cubicBezTo>
                  <a:pt x="861" y="199"/>
                  <a:pt x="860" y="200"/>
                  <a:pt x="861" y="201"/>
                </a:cubicBezTo>
                <a:cubicBezTo>
                  <a:pt x="861" y="204"/>
                  <a:pt x="860" y="206"/>
                  <a:pt x="861" y="208"/>
                </a:cubicBezTo>
                <a:cubicBezTo>
                  <a:pt x="860" y="209"/>
                  <a:pt x="860" y="210"/>
                  <a:pt x="860" y="210"/>
                </a:cubicBezTo>
                <a:cubicBezTo>
                  <a:pt x="860" y="211"/>
                  <a:pt x="860" y="213"/>
                  <a:pt x="860" y="214"/>
                </a:cubicBezTo>
                <a:cubicBezTo>
                  <a:pt x="859" y="231"/>
                  <a:pt x="857" y="248"/>
                  <a:pt x="857" y="264"/>
                </a:cubicBezTo>
                <a:cubicBezTo>
                  <a:pt x="856" y="268"/>
                  <a:pt x="857" y="273"/>
                  <a:pt x="857" y="277"/>
                </a:cubicBezTo>
                <a:cubicBezTo>
                  <a:pt x="857" y="277"/>
                  <a:pt x="857" y="277"/>
                  <a:pt x="857" y="278"/>
                </a:cubicBezTo>
                <a:cubicBezTo>
                  <a:pt x="857" y="279"/>
                  <a:pt x="857" y="279"/>
                  <a:pt x="857" y="279"/>
                </a:cubicBezTo>
                <a:cubicBezTo>
                  <a:pt x="857" y="280"/>
                  <a:pt x="857" y="281"/>
                  <a:pt x="857" y="282"/>
                </a:cubicBezTo>
                <a:cubicBezTo>
                  <a:pt x="857" y="291"/>
                  <a:pt x="857" y="302"/>
                  <a:pt x="859" y="311"/>
                </a:cubicBezTo>
                <a:cubicBezTo>
                  <a:pt x="858" y="317"/>
                  <a:pt x="860" y="324"/>
                  <a:pt x="860" y="331"/>
                </a:cubicBezTo>
                <a:cubicBezTo>
                  <a:pt x="860" y="334"/>
                  <a:pt x="860" y="336"/>
                  <a:pt x="860" y="339"/>
                </a:cubicBezTo>
                <a:cubicBezTo>
                  <a:pt x="861" y="340"/>
                  <a:pt x="861" y="342"/>
                  <a:pt x="861" y="343"/>
                </a:cubicBezTo>
                <a:cubicBezTo>
                  <a:pt x="861" y="345"/>
                  <a:pt x="861" y="347"/>
                  <a:pt x="861" y="349"/>
                </a:cubicBezTo>
                <a:cubicBezTo>
                  <a:pt x="861" y="350"/>
                  <a:pt x="861" y="350"/>
                  <a:pt x="861" y="350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0" y="350"/>
                  <a:pt x="860" y="350"/>
                </a:cubicBezTo>
                <a:cubicBezTo>
                  <a:pt x="859" y="350"/>
                  <a:pt x="858" y="350"/>
                  <a:pt x="857" y="349"/>
                </a:cubicBezTo>
                <a:cubicBezTo>
                  <a:pt x="854" y="349"/>
                  <a:pt x="853" y="349"/>
                  <a:pt x="851" y="348"/>
                </a:cubicBezTo>
                <a:cubicBezTo>
                  <a:pt x="843" y="346"/>
                  <a:pt x="834" y="342"/>
                  <a:pt x="826" y="340"/>
                </a:cubicBezTo>
                <a:cubicBezTo>
                  <a:pt x="824" y="340"/>
                  <a:pt x="821" y="338"/>
                  <a:pt x="819" y="338"/>
                </a:cubicBezTo>
                <a:cubicBezTo>
                  <a:pt x="818" y="338"/>
                  <a:pt x="817" y="338"/>
                  <a:pt x="816" y="337"/>
                </a:cubicBezTo>
                <a:cubicBezTo>
                  <a:pt x="812" y="336"/>
                  <a:pt x="807" y="334"/>
                  <a:pt x="803" y="334"/>
                </a:cubicBezTo>
                <a:cubicBezTo>
                  <a:pt x="801" y="333"/>
                  <a:pt x="799" y="332"/>
                  <a:pt x="797" y="331"/>
                </a:cubicBezTo>
                <a:cubicBezTo>
                  <a:pt x="794" y="331"/>
                  <a:pt x="792" y="330"/>
                  <a:pt x="790" y="330"/>
                </a:cubicBezTo>
                <a:cubicBezTo>
                  <a:pt x="789" y="329"/>
                  <a:pt x="788" y="329"/>
                  <a:pt x="788" y="329"/>
                </a:cubicBezTo>
                <a:cubicBezTo>
                  <a:pt x="787" y="329"/>
                  <a:pt x="787" y="329"/>
                  <a:pt x="786" y="328"/>
                </a:cubicBezTo>
                <a:cubicBezTo>
                  <a:pt x="783" y="328"/>
                  <a:pt x="779" y="327"/>
                  <a:pt x="776" y="325"/>
                </a:cubicBezTo>
                <a:cubicBezTo>
                  <a:pt x="775" y="325"/>
                  <a:pt x="775" y="325"/>
                  <a:pt x="775" y="326"/>
                </a:cubicBezTo>
                <a:cubicBezTo>
                  <a:pt x="773" y="324"/>
                  <a:pt x="770" y="325"/>
                  <a:pt x="768" y="324"/>
                </a:cubicBezTo>
                <a:cubicBezTo>
                  <a:pt x="767" y="324"/>
                  <a:pt x="767" y="324"/>
                  <a:pt x="767" y="324"/>
                </a:cubicBezTo>
                <a:cubicBezTo>
                  <a:pt x="766" y="323"/>
                  <a:pt x="765" y="323"/>
                  <a:pt x="763" y="323"/>
                </a:cubicBezTo>
                <a:cubicBezTo>
                  <a:pt x="759" y="321"/>
                  <a:pt x="755" y="321"/>
                  <a:pt x="751" y="319"/>
                </a:cubicBezTo>
                <a:cubicBezTo>
                  <a:pt x="749" y="320"/>
                  <a:pt x="746" y="319"/>
                  <a:pt x="744" y="318"/>
                </a:cubicBezTo>
                <a:cubicBezTo>
                  <a:pt x="743" y="318"/>
                  <a:pt x="743" y="319"/>
                  <a:pt x="742" y="318"/>
                </a:cubicBezTo>
                <a:cubicBezTo>
                  <a:pt x="741" y="318"/>
                  <a:pt x="741" y="318"/>
                  <a:pt x="741" y="318"/>
                </a:cubicBezTo>
                <a:cubicBezTo>
                  <a:pt x="740" y="318"/>
                  <a:pt x="740" y="318"/>
                  <a:pt x="739" y="318"/>
                </a:cubicBezTo>
                <a:cubicBezTo>
                  <a:pt x="738" y="317"/>
                  <a:pt x="738" y="317"/>
                  <a:pt x="737" y="316"/>
                </a:cubicBezTo>
                <a:cubicBezTo>
                  <a:pt x="736" y="316"/>
                  <a:pt x="736" y="317"/>
                  <a:pt x="735" y="316"/>
                </a:cubicBezTo>
                <a:cubicBezTo>
                  <a:pt x="734" y="316"/>
                  <a:pt x="733" y="315"/>
                  <a:pt x="733" y="315"/>
                </a:cubicBezTo>
                <a:cubicBezTo>
                  <a:pt x="731" y="315"/>
                  <a:pt x="729" y="316"/>
                  <a:pt x="727" y="314"/>
                </a:cubicBezTo>
                <a:cubicBezTo>
                  <a:pt x="725" y="314"/>
                  <a:pt x="724" y="313"/>
                  <a:pt x="722" y="313"/>
                </a:cubicBezTo>
                <a:cubicBezTo>
                  <a:pt x="721" y="313"/>
                  <a:pt x="720" y="313"/>
                  <a:pt x="719" y="313"/>
                </a:cubicBezTo>
                <a:cubicBezTo>
                  <a:pt x="718" y="313"/>
                  <a:pt x="718" y="313"/>
                  <a:pt x="717" y="313"/>
                </a:cubicBezTo>
                <a:cubicBezTo>
                  <a:pt x="715" y="312"/>
                  <a:pt x="713" y="313"/>
                  <a:pt x="711" y="311"/>
                </a:cubicBezTo>
                <a:cubicBezTo>
                  <a:pt x="708" y="312"/>
                  <a:pt x="703" y="309"/>
                  <a:pt x="701" y="311"/>
                </a:cubicBezTo>
                <a:cubicBezTo>
                  <a:pt x="701" y="312"/>
                  <a:pt x="700" y="313"/>
                  <a:pt x="699" y="313"/>
                </a:cubicBezTo>
                <a:cubicBezTo>
                  <a:pt x="698" y="313"/>
                  <a:pt x="698" y="312"/>
                  <a:pt x="697" y="311"/>
                </a:cubicBezTo>
                <a:cubicBezTo>
                  <a:pt x="696" y="311"/>
                  <a:pt x="693" y="310"/>
                  <a:pt x="692" y="310"/>
                </a:cubicBezTo>
                <a:cubicBezTo>
                  <a:pt x="691" y="310"/>
                  <a:pt x="691" y="311"/>
                  <a:pt x="690" y="311"/>
                </a:cubicBezTo>
                <a:cubicBezTo>
                  <a:pt x="689" y="311"/>
                  <a:pt x="688" y="309"/>
                  <a:pt x="687" y="309"/>
                </a:cubicBezTo>
                <a:cubicBezTo>
                  <a:pt x="686" y="309"/>
                  <a:pt x="685" y="310"/>
                  <a:pt x="684" y="310"/>
                </a:cubicBezTo>
                <a:cubicBezTo>
                  <a:pt x="683" y="309"/>
                  <a:pt x="682" y="308"/>
                  <a:pt x="682" y="307"/>
                </a:cubicBezTo>
                <a:cubicBezTo>
                  <a:pt x="682" y="307"/>
                  <a:pt x="682" y="307"/>
                  <a:pt x="681" y="307"/>
                </a:cubicBezTo>
                <a:cubicBezTo>
                  <a:pt x="680" y="305"/>
                  <a:pt x="677" y="304"/>
                  <a:pt x="674" y="304"/>
                </a:cubicBezTo>
                <a:cubicBezTo>
                  <a:pt x="674" y="303"/>
                  <a:pt x="673" y="303"/>
                  <a:pt x="673" y="303"/>
                </a:cubicBezTo>
                <a:cubicBezTo>
                  <a:pt x="670" y="302"/>
                  <a:pt x="668" y="299"/>
                  <a:pt x="666" y="296"/>
                </a:cubicBezTo>
                <a:cubicBezTo>
                  <a:pt x="666" y="296"/>
                  <a:pt x="665" y="296"/>
                  <a:pt x="665" y="295"/>
                </a:cubicBezTo>
                <a:cubicBezTo>
                  <a:pt x="664" y="294"/>
                  <a:pt x="664" y="293"/>
                  <a:pt x="663" y="292"/>
                </a:cubicBezTo>
                <a:cubicBezTo>
                  <a:pt x="663" y="291"/>
                  <a:pt x="662" y="291"/>
                  <a:pt x="662" y="290"/>
                </a:cubicBezTo>
                <a:cubicBezTo>
                  <a:pt x="662" y="288"/>
                  <a:pt x="661" y="287"/>
                  <a:pt x="660" y="286"/>
                </a:cubicBezTo>
                <a:cubicBezTo>
                  <a:pt x="660" y="285"/>
                  <a:pt x="659" y="284"/>
                  <a:pt x="659" y="283"/>
                </a:cubicBezTo>
                <a:cubicBezTo>
                  <a:pt x="658" y="281"/>
                  <a:pt x="659" y="279"/>
                  <a:pt x="658" y="277"/>
                </a:cubicBezTo>
                <a:cubicBezTo>
                  <a:pt x="659" y="274"/>
                  <a:pt x="659" y="271"/>
                  <a:pt x="660" y="267"/>
                </a:cubicBezTo>
                <a:cubicBezTo>
                  <a:pt x="660" y="267"/>
                  <a:pt x="659" y="267"/>
                  <a:pt x="660" y="266"/>
                </a:cubicBezTo>
                <a:cubicBezTo>
                  <a:pt x="661" y="265"/>
                  <a:pt x="661" y="263"/>
                  <a:pt x="662" y="261"/>
                </a:cubicBezTo>
                <a:cubicBezTo>
                  <a:pt x="663" y="261"/>
                  <a:pt x="663" y="260"/>
                  <a:pt x="664" y="260"/>
                </a:cubicBezTo>
                <a:cubicBezTo>
                  <a:pt x="665" y="259"/>
                  <a:pt x="665" y="258"/>
                  <a:pt x="666" y="257"/>
                </a:cubicBezTo>
                <a:cubicBezTo>
                  <a:pt x="670" y="256"/>
                  <a:pt x="673" y="253"/>
                  <a:pt x="677" y="251"/>
                </a:cubicBezTo>
                <a:cubicBezTo>
                  <a:pt x="677" y="251"/>
                  <a:pt x="678" y="251"/>
                  <a:pt x="678" y="251"/>
                </a:cubicBezTo>
                <a:cubicBezTo>
                  <a:pt x="680" y="250"/>
                  <a:pt x="682" y="250"/>
                  <a:pt x="684" y="249"/>
                </a:cubicBezTo>
                <a:cubicBezTo>
                  <a:pt x="685" y="248"/>
                  <a:pt x="687" y="249"/>
                  <a:pt x="689" y="249"/>
                </a:cubicBezTo>
                <a:cubicBezTo>
                  <a:pt x="690" y="249"/>
                  <a:pt x="690" y="248"/>
                  <a:pt x="692" y="249"/>
                </a:cubicBezTo>
                <a:cubicBezTo>
                  <a:pt x="693" y="249"/>
                  <a:pt x="695" y="248"/>
                  <a:pt x="696" y="248"/>
                </a:cubicBezTo>
                <a:cubicBezTo>
                  <a:pt x="698" y="248"/>
                  <a:pt x="700" y="249"/>
                  <a:pt x="701" y="250"/>
                </a:cubicBezTo>
                <a:cubicBezTo>
                  <a:pt x="702" y="250"/>
                  <a:pt x="703" y="249"/>
                  <a:pt x="704" y="250"/>
                </a:cubicBezTo>
                <a:cubicBezTo>
                  <a:pt x="705" y="250"/>
                  <a:pt x="706" y="252"/>
                  <a:pt x="707" y="252"/>
                </a:cubicBezTo>
                <a:close/>
                <a:moveTo>
                  <a:pt x="858" y="156"/>
                </a:moveTo>
                <a:cubicBezTo>
                  <a:pt x="858" y="156"/>
                  <a:pt x="858" y="156"/>
                  <a:pt x="858" y="156"/>
                </a:cubicBezTo>
                <a:cubicBezTo>
                  <a:pt x="858" y="157"/>
                  <a:pt x="859" y="156"/>
                  <a:pt x="858" y="156"/>
                </a:cubicBezTo>
                <a:close/>
                <a:moveTo>
                  <a:pt x="859" y="156"/>
                </a:moveTo>
                <a:cubicBezTo>
                  <a:pt x="860" y="155"/>
                  <a:pt x="859" y="154"/>
                  <a:pt x="860" y="152"/>
                </a:cubicBezTo>
                <a:cubicBezTo>
                  <a:pt x="859" y="152"/>
                  <a:pt x="859" y="152"/>
                  <a:pt x="860" y="151"/>
                </a:cubicBezTo>
                <a:cubicBezTo>
                  <a:pt x="859" y="150"/>
                  <a:pt x="860" y="148"/>
                  <a:pt x="858" y="148"/>
                </a:cubicBezTo>
                <a:cubicBezTo>
                  <a:pt x="858" y="149"/>
                  <a:pt x="858" y="150"/>
                  <a:pt x="857" y="151"/>
                </a:cubicBezTo>
                <a:cubicBezTo>
                  <a:pt x="857" y="151"/>
                  <a:pt x="858" y="151"/>
                  <a:pt x="858" y="151"/>
                </a:cubicBezTo>
                <a:cubicBezTo>
                  <a:pt x="858" y="152"/>
                  <a:pt x="858" y="154"/>
                  <a:pt x="858" y="156"/>
                </a:cubicBezTo>
                <a:cubicBezTo>
                  <a:pt x="858" y="156"/>
                  <a:pt x="858" y="155"/>
                  <a:pt x="859" y="15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051851" y="4995921"/>
            <a:ext cx="41486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零件主表面获取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数据增强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数据集划分</a:t>
            </a:r>
          </a:p>
        </p:txBody>
      </p:sp>
    </p:spTree>
    <p:extLst>
      <p:ext uri="{BB962C8B-B14F-4D97-AF65-F5344CB8AC3E}">
        <p14:creationId xmlns:p14="http://schemas.microsoft.com/office/powerpoint/2010/main" val="345469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8433" y="6103191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4-1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网络模型结构示意图</a:t>
            </a:r>
            <a:endParaRPr lang="zh-CN" altLang="en-US" sz="16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6513" y="17958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网络模型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50900" y="2075612"/>
            <a:ext cx="8089899" cy="3658716"/>
            <a:chOff x="802612" y="2053564"/>
            <a:chExt cx="9135705" cy="3455564"/>
          </a:xfrm>
        </p:grpSpPr>
        <p:grpSp>
          <p:nvGrpSpPr>
            <p:cNvPr id="12" name="组合 11"/>
            <p:cNvGrpSpPr/>
            <p:nvPr/>
          </p:nvGrpSpPr>
          <p:grpSpPr>
            <a:xfrm>
              <a:off x="802612" y="2263476"/>
              <a:ext cx="7804561" cy="3245652"/>
              <a:chOff x="468314" y="2276557"/>
              <a:chExt cx="7804561" cy="3245652"/>
            </a:xfrm>
          </p:grpSpPr>
          <p:grpSp>
            <p:nvGrpSpPr>
              <p:cNvPr id="45" name="组合 44"/>
              <p:cNvGrpSpPr/>
              <p:nvPr/>
            </p:nvGrpSpPr>
            <p:grpSpPr>
              <a:xfrm>
                <a:off x="468314" y="2276557"/>
                <a:ext cx="7512834" cy="3245652"/>
                <a:chOff x="822572" y="1910540"/>
                <a:chExt cx="7742936" cy="3245652"/>
              </a:xfrm>
            </p:grpSpPr>
            <p:sp>
              <p:nvSpPr>
                <p:cNvPr id="47" name="立方体 46"/>
                <p:cNvSpPr/>
                <p:nvPr/>
              </p:nvSpPr>
              <p:spPr bwMode="auto">
                <a:xfrm>
                  <a:off x="822572" y="1910540"/>
                  <a:ext cx="905854" cy="3245652"/>
                </a:xfrm>
                <a:prstGeom prst="cube">
                  <a:avLst>
                    <a:gd name="adj" fmla="val 98031"/>
                  </a:avLst>
                </a:prstGeom>
                <a:blipFill dpi="0" rotWithShape="1">
                  <a:blip r:embed="rId2"/>
                  <a:srcRect/>
                  <a:tile tx="336550" ty="0" sx="100000" sy="100000" flip="none" algn="tl"/>
                </a:blipFill>
                <a:ln w="952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8" name="立方体 47"/>
                <p:cNvSpPr/>
                <p:nvPr/>
              </p:nvSpPr>
              <p:spPr bwMode="auto">
                <a:xfrm>
                  <a:off x="1207339" y="1910540"/>
                  <a:ext cx="905854" cy="3245652"/>
                </a:xfrm>
                <a:prstGeom prst="cube">
                  <a:avLst>
                    <a:gd name="adj" fmla="val 93314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9" name="立方体 48"/>
                <p:cNvSpPr>
                  <a:spLocks noChangeAspect="1"/>
                </p:cNvSpPr>
                <p:nvPr/>
              </p:nvSpPr>
              <p:spPr bwMode="auto">
                <a:xfrm>
                  <a:off x="1436339" y="2551557"/>
                  <a:ext cx="556451" cy="1993752"/>
                </a:xfrm>
                <a:prstGeom prst="cube">
                  <a:avLst>
                    <a:gd name="adj" fmla="val 79734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0" name="立方体 49"/>
                <p:cNvSpPr>
                  <a:spLocks noChangeAspect="1"/>
                </p:cNvSpPr>
                <p:nvPr/>
              </p:nvSpPr>
              <p:spPr bwMode="auto">
                <a:xfrm>
                  <a:off x="1697675" y="2547709"/>
                  <a:ext cx="556451" cy="1993752"/>
                </a:xfrm>
                <a:prstGeom prst="cube">
                  <a:avLst>
                    <a:gd name="adj" fmla="val 79734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1" name="立方体 50"/>
                <p:cNvSpPr>
                  <a:spLocks/>
                </p:cNvSpPr>
                <p:nvPr/>
              </p:nvSpPr>
              <p:spPr bwMode="auto">
                <a:xfrm>
                  <a:off x="1936771" y="2875420"/>
                  <a:ext cx="458257" cy="1366934"/>
                </a:xfrm>
                <a:prstGeom prst="cube">
                  <a:avLst>
                    <a:gd name="adj" fmla="val 53141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2" name="立方体 51"/>
                <p:cNvSpPr>
                  <a:spLocks/>
                </p:cNvSpPr>
                <p:nvPr/>
              </p:nvSpPr>
              <p:spPr bwMode="auto">
                <a:xfrm>
                  <a:off x="2278727" y="2875420"/>
                  <a:ext cx="458257" cy="1366934"/>
                </a:xfrm>
                <a:prstGeom prst="cube">
                  <a:avLst>
                    <a:gd name="adj" fmla="val 53141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3" name="立方体 52"/>
                <p:cNvSpPr>
                  <a:spLocks/>
                </p:cNvSpPr>
                <p:nvPr/>
              </p:nvSpPr>
              <p:spPr bwMode="auto">
                <a:xfrm>
                  <a:off x="2629398" y="2875420"/>
                  <a:ext cx="458257" cy="1366934"/>
                </a:xfrm>
                <a:prstGeom prst="cube">
                  <a:avLst>
                    <a:gd name="adj" fmla="val 53141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4" name="立方体 53"/>
                <p:cNvSpPr>
                  <a:spLocks/>
                </p:cNvSpPr>
                <p:nvPr/>
              </p:nvSpPr>
              <p:spPr bwMode="auto">
                <a:xfrm>
                  <a:off x="2961559" y="3097685"/>
                  <a:ext cx="476314" cy="874707"/>
                </a:xfrm>
                <a:prstGeom prst="cube">
                  <a:avLst>
                    <a:gd name="adj" fmla="val 33405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5" name="立方体 54"/>
                <p:cNvSpPr>
                  <a:spLocks/>
                </p:cNvSpPr>
                <p:nvPr/>
              </p:nvSpPr>
              <p:spPr bwMode="auto">
                <a:xfrm>
                  <a:off x="3400690" y="3097685"/>
                  <a:ext cx="476314" cy="874707"/>
                </a:xfrm>
                <a:prstGeom prst="cube">
                  <a:avLst>
                    <a:gd name="adj" fmla="val 33405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6" name="立方体 55"/>
                <p:cNvSpPr>
                  <a:spLocks/>
                </p:cNvSpPr>
                <p:nvPr/>
              </p:nvSpPr>
              <p:spPr bwMode="auto">
                <a:xfrm>
                  <a:off x="3845231" y="3097685"/>
                  <a:ext cx="476314" cy="874707"/>
                </a:xfrm>
                <a:prstGeom prst="cube">
                  <a:avLst>
                    <a:gd name="adj" fmla="val 33405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7" name="立方体 56"/>
                <p:cNvSpPr>
                  <a:spLocks/>
                </p:cNvSpPr>
                <p:nvPr/>
              </p:nvSpPr>
              <p:spPr bwMode="auto">
                <a:xfrm>
                  <a:off x="4260971" y="3264183"/>
                  <a:ext cx="594851" cy="541710"/>
                </a:xfrm>
                <a:prstGeom prst="cube">
                  <a:avLst>
                    <a:gd name="adj" fmla="val 30095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8" name="立方体 57"/>
                <p:cNvSpPr>
                  <a:spLocks/>
                </p:cNvSpPr>
                <p:nvPr/>
              </p:nvSpPr>
              <p:spPr bwMode="auto">
                <a:xfrm>
                  <a:off x="4806474" y="3264183"/>
                  <a:ext cx="594851" cy="541710"/>
                </a:xfrm>
                <a:prstGeom prst="cube">
                  <a:avLst>
                    <a:gd name="adj" fmla="val 30095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9" name="立方体 58"/>
                <p:cNvSpPr>
                  <a:spLocks/>
                </p:cNvSpPr>
                <p:nvPr/>
              </p:nvSpPr>
              <p:spPr bwMode="auto">
                <a:xfrm>
                  <a:off x="5360757" y="3264183"/>
                  <a:ext cx="594851" cy="541710"/>
                </a:xfrm>
                <a:prstGeom prst="cube">
                  <a:avLst>
                    <a:gd name="adj" fmla="val 30095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0" name="立方体 59"/>
                <p:cNvSpPr>
                  <a:spLocks/>
                </p:cNvSpPr>
                <p:nvPr/>
              </p:nvSpPr>
              <p:spPr bwMode="auto">
                <a:xfrm>
                  <a:off x="5886255" y="3348975"/>
                  <a:ext cx="501372" cy="375212"/>
                </a:xfrm>
                <a:prstGeom prst="cube">
                  <a:avLst>
                    <a:gd name="adj" fmla="val 30095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1" name="立方体 60"/>
                <p:cNvSpPr>
                  <a:spLocks/>
                </p:cNvSpPr>
                <p:nvPr/>
              </p:nvSpPr>
              <p:spPr bwMode="auto">
                <a:xfrm>
                  <a:off x="6341964" y="3462298"/>
                  <a:ext cx="961207" cy="165913"/>
                </a:xfrm>
                <a:prstGeom prst="cube">
                  <a:avLst>
                    <a:gd name="adj" fmla="val 30095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rgbClr val="00B0F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2" name="立方体 61"/>
                <p:cNvSpPr>
                  <a:spLocks/>
                </p:cNvSpPr>
                <p:nvPr/>
              </p:nvSpPr>
              <p:spPr bwMode="auto">
                <a:xfrm>
                  <a:off x="7303641" y="3462298"/>
                  <a:ext cx="961207" cy="165913"/>
                </a:xfrm>
                <a:prstGeom prst="cube">
                  <a:avLst>
                    <a:gd name="adj" fmla="val 30095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rgbClr val="00B0F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3" name="立方体 62"/>
                <p:cNvSpPr>
                  <a:spLocks/>
                </p:cNvSpPr>
                <p:nvPr/>
              </p:nvSpPr>
              <p:spPr bwMode="auto">
                <a:xfrm>
                  <a:off x="8264848" y="3457160"/>
                  <a:ext cx="300660" cy="166278"/>
                </a:xfrm>
                <a:prstGeom prst="cube">
                  <a:avLst>
                    <a:gd name="adj" fmla="val 30095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46" name="立方体 45"/>
              <p:cNvSpPr>
                <a:spLocks/>
              </p:cNvSpPr>
              <p:nvPr/>
            </p:nvSpPr>
            <p:spPr bwMode="auto">
              <a:xfrm>
                <a:off x="7981149" y="3823177"/>
                <a:ext cx="291726" cy="166278"/>
              </a:xfrm>
              <a:prstGeom prst="cube">
                <a:avLst>
                  <a:gd name="adj" fmla="val 30095"/>
                </a:avLst>
              </a:prstGeom>
              <a:solidFill>
                <a:schemeClr val="bg1"/>
              </a:solidFill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6490263" y="4381798"/>
              <a:ext cx="3448054" cy="215444"/>
              <a:chOff x="6407637" y="4582842"/>
              <a:chExt cx="3448054" cy="215444"/>
            </a:xfrm>
          </p:grpSpPr>
          <p:sp>
            <p:nvSpPr>
              <p:cNvPr id="43" name="立方体 42"/>
              <p:cNvSpPr/>
              <p:nvPr/>
            </p:nvSpPr>
            <p:spPr bwMode="auto">
              <a:xfrm>
                <a:off x="6407637" y="4631263"/>
                <a:ext cx="282011" cy="117345"/>
              </a:xfrm>
              <a:prstGeom prst="cub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6659564" y="4582842"/>
                <a:ext cx="319612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 err="1"/>
                  <a:t>Convolution+Batch</a:t>
                </a:r>
                <a:r>
                  <a:rPr lang="en-US" altLang="zh-CN" sz="800" dirty="0"/>
                  <a:t> </a:t>
                </a:r>
                <a:r>
                  <a:rPr lang="en-US" altLang="zh-CN" sz="800" dirty="0" err="1"/>
                  <a:t>normalization+ReLU</a:t>
                </a:r>
                <a:endParaRPr lang="zh-CN" altLang="en-US" sz="800" dirty="0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6490263" y="4645663"/>
              <a:ext cx="3448054" cy="215444"/>
              <a:chOff x="6407637" y="4582842"/>
              <a:chExt cx="3448054" cy="215444"/>
            </a:xfrm>
          </p:grpSpPr>
          <p:sp>
            <p:nvSpPr>
              <p:cNvPr id="41" name="立方体 40"/>
              <p:cNvSpPr/>
              <p:nvPr/>
            </p:nvSpPr>
            <p:spPr bwMode="auto">
              <a:xfrm>
                <a:off x="6407637" y="4631263"/>
                <a:ext cx="282011" cy="117345"/>
              </a:xfrm>
              <a:prstGeom prst="cube">
                <a:avLst/>
              </a:prstGeom>
              <a:solidFill>
                <a:schemeClr val="bg1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6659564" y="4582842"/>
                <a:ext cx="319612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/>
                  <a:t>Max pooling</a:t>
                </a:r>
                <a:endParaRPr lang="zh-CN" altLang="en-US" sz="800" dirty="0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6490263" y="4859850"/>
              <a:ext cx="3448054" cy="215444"/>
              <a:chOff x="6407637" y="4582842"/>
              <a:chExt cx="3448054" cy="215444"/>
            </a:xfrm>
          </p:grpSpPr>
          <p:sp>
            <p:nvSpPr>
              <p:cNvPr id="39" name="立方体 38"/>
              <p:cNvSpPr/>
              <p:nvPr/>
            </p:nvSpPr>
            <p:spPr bwMode="auto">
              <a:xfrm>
                <a:off x="6407637" y="4631263"/>
                <a:ext cx="282011" cy="117345"/>
              </a:xfrm>
              <a:prstGeom prst="cube">
                <a:avLst/>
              </a:prstGeom>
              <a:solidFill>
                <a:schemeClr val="bg1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6659564" y="4582842"/>
                <a:ext cx="319612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/>
                  <a:t>Fully </a:t>
                </a:r>
                <a:r>
                  <a:rPr lang="en-US" altLang="zh-CN" sz="800" dirty="0" err="1"/>
                  <a:t>connected+ReLU</a:t>
                </a:r>
                <a:endParaRPr lang="zh-CN" altLang="en-US" sz="800" dirty="0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6490263" y="5079916"/>
              <a:ext cx="3448054" cy="215444"/>
              <a:chOff x="6407637" y="4582842"/>
              <a:chExt cx="3448054" cy="215444"/>
            </a:xfrm>
          </p:grpSpPr>
          <p:sp>
            <p:nvSpPr>
              <p:cNvPr id="35" name="立方体 34"/>
              <p:cNvSpPr/>
              <p:nvPr/>
            </p:nvSpPr>
            <p:spPr bwMode="auto">
              <a:xfrm>
                <a:off x="6407637" y="4631263"/>
                <a:ext cx="282011" cy="117345"/>
              </a:xfrm>
              <a:prstGeom prst="cube">
                <a:avLst/>
              </a:prstGeom>
              <a:solidFill>
                <a:schemeClr val="bg1"/>
              </a:solidFill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6659564" y="4582842"/>
                <a:ext cx="319612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/>
                  <a:t>Fully connected</a:t>
                </a:r>
                <a:endParaRPr lang="zh-CN" altLang="en-US" sz="800" dirty="0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6490263" y="5293684"/>
              <a:ext cx="3448054" cy="215444"/>
              <a:chOff x="6407637" y="4582842"/>
              <a:chExt cx="3448054" cy="215444"/>
            </a:xfrm>
          </p:grpSpPr>
          <p:sp>
            <p:nvSpPr>
              <p:cNvPr id="30" name="立方体 29"/>
              <p:cNvSpPr/>
              <p:nvPr/>
            </p:nvSpPr>
            <p:spPr bwMode="auto">
              <a:xfrm>
                <a:off x="6407637" y="4631263"/>
                <a:ext cx="282011" cy="117345"/>
              </a:xfrm>
              <a:prstGeom prst="cub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6659564" y="4582842"/>
                <a:ext cx="319612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 err="1"/>
                  <a:t>Softmax</a:t>
                </a:r>
                <a:endParaRPr lang="zh-CN" altLang="en-US" sz="8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/>
                <p:cNvSpPr txBox="1"/>
                <p:nvPr/>
              </p:nvSpPr>
              <p:spPr>
                <a:xfrm>
                  <a:off x="802612" y="2053564"/>
                  <a:ext cx="1135442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224</a:t>
                  </a:r>
                  <a14:m>
                    <m:oMath xmlns:m="http://schemas.openxmlformats.org/officeDocument/2006/math"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zh-CN" sz="1000" dirty="0"/>
                    <a:t>224</a:t>
                  </a:r>
                  <a14:m>
                    <m:oMath xmlns:m="http://schemas.openxmlformats.org/officeDocument/2006/math"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zh-CN" sz="1000" dirty="0"/>
                    <a:t>3</a:t>
                  </a:r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21" name="文本框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612" y="2053564"/>
                  <a:ext cx="1135442" cy="24622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/>
                <p:cNvSpPr txBox="1"/>
                <p:nvPr/>
              </p:nvSpPr>
              <p:spPr>
                <a:xfrm>
                  <a:off x="1803462" y="2058458"/>
                  <a:ext cx="1118082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224</a:t>
                  </a:r>
                  <a14:m>
                    <m:oMath xmlns:m="http://schemas.openxmlformats.org/officeDocument/2006/math"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zh-CN" sz="1000" dirty="0"/>
                    <a:t>224</a:t>
                  </a:r>
                  <a14:m>
                    <m:oMath xmlns:m="http://schemas.openxmlformats.org/officeDocument/2006/math"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64</m:t>
                      </m:r>
                    </m:oMath>
                  </a14:m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22" name="文本框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3462" y="2058458"/>
                  <a:ext cx="1118082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/>
                <p:cNvSpPr txBox="1"/>
                <p:nvPr/>
              </p:nvSpPr>
              <p:spPr>
                <a:xfrm>
                  <a:off x="1805805" y="2658272"/>
                  <a:ext cx="135026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112</a:t>
                  </a:r>
                  <a14:m>
                    <m:oMath xmlns:m="http://schemas.openxmlformats.org/officeDocument/2006/math"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112</m:t>
                      </m:r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128</m:t>
                      </m:r>
                    </m:oMath>
                  </a14:m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23" name="文本框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5805" y="2658272"/>
                  <a:ext cx="1350260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/>
                <p:cNvSpPr txBox="1"/>
                <p:nvPr/>
              </p:nvSpPr>
              <p:spPr>
                <a:xfrm>
                  <a:off x="2237665" y="2972888"/>
                  <a:ext cx="113575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56</a:t>
                  </a:r>
                  <a14:m>
                    <m:oMath xmlns:m="http://schemas.openxmlformats.org/officeDocument/2006/math"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56</m:t>
                      </m:r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256</m:t>
                      </m:r>
                    </m:oMath>
                  </a14:m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24" name="文本框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7665" y="2972888"/>
                  <a:ext cx="1135758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/>
                <p:cNvSpPr txBox="1"/>
                <p:nvPr/>
              </p:nvSpPr>
              <p:spPr>
                <a:xfrm>
                  <a:off x="3156065" y="3197232"/>
                  <a:ext cx="113575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28</a:t>
                  </a:r>
                  <a14:m>
                    <m:oMath xmlns:m="http://schemas.openxmlformats.org/officeDocument/2006/math"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28</m:t>
                      </m:r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512</m:t>
                      </m:r>
                    </m:oMath>
                  </a14:m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25" name="文本框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6065" y="3197232"/>
                  <a:ext cx="1135758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/>
                <p:cNvSpPr txBox="1"/>
                <p:nvPr/>
              </p:nvSpPr>
              <p:spPr>
                <a:xfrm>
                  <a:off x="4518555" y="3366062"/>
                  <a:ext cx="113575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14</a:t>
                  </a:r>
                  <a14:m>
                    <m:oMath xmlns:m="http://schemas.openxmlformats.org/officeDocument/2006/math"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512</m:t>
                      </m:r>
                    </m:oMath>
                  </a14:m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26" name="文本框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8555" y="3366062"/>
                  <a:ext cx="1135758" cy="24622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/>
                <p:cNvSpPr txBox="1"/>
                <p:nvPr/>
              </p:nvSpPr>
              <p:spPr>
                <a:xfrm>
                  <a:off x="5735225" y="3455690"/>
                  <a:ext cx="113575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7</a:t>
                  </a:r>
                  <a14:m>
                    <m:oMath xmlns:m="http://schemas.openxmlformats.org/officeDocument/2006/math"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512</m:t>
                      </m:r>
                    </m:oMath>
                  </a14:m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27" name="文本框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5225" y="3455690"/>
                  <a:ext cx="1135758" cy="24622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/>
                <p:cNvSpPr txBox="1"/>
                <p:nvPr/>
              </p:nvSpPr>
              <p:spPr>
                <a:xfrm>
                  <a:off x="6663694" y="3585240"/>
                  <a:ext cx="113575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1</a:t>
                  </a:r>
                  <a14:m>
                    <m:oMath xmlns:m="http://schemas.openxmlformats.org/officeDocument/2006/math"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4096</m:t>
                      </m:r>
                    </m:oMath>
                  </a14:m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28" name="文本框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3694" y="3585240"/>
                  <a:ext cx="1135758" cy="24622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/>
                <p:cNvSpPr txBox="1"/>
                <p:nvPr/>
              </p:nvSpPr>
              <p:spPr>
                <a:xfrm>
                  <a:off x="8008242" y="3585240"/>
                  <a:ext cx="113575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1</a:t>
                  </a:r>
                  <a14:m>
                    <m:oMath xmlns:m="http://schemas.openxmlformats.org/officeDocument/2006/math"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29" name="文本框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8242" y="3585240"/>
                  <a:ext cx="1135758" cy="246221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7610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-36513" y="1795811"/>
            <a:ext cx="9284926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模型优化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-36513" y="2496017"/>
            <a:ext cx="4572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对应二分类问题调整模型</a:t>
            </a: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训练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多个模型，使用</a:t>
            </a:r>
            <a:r>
              <a:rPr lang="en-US" altLang="zh-CN" sz="2000" dirty="0">
                <a:ea typeface="方正北魏楷书简体" panose="03000509000000000000" pitchFamily="65" charset="-122"/>
              </a:rPr>
              <a:t>Cascade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组合成级联检测器</a:t>
            </a: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ea typeface="方正北魏楷书简体" panose="03000509000000000000" pitchFamily="65" charset="-122"/>
              </a:rPr>
              <a:t>Batch </a:t>
            </a:r>
            <a:r>
              <a:rPr lang="en-US" altLang="zh-CN" sz="2000" dirty="0">
                <a:ea typeface="方正北魏楷书简体" panose="03000509000000000000" pitchFamily="65" charset="-122"/>
              </a:rPr>
              <a:t>Normalization 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预防过拟合</a:t>
            </a: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535488" y="1795811"/>
            <a:ext cx="12521" cy="421831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932363" y="2669225"/>
                <a:ext cx="4572000" cy="215571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sub>
                      </m:sSub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CN" altLang="en-US" sz="2800" i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func>
                              <m:r>
                                <a:rPr lang="zh-CN" altLang="en-US" sz="28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800" i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zh-CN" alt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CN" alt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CN" altLang="en-US" sz="2800" i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800" i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zh-CN" alt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363" y="2669225"/>
                <a:ext cx="4572000" cy="2155718"/>
              </a:xfrm>
              <a:prstGeom prst="rect">
                <a:avLst/>
              </a:prstGeom>
              <a:blipFill rotWithShape="0">
                <a:blip r:embed="rId2"/>
                <a:stretch>
                  <a:fillRect r="-7733" b="-498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467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-36513" y="1795811"/>
            <a:ext cx="9284926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模型优化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-36513" y="2496017"/>
            <a:ext cx="4572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对应二分类问题调整模型</a:t>
            </a: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训练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多个模型，使用</a:t>
            </a:r>
            <a:r>
              <a:rPr lang="en-US" altLang="zh-CN" sz="2000" dirty="0">
                <a:ea typeface="方正北魏楷书简体" panose="03000509000000000000" pitchFamily="65" charset="-122"/>
              </a:rPr>
              <a:t>Cascade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组合成级联检测器</a:t>
            </a: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ea typeface="方正北魏楷书简体" panose="03000509000000000000" pitchFamily="65" charset="-122"/>
              </a:rPr>
              <a:t>Batch </a:t>
            </a:r>
            <a:r>
              <a:rPr lang="en-US" altLang="zh-CN" sz="2000" dirty="0">
                <a:ea typeface="方正北魏楷书简体" panose="03000509000000000000" pitchFamily="65" charset="-122"/>
              </a:rPr>
              <a:t>Normalization 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预防过拟合</a:t>
            </a: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535488" y="1795811"/>
            <a:ext cx="12521" cy="421831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526" y="2171962"/>
            <a:ext cx="4525962" cy="282186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764651" y="5238892"/>
            <a:ext cx="2303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4-2</a:t>
            </a:r>
            <a:r>
              <a:rPr lang="zh-CN" altLang="en-US" sz="1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400" i="1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级</a:t>
            </a:r>
            <a:r>
              <a:rPr lang="zh-CN" altLang="en-US" sz="1400" i="1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联检测示意图</a:t>
            </a:r>
            <a:endParaRPr lang="zh-CN" altLang="en-US" sz="2000" i="1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899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-36513" y="1795811"/>
            <a:ext cx="9284926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模型优化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-36513" y="2496017"/>
            <a:ext cx="4572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对应二分类问题调整模型</a:t>
            </a: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训练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多个模型，使用</a:t>
            </a:r>
            <a:r>
              <a:rPr lang="en-US" altLang="zh-CN" sz="2000" dirty="0">
                <a:ea typeface="方正北魏楷书简体" panose="03000509000000000000" pitchFamily="65" charset="-122"/>
              </a:rPr>
              <a:t>Cascade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组合成级联检测器</a:t>
            </a: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ea typeface="方正北魏楷书简体" panose="03000509000000000000" pitchFamily="65" charset="-122"/>
              </a:rPr>
              <a:t>Batch </a:t>
            </a:r>
            <a:r>
              <a:rPr lang="en-US" altLang="zh-CN" sz="2000" dirty="0">
                <a:ea typeface="方正北魏楷书简体" panose="03000509000000000000" pitchFamily="65" charset="-122"/>
              </a:rPr>
              <a:t>Normalization 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预防过拟合</a:t>
            </a: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535488" y="1795811"/>
            <a:ext cx="12521" cy="421831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https://img-blog.csdn.net/2016031219072679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664" y="2524949"/>
            <a:ext cx="4538050" cy="263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80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-36513" y="1795811"/>
            <a:ext cx="9284926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模型训练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-36513" y="2496017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数据集划分</a:t>
            </a: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模型初始化</a:t>
            </a:r>
            <a:endParaRPr lang="en-US" altLang="zh-CN" sz="2000" dirty="0" smtClean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模型</a:t>
            </a: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优化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535488" y="1795811"/>
            <a:ext cx="12521" cy="421831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4932363" y="2269757"/>
            <a:ext cx="3606348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针对数据不平衡问题划分不同数据子集，训练多个模型</a:t>
            </a:r>
          </a:p>
          <a:p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932363" y="3431470"/>
            <a:ext cx="3606348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使用</a:t>
            </a:r>
            <a:r>
              <a:rPr lang="en-US" altLang="zh-CN" sz="2000" dirty="0" err="1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ImageNet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上预训练的参数初始化</a:t>
            </a:r>
          </a:p>
          <a:p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932363" y="4591250"/>
            <a:ext cx="36063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使用</a:t>
            </a:r>
            <a:r>
              <a:rPr lang="en-US" altLang="zh-CN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Adam</a:t>
            </a: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算法对模型进行优化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275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-36513" y="1795811"/>
            <a:ext cx="9284926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实验结果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8656" y="1895244"/>
            <a:ext cx="8966687" cy="4019451"/>
            <a:chOff x="88412" y="1873967"/>
            <a:chExt cx="9796949" cy="401945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12" y="1873967"/>
              <a:ext cx="4843949" cy="1970648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79" y="3944048"/>
              <a:ext cx="4843684" cy="194937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1412" y="1873967"/>
              <a:ext cx="4843949" cy="1949370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2391" y="3944048"/>
              <a:ext cx="4842970" cy="1949369"/>
            </a:xfrm>
            <a:prstGeom prst="rect">
              <a:avLst/>
            </a:prstGeom>
          </p:spPr>
        </p:pic>
      </p:grpSp>
      <p:sp>
        <p:nvSpPr>
          <p:cNvPr id="20" name="矩形 19"/>
          <p:cNvSpPr/>
          <p:nvPr/>
        </p:nvSpPr>
        <p:spPr>
          <a:xfrm>
            <a:off x="688433" y="6103191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4-3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不同模型</a:t>
            </a:r>
            <a:r>
              <a:rPr lang="en-US" altLang="zh-CN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loss</a:t>
            </a:r>
            <a:r>
              <a:rPr lang="zh-CN" altLang="en-US" sz="1600" i="1" dirty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曲线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示意图</a:t>
            </a:r>
            <a:endParaRPr lang="zh-CN" altLang="en-US" sz="16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617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24946" y="4887245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表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4-1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最终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结果表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6513" y="17958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实验结果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151098"/>
              </p:ext>
            </p:extLst>
          </p:nvPr>
        </p:nvGraphicFramePr>
        <p:xfrm>
          <a:off x="627657" y="2600352"/>
          <a:ext cx="7911054" cy="2125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335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4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67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9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95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模型类别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REC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PRE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MDR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FDR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VGG-11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0.9643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0.7297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0.0356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0.1786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VGG-13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0.9292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0.8468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0.0708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0.1080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VGG-16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0.9548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0.8120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0.0452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0.1420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VGG-19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0.9381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0.8281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0.0619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0.1250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803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24946" y="4887245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表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4-2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最优结果表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6513" y="17958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实验结果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86878"/>
              </p:ext>
            </p:extLst>
          </p:nvPr>
        </p:nvGraphicFramePr>
        <p:xfrm>
          <a:off x="627657" y="2600352"/>
          <a:ext cx="7911054" cy="2125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335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4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67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9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95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模型类别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REC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PRE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MDR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FDR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VGG-11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0.9735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0.8661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0.0265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0.0966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VGG-13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0.9469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0.7643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0.0531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0.1875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VGG-16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0.9646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0.8015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0.0354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0.1534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VGG-19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0.9558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0.8120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0.0442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0.1420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205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108" y="1757288"/>
            <a:ext cx="5062710" cy="420074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73409" y="5975604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图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1-2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缺陷示意图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1" y="17397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6853009" y="1250573"/>
              <a:ext cx="17093" cy="4008513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>
              <a:off x="1884942" y="1250573"/>
              <a:ext cx="12226" cy="4016882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零件缺陷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173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24946" y="4887245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表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4-3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不同模型对比结果表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6513" y="17958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实验结果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673862"/>
              </p:ext>
            </p:extLst>
          </p:nvPr>
        </p:nvGraphicFramePr>
        <p:xfrm>
          <a:off x="627657" y="2600352"/>
          <a:ext cx="7911054" cy="2125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335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4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67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9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95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模型类别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REC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PRE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MDR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FDR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VGG-9-final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0.9027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0.7286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0.0973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0.2159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VGG-9-best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0.9292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0.7143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0.0708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0.286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VGG-11-final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0.9643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0.7297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0.0356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0.1786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VGG-11-best</a:t>
                      </a:r>
                      <a:endParaRPr lang="zh-CN" altLang="en-US" dirty="0"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0.9735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0.8661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0.0265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0.0966</a:t>
                      </a:r>
                      <a:endParaRPr lang="zh-CN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283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8433" y="4341634"/>
            <a:ext cx="7694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表</a:t>
            </a:r>
            <a:r>
              <a:rPr lang="en-US" altLang="zh-CN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4-4</a:t>
            </a:r>
            <a:r>
              <a:rPr lang="zh-CN" altLang="en-US" sz="1600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：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不同</a:t>
            </a:r>
            <a:r>
              <a:rPr lang="zh-CN" altLang="en-US" sz="1600" i="1" dirty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模型</a:t>
            </a:r>
            <a:r>
              <a:rPr lang="zh-CN" altLang="en-US" sz="1600" i="1" dirty="0" smtClean="0">
                <a:solidFill>
                  <a:srgbClr val="292929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检测速度表</a:t>
            </a:r>
            <a:endParaRPr lang="zh-CN" altLang="en-US" sz="2400" i="1" dirty="0">
              <a:solidFill>
                <a:srgbClr val="292929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6513" y="1795811"/>
            <a:ext cx="9144001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实验结果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40761"/>
              </p:ext>
            </p:extLst>
          </p:nvPr>
        </p:nvGraphicFramePr>
        <p:xfrm>
          <a:off x="856997" y="3256393"/>
          <a:ext cx="7525544" cy="850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895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85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  <a:latin typeface="方正北魏楷书简体" panose="03000509000000000000" pitchFamily="65" charset="-122"/>
                          <a:ea typeface="方正北魏楷书简体" panose="03000509000000000000" pitchFamily="65" charset="-122"/>
                        </a:rPr>
                        <a:t>模型类别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方正北魏楷书简体" panose="03000509000000000000" pitchFamily="65" charset="-122"/>
                        <a:ea typeface="方正北魏楷书简体" panose="03000509000000000000" pitchFamily="65" charset="-122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VGG-9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VGG-11</a:t>
                      </a:r>
                      <a:endParaRPr lang="zh-CN" altLang="en-US" sz="1800" b="0" dirty="0" smtClean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VGG-13</a:t>
                      </a:r>
                      <a:endParaRPr lang="zh-CN" altLang="en-US" sz="1800" b="0" dirty="0" smtClean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VGG-16</a:t>
                      </a:r>
                      <a:endParaRPr lang="zh-CN" altLang="en-US" sz="1800" b="0" dirty="0" smtClean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VGG-19</a:t>
                      </a:r>
                      <a:endParaRPr lang="zh-CN" altLang="en-US" sz="1800" b="0" dirty="0" smtClean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02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chemeClr val="bg1"/>
                          </a:solidFill>
                          <a:latin typeface="+mj-lt"/>
                          <a:ea typeface="方正北魏楷书简体" panose="03000509000000000000" pitchFamily="65" charset="-122"/>
                        </a:rPr>
                        <a:t>速度</a:t>
                      </a:r>
                      <a:endParaRPr lang="zh-CN" altLang="en-US" b="1" dirty="0">
                        <a:solidFill>
                          <a:schemeClr val="bg1"/>
                        </a:solidFill>
                        <a:latin typeface="+mj-lt"/>
                        <a:ea typeface="方正北魏楷书简体" panose="03000509000000000000" pitchFamily="65" charset="-122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16ms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23ms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29ms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34ms</a:t>
                      </a:r>
                      <a:endParaRPr lang="zh-CN" altLang="en-US" b="0" dirty="0" smtClean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 smtClean="0">
                          <a:solidFill>
                            <a:schemeClr val="tx1"/>
                          </a:solidFill>
                          <a:latin typeface="+mn-lt"/>
                          <a:ea typeface="方正北魏楷书简体" panose="03000509000000000000" pitchFamily="65" charset="-122"/>
                        </a:rPr>
                        <a:t>46ms</a:t>
                      </a:r>
                      <a:endParaRPr lang="zh-CN" altLang="en-US" b="0" dirty="0" smtClean="0">
                        <a:solidFill>
                          <a:schemeClr val="tx1"/>
                        </a:solidFill>
                        <a:latin typeface="+mn-lt"/>
                        <a:ea typeface="方正北魏楷书简体" panose="03000509000000000000" pitchFamily="65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785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 txBox="1">
            <a:spLocks/>
          </p:cNvSpPr>
          <p:nvPr/>
        </p:nvSpPr>
        <p:spPr>
          <a:xfrm>
            <a:off x="1405290" y="1597796"/>
            <a:ext cx="7821329" cy="4013734"/>
          </a:xfrm>
          <a:prstGeom prst="rect">
            <a:avLst/>
          </a:prstGeom>
        </p:spPr>
        <p:txBody>
          <a:bodyPr/>
          <a:lstStyle>
            <a:lvl1pPr marL="342892" indent="-342892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1" indent="-285743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第一章 绪论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第二章 表面法线提取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第三章 基于传统算法的缺陷检测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方正北魏楷书简体" panose="03000509000000000000" charset="-122"/>
                <a:ea typeface="方正北魏楷书简体" panose="03000509000000000000" charset="-122"/>
              </a:rPr>
              <a:t>第四章 基于深度学习的缺陷检测</a:t>
            </a: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>
              <a:buFont typeface="Wingdings" panose="05000000000000000000" pitchFamily="2" charset="2"/>
              <a:buChar char="Ø"/>
              <a:tabLst>
                <a:tab pos="5114925" algn="l"/>
              </a:tabLst>
            </a:pPr>
            <a:r>
              <a:rPr lang="zh-CN" altLang="en-US" sz="2400" dirty="0" smtClean="0">
                <a:solidFill>
                  <a:srgbClr val="C00000"/>
                </a:solidFill>
                <a:latin typeface="方正北魏楷书简体" panose="03000509000000000000" charset="-122"/>
                <a:ea typeface="方正北魏楷书简体" panose="03000509000000000000" charset="-122"/>
              </a:rPr>
              <a:t>第五章 总结与展望</a:t>
            </a:r>
            <a:endParaRPr lang="en-US" altLang="zh-CN" sz="2400" dirty="0" smtClean="0">
              <a:solidFill>
                <a:srgbClr val="C00000"/>
              </a:solidFill>
              <a:latin typeface="方正北魏楷书简体" panose="03000509000000000000" charset="-122"/>
              <a:ea typeface="方正北魏楷书简体" panose="03000509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597795"/>
            <a:ext cx="467544" cy="40137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110" y="5680540"/>
            <a:ext cx="1777041" cy="1095095"/>
          </a:xfrm>
          <a:prstGeom prst="rect">
            <a:avLst/>
          </a:prstGeom>
          <a:effectLst>
            <a:softEdge rad="393700"/>
          </a:effectLst>
        </p:spPr>
      </p:pic>
    </p:spTree>
    <p:extLst>
      <p:ext uri="{BB962C8B-B14F-4D97-AF65-F5344CB8AC3E}">
        <p14:creationId xmlns:p14="http://schemas.microsoft.com/office/powerpoint/2010/main" val="78711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23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0" y="1740626"/>
            <a:ext cx="9131650" cy="4218317"/>
            <a:chOff x="63979" y="1242204"/>
            <a:chExt cx="8916835" cy="4016882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63979" y="1242204"/>
              <a:ext cx="8916835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63979" y="5259086"/>
              <a:ext cx="8916835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文本框 43"/>
          <p:cNvSpPr txBox="1"/>
          <p:nvPr/>
        </p:nvSpPr>
        <p:spPr>
          <a:xfrm>
            <a:off x="364142" y="1053977"/>
            <a:ext cx="4334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工作总结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-1301387" y="1515642"/>
            <a:ext cx="8816885" cy="4609106"/>
            <a:chOff x="-2854435" y="1261932"/>
            <a:chExt cx="10690335" cy="5472816"/>
          </a:xfrm>
        </p:grpSpPr>
        <p:grpSp>
          <p:nvGrpSpPr>
            <p:cNvPr id="4" name="组合 3"/>
            <p:cNvGrpSpPr/>
            <p:nvPr/>
          </p:nvGrpSpPr>
          <p:grpSpPr>
            <a:xfrm>
              <a:off x="-2854435" y="1261932"/>
              <a:ext cx="10690335" cy="5472816"/>
              <a:chOff x="-2854435" y="1261932"/>
              <a:chExt cx="10690335" cy="5472816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739900" y="1966339"/>
                <a:ext cx="6096000" cy="4064000"/>
              </a:xfrm>
              <a:prstGeom prst="rect">
                <a:avLst/>
              </a:prstGeom>
              <a:noFill/>
              <a:ln>
                <a:noFill/>
              </a:ln>
            </p:spPr>
          </p:sp>
          <p:sp>
            <p:nvSpPr>
              <p:cNvPr id="6" name="空心弧 5"/>
              <p:cNvSpPr/>
              <p:nvPr/>
            </p:nvSpPr>
            <p:spPr>
              <a:xfrm>
                <a:off x="-2854435" y="1261932"/>
                <a:ext cx="5472816" cy="5472816"/>
              </a:xfrm>
              <a:prstGeom prst="blockArc">
                <a:avLst>
                  <a:gd name="adj1" fmla="val 18900000"/>
                  <a:gd name="adj2" fmla="val 2700000"/>
                  <a:gd name="adj3" fmla="val 395"/>
                </a:avLst>
              </a:prstGeom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7" name="任意多边形 6"/>
              <p:cNvSpPr/>
              <p:nvPr/>
            </p:nvSpPr>
            <p:spPr>
              <a:xfrm>
                <a:off x="2304879" y="2372739"/>
                <a:ext cx="5475833" cy="812800"/>
              </a:xfrm>
              <a:custGeom>
                <a:avLst/>
                <a:gdLst>
                  <a:gd name="connsiteX0" fmla="*/ 0 w 5475833"/>
                  <a:gd name="connsiteY0" fmla="*/ 0 h 812800"/>
                  <a:gd name="connsiteX1" fmla="*/ 5475833 w 5475833"/>
                  <a:gd name="connsiteY1" fmla="*/ 0 h 812800"/>
                  <a:gd name="connsiteX2" fmla="*/ 5475833 w 5475833"/>
                  <a:gd name="connsiteY2" fmla="*/ 812800 h 812800"/>
                  <a:gd name="connsiteX3" fmla="*/ 0 w 5475833"/>
                  <a:gd name="connsiteY3" fmla="*/ 812800 h 812800"/>
                  <a:gd name="connsiteX4" fmla="*/ 0 w 5475833"/>
                  <a:gd name="connsiteY4" fmla="*/ 0 h 81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75833" h="812800">
                    <a:moveTo>
                      <a:pt x="0" y="0"/>
                    </a:moveTo>
                    <a:lnTo>
                      <a:pt x="5475833" y="0"/>
                    </a:lnTo>
                    <a:lnTo>
                      <a:pt x="5475833" y="812800"/>
                    </a:lnTo>
                    <a:lnTo>
                      <a:pt x="0" y="8128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645160" tIns="60960" rIns="60960" bIns="60960" numCol="1" spcCol="1270" anchor="ctr" anchorCtr="0">
                <a:noAutofit/>
              </a:bodyPr>
              <a:lstStyle/>
              <a:p>
                <a:pPr lvl="1"/>
                <a:r>
                  <a:rPr lang="zh-CN" altLang="en-US" sz="2000" dirty="0">
                    <a:solidFill>
                      <a:schemeClr val="tx1"/>
                    </a:solidFill>
                    <a:latin typeface="方正北魏楷书简体" panose="03000509000000000000" pitchFamily="65" charset="-122"/>
                    <a:ea typeface="方正北魏楷书简体" panose="03000509000000000000" pitchFamily="65" charset="-122"/>
                  </a:rPr>
                  <a:t>法线提取设备和算法</a:t>
                </a:r>
                <a:endParaRPr lang="en-US" altLang="zh-CN" sz="2000" dirty="0">
                  <a:solidFill>
                    <a:schemeClr val="tx1"/>
                  </a:solidFill>
                  <a:latin typeface="方正北魏楷书简体" panose="03000509000000000000" pitchFamily="65" charset="-122"/>
                  <a:ea typeface="方正北魏楷书简体" panose="03000509000000000000" pitchFamily="65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1796879" y="2271139"/>
                <a:ext cx="1016000" cy="1016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9" name="任意多边形 8"/>
              <p:cNvSpPr/>
              <p:nvPr/>
            </p:nvSpPr>
            <p:spPr>
              <a:xfrm>
                <a:off x="2600332" y="3591938"/>
                <a:ext cx="5180380" cy="812800"/>
              </a:xfrm>
              <a:custGeom>
                <a:avLst/>
                <a:gdLst>
                  <a:gd name="connsiteX0" fmla="*/ 0 w 5180380"/>
                  <a:gd name="connsiteY0" fmla="*/ 0 h 812800"/>
                  <a:gd name="connsiteX1" fmla="*/ 5180380 w 5180380"/>
                  <a:gd name="connsiteY1" fmla="*/ 0 h 812800"/>
                  <a:gd name="connsiteX2" fmla="*/ 5180380 w 5180380"/>
                  <a:gd name="connsiteY2" fmla="*/ 812800 h 812800"/>
                  <a:gd name="connsiteX3" fmla="*/ 0 w 5180380"/>
                  <a:gd name="connsiteY3" fmla="*/ 812800 h 812800"/>
                  <a:gd name="connsiteX4" fmla="*/ 0 w 5180380"/>
                  <a:gd name="connsiteY4" fmla="*/ 0 h 81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0380" h="812800">
                    <a:moveTo>
                      <a:pt x="0" y="0"/>
                    </a:moveTo>
                    <a:lnTo>
                      <a:pt x="5180380" y="0"/>
                    </a:lnTo>
                    <a:lnTo>
                      <a:pt x="5180380" y="812800"/>
                    </a:lnTo>
                    <a:lnTo>
                      <a:pt x="0" y="8128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645160" tIns="60960" rIns="60960" bIns="60960" numCol="1" spcCol="1270" anchor="ctr" anchorCtr="0">
                <a:noAutofit/>
              </a:bodyPr>
              <a:lstStyle/>
              <a:p>
                <a:pPr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altLang="zh-CN" sz="2000" dirty="0" smtClean="0">
                  <a:solidFill>
                    <a:schemeClr val="tx1"/>
                  </a:solidFill>
                  <a:latin typeface="方正北魏楷书简体" panose="03000509000000000000" pitchFamily="65" charset="-122"/>
                  <a:ea typeface="方正北魏楷书简体" panose="03000509000000000000" pitchFamily="65" charset="-122"/>
                </a:endParaRPr>
              </a:p>
              <a:p>
                <a:pPr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2000" dirty="0" smtClean="0">
                    <a:solidFill>
                      <a:schemeClr val="tx1"/>
                    </a:solidFill>
                    <a:latin typeface="方正北魏楷书简体" panose="03000509000000000000" pitchFamily="65" charset="-122"/>
                    <a:ea typeface="方正北魏楷书简体" panose="03000509000000000000" pitchFamily="65" charset="-122"/>
                  </a:rPr>
                  <a:t>法线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方正北魏楷书简体" panose="03000509000000000000" pitchFamily="65" charset="-122"/>
                    <a:ea typeface="方正北魏楷书简体" panose="03000509000000000000" pitchFamily="65" charset="-122"/>
                  </a:rPr>
                  <a:t>图在传统</a:t>
                </a:r>
                <a:r>
                  <a:rPr lang="zh-CN" altLang="en-US" sz="2000" dirty="0" smtClean="0">
                    <a:solidFill>
                      <a:schemeClr val="tx1"/>
                    </a:solidFill>
                    <a:latin typeface="方正北魏楷书简体" panose="03000509000000000000" pitchFamily="65" charset="-122"/>
                    <a:ea typeface="方正北魏楷书简体" panose="03000509000000000000" pitchFamily="65" charset="-122"/>
                  </a:rPr>
                  <a:t>缺陷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方正北魏楷书简体" panose="03000509000000000000" pitchFamily="65" charset="-122"/>
                    <a:ea typeface="方正北魏楷书简体" panose="03000509000000000000" pitchFamily="65" charset="-122"/>
                  </a:rPr>
                  <a:t>检测</a:t>
                </a:r>
                <a:r>
                  <a:rPr lang="zh-CN" altLang="en-US" sz="2000" dirty="0" smtClean="0">
                    <a:solidFill>
                      <a:schemeClr val="tx1"/>
                    </a:solidFill>
                    <a:latin typeface="方正北魏楷书简体" panose="03000509000000000000" pitchFamily="65" charset="-122"/>
                    <a:ea typeface="方正北魏楷书简体" panose="03000509000000000000" pitchFamily="65" charset="-122"/>
                  </a:rPr>
                  <a:t>中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方正北魏楷书简体" panose="03000509000000000000" pitchFamily="65" charset="-122"/>
                    <a:ea typeface="方正北魏楷书简体" panose="03000509000000000000" pitchFamily="65" charset="-122"/>
                  </a:rPr>
                  <a:t>的应用</a:t>
                </a:r>
                <a:endParaRPr lang="en-US" altLang="zh-CN" sz="2000" dirty="0">
                  <a:solidFill>
                    <a:schemeClr val="tx1"/>
                  </a:solidFill>
                  <a:latin typeface="方正北魏楷书简体" panose="03000509000000000000" pitchFamily="65" charset="-122"/>
                  <a:ea typeface="方正北魏楷书简体" panose="03000509000000000000" pitchFamily="65" charset="-122"/>
                </a:endParaRPr>
              </a:p>
              <a:p>
                <a:pPr lvl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2000" kern="1200" dirty="0">
                  <a:solidFill>
                    <a:schemeClr val="tx1"/>
                  </a:solidFill>
                  <a:latin typeface="方正北魏楷书简体" panose="03000509000000000000" pitchFamily="65" charset="-122"/>
                  <a:ea typeface="方正北魏楷书简体" panose="03000509000000000000" pitchFamily="65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092332" y="3490338"/>
                <a:ext cx="1016000" cy="1016000"/>
              </a:xfrm>
              <a:prstGeom prst="ellipse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1" name="任意多边形 10"/>
              <p:cNvSpPr/>
              <p:nvPr/>
            </p:nvSpPr>
            <p:spPr>
              <a:xfrm>
                <a:off x="2304879" y="4811140"/>
                <a:ext cx="5475833" cy="812800"/>
              </a:xfrm>
              <a:custGeom>
                <a:avLst/>
                <a:gdLst>
                  <a:gd name="connsiteX0" fmla="*/ 0 w 5475833"/>
                  <a:gd name="connsiteY0" fmla="*/ 0 h 812800"/>
                  <a:gd name="connsiteX1" fmla="*/ 5475833 w 5475833"/>
                  <a:gd name="connsiteY1" fmla="*/ 0 h 812800"/>
                  <a:gd name="connsiteX2" fmla="*/ 5475833 w 5475833"/>
                  <a:gd name="connsiteY2" fmla="*/ 812800 h 812800"/>
                  <a:gd name="connsiteX3" fmla="*/ 0 w 5475833"/>
                  <a:gd name="connsiteY3" fmla="*/ 812800 h 812800"/>
                  <a:gd name="connsiteX4" fmla="*/ 0 w 5475833"/>
                  <a:gd name="connsiteY4" fmla="*/ 0 h 81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75833" h="812800">
                    <a:moveTo>
                      <a:pt x="0" y="0"/>
                    </a:moveTo>
                    <a:lnTo>
                      <a:pt x="5475833" y="0"/>
                    </a:lnTo>
                    <a:lnTo>
                      <a:pt x="5475833" y="812800"/>
                    </a:lnTo>
                    <a:lnTo>
                      <a:pt x="0" y="8128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645160" tIns="60960" rIns="60960" bIns="60960" numCol="1" spcCol="1270" anchor="ctr" anchorCtr="0">
                <a:noAutofit/>
              </a:bodyPr>
              <a:lstStyle/>
              <a:p>
                <a:pPr lvl="1"/>
                <a:r>
                  <a:rPr lang="zh-CN" altLang="en-US" sz="2000" dirty="0">
                    <a:solidFill>
                      <a:schemeClr val="tx1"/>
                    </a:solidFill>
                    <a:latin typeface="方正北魏楷书简体" panose="03000509000000000000" pitchFamily="65" charset="-122"/>
                    <a:ea typeface="方正北魏楷书简体" panose="03000509000000000000" pitchFamily="65" charset="-122"/>
                  </a:rPr>
                  <a:t>法线图在基于深度学习的缺陷</a:t>
                </a:r>
                <a:r>
                  <a:rPr lang="zh-CN" altLang="en-US" sz="2000" dirty="0" smtClean="0">
                    <a:solidFill>
                      <a:schemeClr val="tx1"/>
                    </a:solidFill>
                    <a:latin typeface="方正北魏楷书简体" panose="03000509000000000000" pitchFamily="65" charset="-122"/>
                    <a:ea typeface="方正北魏楷书简体" panose="03000509000000000000" pitchFamily="65" charset="-122"/>
                  </a:rPr>
                  <a:t>检测中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方正北魏楷书简体" panose="03000509000000000000" pitchFamily="65" charset="-122"/>
                    <a:ea typeface="方正北魏楷书简体" panose="03000509000000000000" pitchFamily="65" charset="-122"/>
                  </a:rPr>
                  <a:t>的应用</a:t>
                </a:r>
                <a:endParaRPr lang="en-US" altLang="zh-CN" sz="2000" dirty="0">
                  <a:solidFill>
                    <a:schemeClr val="tx1"/>
                  </a:solidFill>
                  <a:latin typeface="方正北魏楷书简体" panose="03000509000000000000" pitchFamily="65" charset="-122"/>
                  <a:ea typeface="方正北魏楷书简体" panose="03000509000000000000" pitchFamily="65" charset="-122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1796879" y="4709539"/>
                <a:ext cx="1016000" cy="1016000"/>
              </a:xfrm>
              <a:prstGeom prst="ellipse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  <p:sp>
          <p:nvSpPr>
            <p:cNvPr id="26" name="椭圆 25"/>
            <p:cNvSpPr/>
            <p:nvPr/>
          </p:nvSpPr>
          <p:spPr>
            <a:xfrm>
              <a:off x="1796878" y="2271139"/>
              <a:ext cx="1009788" cy="1011178"/>
            </a:xfrm>
            <a:prstGeom prst="ellipse">
              <a:avLst/>
            </a:prstGeom>
            <a:blipFill dpi="0" rotWithShape="1">
              <a:blip r:embed="rId2"/>
              <a:srcRect/>
              <a:tile tx="0" ty="0" sx="84000" sy="100000" flip="none" algn="ctr"/>
            </a:blip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altLang="zh-CN" sz="6000" b="1" dirty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</a:rPr>
                <a:t>1</a:t>
              </a:r>
              <a:endParaRPr lang="zh-CN" altLang="en-US" sz="6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2092331" y="3485515"/>
              <a:ext cx="1034049" cy="1020823"/>
            </a:xfrm>
            <a:prstGeom prst="ellipse">
              <a:avLst/>
            </a:prstGeom>
            <a:blipFill dpi="0" rotWithShape="1">
              <a:blip r:embed="rId2"/>
              <a:srcRect/>
              <a:tile tx="0" ty="0" sx="84000" sy="73000" flip="none" algn="ctr"/>
            </a:blip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altLang="zh-CN" sz="6000" b="1" dirty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</a:rPr>
                <a:t>2</a:t>
              </a:r>
              <a:endParaRPr lang="zh-CN" altLang="en-US" sz="6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1796878" y="4709536"/>
              <a:ext cx="1009788" cy="1023695"/>
            </a:xfrm>
            <a:prstGeom prst="ellipse">
              <a:avLst/>
            </a:prstGeom>
            <a:blipFill>
              <a:blip r:embed="rId2"/>
              <a:tile tx="0" ty="0" sx="84000" sy="100000" flip="none" algn="ctr"/>
            </a:blip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altLang="zh-CN" sz="6000" b="1" dirty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</a:rPr>
                <a:t>3</a:t>
              </a:r>
              <a:endParaRPr lang="zh-CN" altLang="en-US" sz="6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1287218" y="2664000"/>
            <a:ext cx="1038092" cy="230832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2"/>
                </a:solidFill>
                <a:latin typeface="+mj-ea"/>
                <a:ea typeface="+mj-ea"/>
              </a:rPr>
              <a:t>工作总结</a:t>
            </a:r>
          </a:p>
        </p:txBody>
      </p:sp>
    </p:spTree>
    <p:extLst>
      <p:ext uri="{BB962C8B-B14F-4D97-AF65-F5344CB8AC3E}">
        <p14:creationId xmlns:p14="http://schemas.microsoft.com/office/powerpoint/2010/main" val="345387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-36513" y="1795811"/>
            <a:ext cx="9284926" cy="4218318"/>
            <a:chOff x="40274" y="1250573"/>
            <a:chExt cx="8928894" cy="401688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40274" y="1250573"/>
              <a:ext cx="8928894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0275" y="5267455"/>
              <a:ext cx="8928893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分类器设计</a:t>
            </a:r>
          </a:p>
        </p:txBody>
      </p:sp>
      <p:grpSp>
        <p:nvGrpSpPr>
          <p:cNvPr id="33" name="组合 32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-36513" y="2496017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表面法线提取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基于传统方法的缺陷检测</a:t>
            </a:r>
            <a:endParaRPr lang="en-US" altLang="zh-CN" sz="2000" dirty="0" smtClean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基于深度学习的缺陷检测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535488" y="1795811"/>
            <a:ext cx="12521" cy="421831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520876" y="2496017"/>
            <a:ext cx="4572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marL="800100" lvl="1" indent="-34290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阴影对法线提取结果的影响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800100" lvl="1" indent="-34290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数据库的扩充</a:t>
            </a:r>
            <a:endParaRPr lang="en-US" altLang="zh-CN" sz="2000" dirty="0" smtClean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800100" lvl="1" indent="-34290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缺陷种类多样化划分</a:t>
            </a:r>
            <a:endParaRPr lang="en-US" altLang="zh-CN" sz="2000" dirty="0" smtClean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800100" lvl="1" indent="-34290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使用深度</a:t>
            </a: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学习中的目标检测算法</a:t>
            </a:r>
            <a:endParaRPr lang="en-US" altLang="zh-CN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07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03300" y="1604963"/>
            <a:ext cx="6400800" cy="4368800"/>
          </a:xfrm>
        </p:spPr>
        <p:txBody>
          <a:bodyPr/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感谢我的导师郭延文教授！</a:t>
            </a:r>
            <a:endParaRPr lang="en-US" altLang="zh-CN" dirty="0">
              <a:solidFill>
                <a:schemeClr val="tx1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tx1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感谢答辩委员会的各位老师！</a:t>
            </a:r>
            <a:endParaRPr lang="en-US" altLang="zh-CN" dirty="0">
              <a:solidFill>
                <a:schemeClr val="tx1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tx1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感谢实验室的所有同学！</a:t>
            </a:r>
            <a:endParaRPr lang="en-US" altLang="zh-CN" dirty="0">
              <a:solidFill>
                <a:schemeClr val="tx1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tx1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感谢南京大学！</a:t>
            </a:r>
            <a:endParaRPr lang="en-US" altLang="zh-CN" dirty="0">
              <a:solidFill>
                <a:schemeClr val="tx1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47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谢谢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Q&amp;A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sz="28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姓名：宋佳</a:t>
            </a:r>
            <a:endParaRPr lang="en-US" altLang="zh-CN" sz="28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r>
              <a:rPr lang="zh-CN" altLang="en-US" sz="28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学号：</a:t>
            </a:r>
            <a:r>
              <a:rPr lang="en-US" altLang="zh-CN" sz="28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MG1533047</a:t>
            </a:r>
          </a:p>
          <a:p>
            <a:r>
              <a:rPr lang="zh-CN" altLang="en-US" sz="28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指导老师：郭延文 教授</a:t>
            </a:r>
            <a:endParaRPr lang="en-US" altLang="zh-CN" sz="28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5093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23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0" y="1740626"/>
            <a:ext cx="9131650" cy="4218317"/>
            <a:chOff x="16184" y="1319840"/>
            <a:chExt cx="9131650" cy="4218317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5481" y="3428999"/>
              <a:ext cx="3676640" cy="2109157"/>
            </a:xfrm>
            <a:prstGeom prst="rect">
              <a:avLst/>
            </a:prstGeom>
          </p:spPr>
        </p:pic>
        <p:grpSp>
          <p:nvGrpSpPr>
            <p:cNvPr id="25" name="组合 24"/>
            <p:cNvGrpSpPr/>
            <p:nvPr/>
          </p:nvGrpSpPr>
          <p:grpSpPr>
            <a:xfrm>
              <a:off x="16184" y="1319840"/>
              <a:ext cx="9131650" cy="4218317"/>
              <a:chOff x="-8092" y="1319841"/>
              <a:chExt cx="9131650" cy="4218317"/>
            </a:xfrm>
          </p:grpSpPr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1113" y="1337207"/>
                <a:ext cx="3689161" cy="2091792"/>
              </a:xfrm>
              <a:prstGeom prst="rect">
                <a:avLst/>
              </a:prstGeom>
            </p:spPr>
          </p:pic>
          <p:grpSp>
            <p:nvGrpSpPr>
              <p:cNvPr id="38" name="组合 37"/>
              <p:cNvGrpSpPr/>
              <p:nvPr/>
            </p:nvGrpSpPr>
            <p:grpSpPr>
              <a:xfrm>
                <a:off x="-8092" y="1319841"/>
                <a:ext cx="9131650" cy="4218317"/>
                <a:chOff x="63979" y="1242204"/>
                <a:chExt cx="8916835" cy="4016882"/>
              </a:xfrm>
            </p:grpSpPr>
            <p:cxnSp>
              <p:nvCxnSpPr>
                <p:cNvPr id="17" name="直接连接符 16"/>
                <p:cNvCxnSpPr/>
                <p:nvPr/>
              </p:nvCxnSpPr>
              <p:spPr>
                <a:xfrm>
                  <a:off x="63979" y="1242204"/>
                  <a:ext cx="8916835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/>
                <p:nvPr/>
              </p:nvCxnSpPr>
              <p:spPr>
                <a:xfrm>
                  <a:off x="63979" y="5259086"/>
                  <a:ext cx="8916835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" name="直接连接符 2"/>
                <p:cNvCxnSpPr/>
                <p:nvPr/>
              </p:nvCxnSpPr>
              <p:spPr>
                <a:xfrm>
                  <a:off x="4524101" y="1242204"/>
                  <a:ext cx="12226" cy="4016882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" name="直接连接符 12"/>
              <p:cNvCxnSpPr/>
              <p:nvPr/>
            </p:nvCxnSpPr>
            <p:spPr>
              <a:xfrm>
                <a:off x="5011206" y="1744284"/>
                <a:ext cx="0" cy="1132464"/>
              </a:xfrm>
              <a:prstGeom prst="line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矩形 13"/>
              <p:cNvSpPr/>
              <p:nvPr/>
            </p:nvSpPr>
            <p:spPr>
              <a:xfrm>
                <a:off x="5011205" y="1656491"/>
                <a:ext cx="3016925" cy="13080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defRPr/>
                </a:pPr>
                <a:r>
                  <a:rPr lang="zh-CN" altLang="en-US" sz="2000" dirty="0" smtClean="0"/>
                  <a:t>工业生产的需要</a:t>
                </a:r>
                <a:endParaRPr lang="en-US" altLang="zh-CN" sz="2000" dirty="0"/>
              </a:p>
              <a:p>
                <a:pPr>
                  <a:spcBef>
                    <a:spcPts val="600"/>
                  </a:spcBef>
                  <a:defRPr/>
                </a:pPr>
                <a:r>
                  <a:rPr lang="zh-CN" altLang="en-US" dirty="0" smtClean="0">
                    <a:solidFill>
                      <a:schemeClr val="bg1">
                        <a:lumMod val="50000"/>
                      </a:schemeClr>
                    </a:solidFill>
                  </a:rPr>
                  <a:t>目前工业生产中雇佣大量人力来进行缺陷检测，需要一种自动化的检测方法。</a:t>
                </a:r>
                <a:endParaRPr lang="en-US" altLang="zh-CN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15" name="直接连接符 14"/>
              <p:cNvCxnSpPr/>
              <p:nvPr/>
            </p:nvCxnSpPr>
            <p:spPr>
              <a:xfrm>
                <a:off x="431113" y="3829552"/>
                <a:ext cx="0" cy="1332122"/>
              </a:xfrm>
              <a:prstGeom prst="line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矩形 15"/>
              <p:cNvSpPr/>
              <p:nvPr/>
            </p:nvSpPr>
            <p:spPr>
              <a:xfrm>
                <a:off x="431113" y="3829552"/>
                <a:ext cx="3254068" cy="13080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defRPr/>
                </a:pPr>
                <a:r>
                  <a:rPr lang="zh-CN" altLang="en-US" sz="2000" dirty="0" smtClean="0"/>
                  <a:t>智能制造的需要</a:t>
                </a:r>
              </a:p>
              <a:p>
                <a:pPr>
                  <a:spcBef>
                    <a:spcPts val="600"/>
                  </a:spcBef>
                  <a:defRPr/>
                </a:pPr>
                <a:r>
                  <a:rPr lang="zh-CN" altLang="en-US" dirty="0" smtClean="0">
                    <a:solidFill>
                      <a:schemeClr val="bg1">
                        <a:lumMod val="50000"/>
                      </a:schemeClr>
                    </a:solidFill>
                  </a:rPr>
                  <a:t>智能制造是我国国策之一，产品质量自动检测是智能制造重要一环。</a:t>
                </a:r>
                <a:endParaRPr lang="en-US" altLang="zh-CN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28" name="直接连接符 27"/>
              <p:cNvCxnSpPr/>
              <p:nvPr/>
            </p:nvCxnSpPr>
            <p:spPr>
              <a:xfrm>
                <a:off x="-8092" y="3428999"/>
                <a:ext cx="9131650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4" name="文本框 43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研究背景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9517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25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7" name="Freeform 9"/>
          <p:cNvSpPr>
            <a:spLocks noEditPoints="1"/>
          </p:cNvSpPr>
          <p:nvPr/>
        </p:nvSpPr>
        <p:spPr bwMode="auto">
          <a:xfrm>
            <a:off x="1871239" y="3230895"/>
            <a:ext cx="1019426" cy="989643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9" name="Freeform 11"/>
          <p:cNvSpPr>
            <a:spLocks noEditPoints="1"/>
          </p:cNvSpPr>
          <p:nvPr/>
        </p:nvSpPr>
        <p:spPr bwMode="auto">
          <a:xfrm>
            <a:off x="2047959" y="5040696"/>
            <a:ext cx="1019426" cy="989643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64142" y="1053977"/>
            <a:ext cx="360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2"/>
                </a:solidFill>
                <a:latin typeface="+mj-ea"/>
                <a:ea typeface="+mj-ea"/>
              </a:rPr>
              <a:t>相关工作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95942" y="4049656"/>
            <a:ext cx="1390884" cy="1333610"/>
            <a:chOff x="586346" y="1756272"/>
            <a:chExt cx="1467492" cy="1427537"/>
          </a:xfrm>
        </p:grpSpPr>
        <p:sp>
          <p:nvSpPr>
            <p:cNvPr id="31" name="Freeform 14"/>
            <p:cNvSpPr>
              <a:spLocks noEditPoints="1"/>
            </p:cNvSpPr>
            <p:nvPr/>
          </p:nvSpPr>
          <p:spPr bwMode="auto">
            <a:xfrm>
              <a:off x="586346" y="1756272"/>
              <a:ext cx="1467492" cy="1427537"/>
            </a:xfrm>
            <a:custGeom>
              <a:avLst/>
              <a:gdLst>
                <a:gd name="T0" fmla="*/ 494 w 496"/>
                <a:gd name="T1" fmla="*/ 221 h 496"/>
                <a:gd name="T2" fmla="*/ 478 w 496"/>
                <a:gd name="T3" fmla="*/ 208 h 496"/>
                <a:gd name="T4" fmla="*/ 427 w 496"/>
                <a:gd name="T5" fmla="*/ 175 h 496"/>
                <a:gd name="T6" fmla="*/ 441 w 496"/>
                <a:gd name="T7" fmla="*/ 113 h 496"/>
                <a:gd name="T8" fmla="*/ 442 w 496"/>
                <a:gd name="T9" fmla="*/ 95 h 496"/>
                <a:gd name="T10" fmla="*/ 403 w 496"/>
                <a:gd name="T11" fmla="*/ 55 h 496"/>
                <a:gd name="T12" fmla="*/ 384 w 496"/>
                <a:gd name="T13" fmla="*/ 56 h 496"/>
                <a:gd name="T14" fmla="*/ 322 w 496"/>
                <a:gd name="T15" fmla="*/ 70 h 496"/>
                <a:gd name="T16" fmla="*/ 289 w 496"/>
                <a:gd name="T17" fmla="*/ 17 h 496"/>
                <a:gd name="T18" fmla="*/ 277 w 496"/>
                <a:gd name="T19" fmla="*/ 2 h 496"/>
                <a:gd name="T20" fmla="*/ 221 w 496"/>
                <a:gd name="T21" fmla="*/ 2 h 496"/>
                <a:gd name="T22" fmla="*/ 209 w 496"/>
                <a:gd name="T23" fmla="*/ 16 h 496"/>
                <a:gd name="T24" fmla="*/ 175 w 496"/>
                <a:gd name="T25" fmla="*/ 69 h 496"/>
                <a:gd name="T26" fmla="*/ 114 w 496"/>
                <a:gd name="T27" fmla="*/ 55 h 496"/>
                <a:gd name="T28" fmla="*/ 95 w 496"/>
                <a:gd name="T29" fmla="*/ 53 h 496"/>
                <a:gd name="T30" fmla="*/ 55 w 496"/>
                <a:gd name="T31" fmla="*/ 93 h 496"/>
                <a:gd name="T32" fmla="*/ 56 w 496"/>
                <a:gd name="T33" fmla="*/ 112 h 496"/>
                <a:gd name="T34" fmla="*/ 70 w 496"/>
                <a:gd name="T35" fmla="*/ 174 h 496"/>
                <a:gd name="T36" fmla="*/ 16 w 496"/>
                <a:gd name="T37" fmla="*/ 207 h 496"/>
                <a:gd name="T38" fmla="*/ 2 w 496"/>
                <a:gd name="T39" fmla="*/ 219 h 496"/>
                <a:gd name="T40" fmla="*/ 2 w 496"/>
                <a:gd name="T41" fmla="*/ 276 h 496"/>
                <a:gd name="T42" fmla="*/ 18 w 496"/>
                <a:gd name="T43" fmla="*/ 288 h 496"/>
                <a:gd name="T44" fmla="*/ 69 w 496"/>
                <a:gd name="T45" fmla="*/ 322 h 496"/>
                <a:gd name="T46" fmla="*/ 55 w 496"/>
                <a:gd name="T47" fmla="*/ 383 h 496"/>
                <a:gd name="T48" fmla="*/ 54 w 496"/>
                <a:gd name="T49" fmla="*/ 402 h 496"/>
                <a:gd name="T50" fmla="*/ 93 w 496"/>
                <a:gd name="T51" fmla="*/ 441 h 496"/>
                <a:gd name="T52" fmla="*/ 112 w 496"/>
                <a:gd name="T53" fmla="*/ 440 h 496"/>
                <a:gd name="T54" fmla="*/ 173 w 496"/>
                <a:gd name="T55" fmla="*/ 426 h 496"/>
                <a:gd name="T56" fmla="*/ 207 w 496"/>
                <a:gd name="T57" fmla="*/ 480 h 496"/>
                <a:gd name="T58" fmla="*/ 219 w 496"/>
                <a:gd name="T59" fmla="*/ 494 h 496"/>
                <a:gd name="T60" fmla="*/ 248 w 496"/>
                <a:gd name="T61" fmla="*/ 496 h 496"/>
                <a:gd name="T62" fmla="*/ 275 w 496"/>
                <a:gd name="T63" fmla="*/ 494 h 496"/>
                <a:gd name="T64" fmla="*/ 287 w 496"/>
                <a:gd name="T65" fmla="*/ 480 h 496"/>
                <a:gd name="T66" fmla="*/ 321 w 496"/>
                <a:gd name="T67" fmla="*/ 427 h 496"/>
                <a:gd name="T68" fmla="*/ 382 w 496"/>
                <a:gd name="T69" fmla="*/ 441 h 496"/>
                <a:gd name="T70" fmla="*/ 401 w 496"/>
                <a:gd name="T71" fmla="*/ 443 h 496"/>
                <a:gd name="T72" fmla="*/ 441 w 496"/>
                <a:gd name="T73" fmla="*/ 403 h 496"/>
                <a:gd name="T74" fmla="*/ 440 w 496"/>
                <a:gd name="T75" fmla="*/ 384 h 496"/>
                <a:gd name="T76" fmla="*/ 426 w 496"/>
                <a:gd name="T77" fmla="*/ 323 h 496"/>
                <a:gd name="T78" fmla="*/ 476 w 496"/>
                <a:gd name="T79" fmla="*/ 289 h 496"/>
                <a:gd name="T80" fmla="*/ 480 w 496"/>
                <a:gd name="T81" fmla="*/ 289 h 496"/>
                <a:gd name="T82" fmla="*/ 494 w 496"/>
                <a:gd name="T83" fmla="*/ 277 h 496"/>
                <a:gd name="T84" fmla="*/ 494 w 496"/>
                <a:gd name="T85" fmla="*/ 221 h 496"/>
                <a:gd name="T86" fmla="*/ 248 w 496"/>
                <a:gd name="T87" fmla="*/ 307 h 496"/>
                <a:gd name="T88" fmla="*/ 190 w 496"/>
                <a:gd name="T89" fmla="*/ 249 h 496"/>
                <a:gd name="T90" fmla="*/ 248 w 496"/>
                <a:gd name="T91" fmla="*/ 191 h 496"/>
                <a:gd name="T92" fmla="*/ 306 w 496"/>
                <a:gd name="T93" fmla="*/ 249 h 496"/>
                <a:gd name="T94" fmla="*/ 248 w 496"/>
                <a:gd name="T95" fmla="*/ 307 h 496"/>
                <a:gd name="T96" fmla="*/ 248 w 496"/>
                <a:gd name="T97" fmla="*/ 331 h 496"/>
                <a:gd name="T98" fmla="*/ 248 w 496"/>
                <a:gd name="T99" fmla="*/ 331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6" h="496">
                  <a:moveTo>
                    <a:pt x="494" y="221"/>
                  </a:moveTo>
                  <a:cubicBezTo>
                    <a:pt x="493" y="214"/>
                    <a:pt x="485" y="208"/>
                    <a:pt x="478" y="208"/>
                  </a:cubicBezTo>
                  <a:cubicBezTo>
                    <a:pt x="456" y="208"/>
                    <a:pt x="435" y="195"/>
                    <a:pt x="427" y="175"/>
                  </a:cubicBezTo>
                  <a:cubicBezTo>
                    <a:pt x="418" y="153"/>
                    <a:pt x="424" y="129"/>
                    <a:pt x="441" y="113"/>
                  </a:cubicBezTo>
                  <a:cubicBezTo>
                    <a:pt x="446" y="108"/>
                    <a:pt x="447" y="100"/>
                    <a:pt x="442" y="95"/>
                  </a:cubicBezTo>
                  <a:cubicBezTo>
                    <a:pt x="431" y="80"/>
                    <a:pt x="417" y="66"/>
                    <a:pt x="403" y="55"/>
                  </a:cubicBezTo>
                  <a:cubicBezTo>
                    <a:pt x="397" y="50"/>
                    <a:pt x="389" y="51"/>
                    <a:pt x="384" y="56"/>
                  </a:cubicBezTo>
                  <a:cubicBezTo>
                    <a:pt x="369" y="73"/>
                    <a:pt x="343" y="79"/>
                    <a:pt x="322" y="70"/>
                  </a:cubicBezTo>
                  <a:cubicBezTo>
                    <a:pt x="301" y="61"/>
                    <a:pt x="288" y="40"/>
                    <a:pt x="289" y="17"/>
                  </a:cubicBezTo>
                  <a:cubicBezTo>
                    <a:pt x="289" y="9"/>
                    <a:pt x="284" y="3"/>
                    <a:pt x="277" y="2"/>
                  </a:cubicBezTo>
                  <a:cubicBezTo>
                    <a:pt x="258" y="0"/>
                    <a:pt x="240" y="0"/>
                    <a:pt x="221" y="2"/>
                  </a:cubicBezTo>
                  <a:cubicBezTo>
                    <a:pt x="214" y="3"/>
                    <a:pt x="209" y="9"/>
                    <a:pt x="209" y="16"/>
                  </a:cubicBezTo>
                  <a:cubicBezTo>
                    <a:pt x="210" y="39"/>
                    <a:pt x="196" y="60"/>
                    <a:pt x="175" y="69"/>
                  </a:cubicBezTo>
                  <a:cubicBezTo>
                    <a:pt x="155" y="77"/>
                    <a:pt x="128" y="71"/>
                    <a:pt x="114" y="55"/>
                  </a:cubicBezTo>
                  <a:cubicBezTo>
                    <a:pt x="109" y="50"/>
                    <a:pt x="101" y="49"/>
                    <a:pt x="95" y="53"/>
                  </a:cubicBezTo>
                  <a:cubicBezTo>
                    <a:pt x="80" y="65"/>
                    <a:pt x="67" y="78"/>
                    <a:pt x="55" y="93"/>
                  </a:cubicBezTo>
                  <a:cubicBezTo>
                    <a:pt x="50" y="99"/>
                    <a:pt x="51" y="107"/>
                    <a:pt x="56" y="112"/>
                  </a:cubicBezTo>
                  <a:cubicBezTo>
                    <a:pt x="74" y="128"/>
                    <a:pt x="79" y="152"/>
                    <a:pt x="70" y="174"/>
                  </a:cubicBezTo>
                  <a:cubicBezTo>
                    <a:pt x="62" y="194"/>
                    <a:pt x="40" y="207"/>
                    <a:pt x="16" y="207"/>
                  </a:cubicBezTo>
                  <a:cubicBezTo>
                    <a:pt x="8" y="207"/>
                    <a:pt x="3" y="212"/>
                    <a:pt x="2" y="219"/>
                  </a:cubicBezTo>
                  <a:cubicBezTo>
                    <a:pt x="0" y="238"/>
                    <a:pt x="0" y="257"/>
                    <a:pt x="2" y="276"/>
                  </a:cubicBezTo>
                  <a:cubicBezTo>
                    <a:pt x="3" y="283"/>
                    <a:pt x="11" y="288"/>
                    <a:pt x="18" y="288"/>
                  </a:cubicBezTo>
                  <a:cubicBezTo>
                    <a:pt x="40" y="287"/>
                    <a:pt x="60" y="301"/>
                    <a:pt x="69" y="322"/>
                  </a:cubicBezTo>
                  <a:cubicBezTo>
                    <a:pt x="78" y="343"/>
                    <a:pt x="72" y="368"/>
                    <a:pt x="55" y="383"/>
                  </a:cubicBezTo>
                  <a:cubicBezTo>
                    <a:pt x="50" y="388"/>
                    <a:pt x="49" y="396"/>
                    <a:pt x="54" y="402"/>
                  </a:cubicBezTo>
                  <a:cubicBezTo>
                    <a:pt x="65" y="416"/>
                    <a:pt x="78" y="430"/>
                    <a:pt x="93" y="441"/>
                  </a:cubicBezTo>
                  <a:cubicBezTo>
                    <a:pt x="99" y="446"/>
                    <a:pt x="107" y="445"/>
                    <a:pt x="112" y="440"/>
                  </a:cubicBezTo>
                  <a:cubicBezTo>
                    <a:pt x="127" y="424"/>
                    <a:pt x="153" y="417"/>
                    <a:pt x="173" y="426"/>
                  </a:cubicBezTo>
                  <a:cubicBezTo>
                    <a:pt x="195" y="435"/>
                    <a:pt x="208" y="457"/>
                    <a:pt x="207" y="480"/>
                  </a:cubicBezTo>
                  <a:cubicBezTo>
                    <a:pt x="207" y="487"/>
                    <a:pt x="212" y="493"/>
                    <a:pt x="219" y="494"/>
                  </a:cubicBezTo>
                  <a:cubicBezTo>
                    <a:pt x="229" y="495"/>
                    <a:pt x="238" y="496"/>
                    <a:pt x="248" y="496"/>
                  </a:cubicBezTo>
                  <a:cubicBezTo>
                    <a:pt x="257" y="496"/>
                    <a:pt x="266" y="495"/>
                    <a:pt x="275" y="494"/>
                  </a:cubicBezTo>
                  <a:cubicBezTo>
                    <a:pt x="282" y="494"/>
                    <a:pt x="287" y="487"/>
                    <a:pt x="287" y="480"/>
                  </a:cubicBezTo>
                  <a:cubicBezTo>
                    <a:pt x="286" y="457"/>
                    <a:pt x="300" y="436"/>
                    <a:pt x="321" y="427"/>
                  </a:cubicBezTo>
                  <a:cubicBezTo>
                    <a:pt x="341" y="419"/>
                    <a:pt x="368" y="425"/>
                    <a:pt x="382" y="441"/>
                  </a:cubicBezTo>
                  <a:cubicBezTo>
                    <a:pt x="387" y="447"/>
                    <a:pt x="395" y="447"/>
                    <a:pt x="401" y="443"/>
                  </a:cubicBezTo>
                  <a:cubicBezTo>
                    <a:pt x="416" y="431"/>
                    <a:pt x="429" y="418"/>
                    <a:pt x="441" y="403"/>
                  </a:cubicBezTo>
                  <a:cubicBezTo>
                    <a:pt x="446" y="398"/>
                    <a:pt x="445" y="389"/>
                    <a:pt x="440" y="384"/>
                  </a:cubicBezTo>
                  <a:cubicBezTo>
                    <a:pt x="422" y="369"/>
                    <a:pt x="417" y="344"/>
                    <a:pt x="426" y="323"/>
                  </a:cubicBezTo>
                  <a:cubicBezTo>
                    <a:pt x="434" y="303"/>
                    <a:pt x="455" y="289"/>
                    <a:pt x="476" y="289"/>
                  </a:cubicBezTo>
                  <a:cubicBezTo>
                    <a:pt x="480" y="289"/>
                    <a:pt x="480" y="289"/>
                    <a:pt x="480" y="289"/>
                  </a:cubicBezTo>
                  <a:cubicBezTo>
                    <a:pt x="487" y="290"/>
                    <a:pt x="493" y="284"/>
                    <a:pt x="494" y="277"/>
                  </a:cubicBezTo>
                  <a:cubicBezTo>
                    <a:pt x="496" y="258"/>
                    <a:pt x="496" y="239"/>
                    <a:pt x="494" y="221"/>
                  </a:cubicBezTo>
                  <a:close/>
                  <a:moveTo>
                    <a:pt x="248" y="307"/>
                  </a:moveTo>
                  <a:cubicBezTo>
                    <a:pt x="216" y="307"/>
                    <a:pt x="190" y="281"/>
                    <a:pt x="190" y="249"/>
                  </a:cubicBezTo>
                  <a:cubicBezTo>
                    <a:pt x="190" y="217"/>
                    <a:pt x="216" y="191"/>
                    <a:pt x="248" y="191"/>
                  </a:cubicBezTo>
                  <a:cubicBezTo>
                    <a:pt x="280" y="191"/>
                    <a:pt x="306" y="217"/>
                    <a:pt x="306" y="249"/>
                  </a:cubicBezTo>
                  <a:cubicBezTo>
                    <a:pt x="306" y="281"/>
                    <a:pt x="280" y="307"/>
                    <a:pt x="248" y="307"/>
                  </a:cubicBezTo>
                  <a:close/>
                  <a:moveTo>
                    <a:pt x="248" y="331"/>
                  </a:moveTo>
                  <a:cubicBezTo>
                    <a:pt x="248" y="331"/>
                    <a:pt x="248" y="331"/>
                    <a:pt x="248" y="33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19"/>
            <p:cNvSpPr>
              <a:spLocks noEditPoints="1"/>
            </p:cNvSpPr>
            <p:nvPr/>
          </p:nvSpPr>
          <p:spPr bwMode="auto">
            <a:xfrm>
              <a:off x="968254" y="2140888"/>
              <a:ext cx="703674" cy="686035"/>
            </a:xfrm>
            <a:custGeom>
              <a:avLst/>
              <a:gdLst>
                <a:gd name="T0" fmla="*/ 119 w 238"/>
                <a:gd name="T1" fmla="*/ 238 h 238"/>
                <a:gd name="T2" fmla="*/ 0 w 238"/>
                <a:gd name="T3" fmla="*/ 119 h 238"/>
                <a:gd name="T4" fmla="*/ 119 w 238"/>
                <a:gd name="T5" fmla="*/ 0 h 238"/>
                <a:gd name="T6" fmla="*/ 238 w 238"/>
                <a:gd name="T7" fmla="*/ 119 h 238"/>
                <a:gd name="T8" fmla="*/ 119 w 238"/>
                <a:gd name="T9" fmla="*/ 238 h 238"/>
                <a:gd name="T10" fmla="*/ 119 w 238"/>
                <a:gd name="T11" fmla="*/ 8 h 238"/>
                <a:gd name="T12" fmla="*/ 8 w 238"/>
                <a:gd name="T13" fmla="*/ 119 h 238"/>
                <a:gd name="T14" fmla="*/ 119 w 238"/>
                <a:gd name="T15" fmla="*/ 230 h 238"/>
                <a:gd name="T16" fmla="*/ 230 w 238"/>
                <a:gd name="T17" fmla="*/ 119 h 238"/>
                <a:gd name="T18" fmla="*/ 119 w 238"/>
                <a:gd name="T19" fmla="*/ 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238">
                  <a:moveTo>
                    <a:pt x="119" y="238"/>
                  </a:moveTo>
                  <a:cubicBezTo>
                    <a:pt x="53" y="238"/>
                    <a:pt x="0" y="185"/>
                    <a:pt x="0" y="119"/>
                  </a:cubicBezTo>
                  <a:cubicBezTo>
                    <a:pt x="0" y="54"/>
                    <a:pt x="53" y="0"/>
                    <a:pt x="119" y="0"/>
                  </a:cubicBezTo>
                  <a:cubicBezTo>
                    <a:pt x="185" y="0"/>
                    <a:pt x="238" y="54"/>
                    <a:pt x="238" y="119"/>
                  </a:cubicBezTo>
                  <a:cubicBezTo>
                    <a:pt x="238" y="185"/>
                    <a:pt x="185" y="238"/>
                    <a:pt x="119" y="238"/>
                  </a:cubicBezTo>
                  <a:close/>
                  <a:moveTo>
                    <a:pt x="119" y="8"/>
                  </a:moveTo>
                  <a:cubicBezTo>
                    <a:pt x="58" y="8"/>
                    <a:pt x="8" y="58"/>
                    <a:pt x="8" y="119"/>
                  </a:cubicBezTo>
                  <a:cubicBezTo>
                    <a:pt x="8" y="180"/>
                    <a:pt x="58" y="230"/>
                    <a:pt x="119" y="230"/>
                  </a:cubicBezTo>
                  <a:cubicBezTo>
                    <a:pt x="180" y="230"/>
                    <a:pt x="230" y="180"/>
                    <a:pt x="230" y="119"/>
                  </a:cubicBezTo>
                  <a:cubicBezTo>
                    <a:pt x="230" y="58"/>
                    <a:pt x="180" y="8"/>
                    <a:pt x="119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3067385" y="3529201"/>
            <a:ext cx="3952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基于传统方法的目标检测</a:t>
            </a:r>
            <a:endParaRPr lang="zh-CN" altLang="en-US" sz="24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067385" y="2425462"/>
            <a:ext cx="3952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基于深度学习的目标检测</a:t>
            </a:r>
            <a:endParaRPr lang="zh-CN" altLang="en-US" sz="24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11956" y="1937647"/>
            <a:ext cx="1468996" cy="1427537"/>
            <a:chOff x="707383" y="2902309"/>
            <a:chExt cx="1468996" cy="1427537"/>
          </a:xfrm>
        </p:grpSpPr>
        <p:sp>
          <p:nvSpPr>
            <p:cNvPr id="39" name="Freeform 12"/>
            <p:cNvSpPr>
              <a:spLocks noEditPoints="1"/>
            </p:cNvSpPr>
            <p:nvPr/>
          </p:nvSpPr>
          <p:spPr bwMode="auto">
            <a:xfrm>
              <a:off x="707383" y="2902309"/>
              <a:ext cx="1468996" cy="1427537"/>
            </a:xfrm>
            <a:custGeom>
              <a:avLst/>
              <a:gdLst>
                <a:gd name="T0" fmla="*/ 494 w 496"/>
                <a:gd name="T1" fmla="*/ 221 h 496"/>
                <a:gd name="T2" fmla="*/ 478 w 496"/>
                <a:gd name="T3" fmla="*/ 208 h 496"/>
                <a:gd name="T4" fmla="*/ 427 w 496"/>
                <a:gd name="T5" fmla="*/ 174 h 496"/>
                <a:gd name="T6" fmla="*/ 441 w 496"/>
                <a:gd name="T7" fmla="*/ 113 h 496"/>
                <a:gd name="T8" fmla="*/ 442 w 496"/>
                <a:gd name="T9" fmla="*/ 94 h 496"/>
                <a:gd name="T10" fmla="*/ 403 w 496"/>
                <a:gd name="T11" fmla="*/ 55 h 496"/>
                <a:gd name="T12" fmla="*/ 384 w 496"/>
                <a:gd name="T13" fmla="*/ 56 h 496"/>
                <a:gd name="T14" fmla="*/ 322 w 496"/>
                <a:gd name="T15" fmla="*/ 70 h 496"/>
                <a:gd name="T16" fmla="*/ 289 w 496"/>
                <a:gd name="T17" fmla="*/ 16 h 496"/>
                <a:gd name="T18" fmla="*/ 277 w 496"/>
                <a:gd name="T19" fmla="*/ 2 h 496"/>
                <a:gd name="T20" fmla="*/ 221 w 496"/>
                <a:gd name="T21" fmla="*/ 2 h 496"/>
                <a:gd name="T22" fmla="*/ 209 w 496"/>
                <a:gd name="T23" fmla="*/ 16 h 496"/>
                <a:gd name="T24" fmla="*/ 175 w 496"/>
                <a:gd name="T25" fmla="*/ 69 h 496"/>
                <a:gd name="T26" fmla="*/ 114 w 496"/>
                <a:gd name="T27" fmla="*/ 55 h 496"/>
                <a:gd name="T28" fmla="*/ 95 w 496"/>
                <a:gd name="T29" fmla="*/ 53 h 496"/>
                <a:gd name="T30" fmla="*/ 55 w 496"/>
                <a:gd name="T31" fmla="*/ 93 h 496"/>
                <a:gd name="T32" fmla="*/ 56 w 496"/>
                <a:gd name="T33" fmla="*/ 112 h 496"/>
                <a:gd name="T34" fmla="*/ 70 w 496"/>
                <a:gd name="T35" fmla="*/ 174 h 496"/>
                <a:gd name="T36" fmla="*/ 16 w 496"/>
                <a:gd name="T37" fmla="*/ 207 h 496"/>
                <a:gd name="T38" fmla="*/ 2 w 496"/>
                <a:gd name="T39" fmla="*/ 219 h 496"/>
                <a:gd name="T40" fmla="*/ 2 w 496"/>
                <a:gd name="T41" fmla="*/ 276 h 496"/>
                <a:gd name="T42" fmla="*/ 18 w 496"/>
                <a:gd name="T43" fmla="*/ 288 h 496"/>
                <a:gd name="T44" fmla="*/ 69 w 496"/>
                <a:gd name="T45" fmla="*/ 322 h 496"/>
                <a:gd name="T46" fmla="*/ 55 w 496"/>
                <a:gd name="T47" fmla="*/ 383 h 496"/>
                <a:gd name="T48" fmla="*/ 54 w 496"/>
                <a:gd name="T49" fmla="*/ 402 h 496"/>
                <a:gd name="T50" fmla="*/ 93 w 496"/>
                <a:gd name="T51" fmla="*/ 441 h 496"/>
                <a:gd name="T52" fmla="*/ 112 w 496"/>
                <a:gd name="T53" fmla="*/ 440 h 496"/>
                <a:gd name="T54" fmla="*/ 173 w 496"/>
                <a:gd name="T55" fmla="*/ 426 h 496"/>
                <a:gd name="T56" fmla="*/ 207 w 496"/>
                <a:gd name="T57" fmla="*/ 480 h 496"/>
                <a:gd name="T58" fmla="*/ 219 w 496"/>
                <a:gd name="T59" fmla="*/ 494 h 496"/>
                <a:gd name="T60" fmla="*/ 248 w 496"/>
                <a:gd name="T61" fmla="*/ 496 h 496"/>
                <a:gd name="T62" fmla="*/ 275 w 496"/>
                <a:gd name="T63" fmla="*/ 494 h 496"/>
                <a:gd name="T64" fmla="*/ 287 w 496"/>
                <a:gd name="T65" fmla="*/ 480 h 496"/>
                <a:gd name="T66" fmla="*/ 321 w 496"/>
                <a:gd name="T67" fmla="*/ 427 h 496"/>
                <a:gd name="T68" fmla="*/ 382 w 496"/>
                <a:gd name="T69" fmla="*/ 441 h 496"/>
                <a:gd name="T70" fmla="*/ 401 w 496"/>
                <a:gd name="T71" fmla="*/ 443 h 496"/>
                <a:gd name="T72" fmla="*/ 441 w 496"/>
                <a:gd name="T73" fmla="*/ 403 h 496"/>
                <a:gd name="T74" fmla="*/ 440 w 496"/>
                <a:gd name="T75" fmla="*/ 384 h 496"/>
                <a:gd name="T76" fmla="*/ 426 w 496"/>
                <a:gd name="T77" fmla="*/ 323 h 496"/>
                <a:gd name="T78" fmla="*/ 477 w 496"/>
                <a:gd name="T79" fmla="*/ 289 h 496"/>
                <a:gd name="T80" fmla="*/ 480 w 496"/>
                <a:gd name="T81" fmla="*/ 289 h 496"/>
                <a:gd name="T82" fmla="*/ 494 w 496"/>
                <a:gd name="T83" fmla="*/ 277 h 496"/>
                <a:gd name="T84" fmla="*/ 494 w 496"/>
                <a:gd name="T85" fmla="*/ 221 h 496"/>
                <a:gd name="T86" fmla="*/ 248 w 496"/>
                <a:gd name="T87" fmla="*/ 331 h 496"/>
                <a:gd name="T88" fmla="*/ 166 w 496"/>
                <a:gd name="T89" fmla="*/ 249 h 496"/>
                <a:gd name="T90" fmla="*/ 248 w 496"/>
                <a:gd name="T91" fmla="*/ 166 h 496"/>
                <a:gd name="T92" fmla="*/ 331 w 496"/>
                <a:gd name="T93" fmla="*/ 249 h 496"/>
                <a:gd name="T94" fmla="*/ 248 w 496"/>
                <a:gd name="T95" fmla="*/ 331 h 496"/>
                <a:gd name="T96" fmla="*/ 248 w 496"/>
                <a:gd name="T97" fmla="*/ 331 h 496"/>
                <a:gd name="T98" fmla="*/ 248 w 496"/>
                <a:gd name="T99" fmla="*/ 331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6" h="496">
                  <a:moveTo>
                    <a:pt x="494" y="221"/>
                  </a:moveTo>
                  <a:cubicBezTo>
                    <a:pt x="493" y="214"/>
                    <a:pt x="485" y="208"/>
                    <a:pt x="478" y="208"/>
                  </a:cubicBezTo>
                  <a:cubicBezTo>
                    <a:pt x="456" y="208"/>
                    <a:pt x="435" y="195"/>
                    <a:pt x="427" y="174"/>
                  </a:cubicBezTo>
                  <a:cubicBezTo>
                    <a:pt x="418" y="153"/>
                    <a:pt x="424" y="129"/>
                    <a:pt x="441" y="113"/>
                  </a:cubicBezTo>
                  <a:cubicBezTo>
                    <a:pt x="446" y="108"/>
                    <a:pt x="447" y="100"/>
                    <a:pt x="442" y="94"/>
                  </a:cubicBezTo>
                  <a:cubicBezTo>
                    <a:pt x="431" y="80"/>
                    <a:pt x="418" y="66"/>
                    <a:pt x="403" y="55"/>
                  </a:cubicBezTo>
                  <a:cubicBezTo>
                    <a:pt x="397" y="50"/>
                    <a:pt x="389" y="51"/>
                    <a:pt x="384" y="56"/>
                  </a:cubicBezTo>
                  <a:cubicBezTo>
                    <a:pt x="369" y="73"/>
                    <a:pt x="343" y="79"/>
                    <a:pt x="322" y="70"/>
                  </a:cubicBezTo>
                  <a:cubicBezTo>
                    <a:pt x="301" y="61"/>
                    <a:pt x="288" y="40"/>
                    <a:pt x="289" y="16"/>
                  </a:cubicBezTo>
                  <a:cubicBezTo>
                    <a:pt x="289" y="9"/>
                    <a:pt x="284" y="3"/>
                    <a:pt x="277" y="2"/>
                  </a:cubicBezTo>
                  <a:cubicBezTo>
                    <a:pt x="258" y="0"/>
                    <a:pt x="240" y="0"/>
                    <a:pt x="221" y="2"/>
                  </a:cubicBezTo>
                  <a:cubicBezTo>
                    <a:pt x="214" y="3"/>
                    <a:pt x="209" y="9"/>
                    <a:pt x="209" y="16"/>
                  </a:cubicBezTo>
                  <a:cubicBezTo>
                    <a:pt x="210" y="39"/>
                    <a:pt x="196" y="60"/>
                    <a:pt x="175" y="69"/>
                  </a:cubicBezTo>
                  <a:cubicBezTo>
                    <a:pt x="155" y="77"/>
                    <a:pt x="128" y="71"/>
                    <a:pt x="114" y="55"/>
                  </a:cubicBezTo>
                  <a:cubicBezTo>
                    <a:pt x="109" y="50"/>
                    <a:pt x="101" y="49"/>
                    <a:pt x="95" y="53"/>
                  </a:cubicBezTo>
                  <a:cubicBezTo>
                    <a:pt x="80" y="65"/>
                    <a:pt x="67" y="78"/>
                    <a:pt x="55" y="93"/>
                  </a:cubicBezTo>
                  <a:cubicBezTo>
                    <a:pt x="50" y="99"/>
                    <a:pt x="51" y="107"/>
                    <a:pt x="56" y="112"/>
                  </a:cubicBezTo>
                  <a:cubicBezTo>
                    <a:pt x="74" y="127"/>
                    <a:pt x="79" y="152"/>
                    <a:pt x="70" y="174"/>
                  </a:cubicBezTo>
                  <a:cubicBezTo>
                    <a:pt x="62" y="194"/>
                    <a:pt x="40" y="207"/>
                    <a:pt x="16" y="207"/>
                  </a:cubicBezTo>
                  <a:cubicBezTo>
                    <a:pt x="8" y="207"/>
                    <a:pt x="3" y="212"/>
                    <a:pt x="2" y="219"/>
                  </a:cubicBezTo>
                  <a:cubicBezTo>
                    <a:pt x="0" y="238"/>
                    <a:pt x="0" y="257"/>
                    <a:pt x="2" y="276"/>
                  </a:cubicBezTo>
                  <a:cubicBezTo>
                    <a:pt x="3" y="283"/>
                    <a:pt x="11" y="288"/>
                    <a:pt x="18" y="288"/>
                  </a:cubicBezTo>
                  <a:cubicBezTo>
                    <a:pt x="40" y="287"/>
                    <a:pt x="60" y="301"/>
                    <a:pt x="69" y="322"/>
                  </a:cubicBezTo>
                  <a:cubicBezTo>
                    <a:pt x="78" y="343"/>
                    <a:pt x="72" y="367"/>
                    <a:pt x="55" y="383"/>
                  </a:cubicBezTo>
                  <a:cubicBezTo>
                    <a:pt x="50" y="388"/>
                    <a:pt x="49" y="396"/>
                    <a:pt x="54" y="402"/>
                  </a:cubicBezTo>
                  <a:cubicBezTo>
                    <a:pt x="65" y="416"/>
                    <a:pt x="78" y="430"/>
                    <a:pt x="93" y="441"/>
                  </a:cubicBezTo>
                  <a:cubicBezTo>
                    <a:pt x="99" y="446"/>
                    <a:pt x="107" y="445"/>
                    <a:pt x="112" y="440"/>
                  </a:cubicBezTo>
                  <a:cubicBezTo>
                    <a:pt x="127" y="423"/>
                    <a:pt x="153" y="417"/>
                    <a:pt x="173" y="426"/>
                  </a:cubicBezTo>
                  <a:cubicBezTo>
                    <a:pt x="195" y="435"/>
                    <a:pt x="208" y="456"/>
                    <a:pt x="207" y="480"/>
                  </a:cubicBezTo>
                  <a:cubicBezTo>
                    <a:pt x="207" y="487"/>
                    <a:pt x="212" y="493"/>
                    <a:pt x="219" y="494"/>
                  </a:cubicBezTo>
                  <a:cubicBezTo>
                    <a:pt x="229" y="495"/>
                    <a:pt x="238" y="496"/>
                    <a:pt x="248" y="496"/>
                  </a:cubicBezTo>
                  <a:cubicBezTo>
                    <a:pt x="257" y="496"/>
                    <a:pt x="266" y="495"/>
                    <a:pt x="275" y="494"/>
                  </a:cubicBezTo>
                  <a:cubicBezTo>
                    <a:pt x="282" y="493"/>
                    <a:pt x="287" y="487"/>
                    <a:pt x="287" y="480"/>
                  </a:cubicBezTo>
                  <a:cubicBezTo>
                    <a:pt x="286" y="457"/>
                    <a:pt x="300" y="436"/>
                    <a:pt x="321" y="427"/>
                  </a:cubicBezTo>
                  <a:cubicBezTo>
                    <a:pt x="341" y="419"/>
                    <a:pt x="368" y="425"/>
                    <a:pt x="382" y="441"/>
                  </a:cubicBezTo>
                  <a:cubicBezTo>
                    <a:pt x="387" y="447"/>
                    <a:pt x="395" y="447"/>
                    <a:pt x="401" y="443"/>
                  </a:cubicBezTo>
                  <a:cubicBezTo>
                    <a:pt x="416" y="431"/>
                    <a:pt x="429" y="418"/>
                    <a:pt x="441" y="403"/>
                  </a:cubicBezTo>
                  <a:cubicBezTo>
                    <a:pt x="446" y="397"/>
                    <a:pt x="445" y="389"/>
                    <a:pt x="440" y="384"/>
                  </a:cubicBezTo>
                  <a:cubicBezTo>
                    <a:pt x="422" y="369"/>
                    <a:pt x="417" y="344"/>
                    <a:pt x="426" y="323"/>
                  </a:cubicBezTo>
                  <a:cubicBezTo>
                    <a:pt x="434" y="302"/>
                    <a:pt x="455" y="289"/>
                    <a:pt x="477" y="289"/>
                  </a:cubicBezTo>
                  <a:cubicBezTo>
                    <a:pt x="480" y="289"/>
                    <a:pt x="480" y="289"/>
                    <a:pt x="480" y="289"/>
                  </a:cubicBezTo>
                  <a:cubicBezTo>
                    <a:pt x="487" y="290"/>
                    <a:pt x="493" y="284"/>
                    <a:pt x="494" y="277"/>
                  </a:cubicBezTo>
                  <a:cubicBezTo>
                    <a:pt x="496" y="258"/>
                    <a:pt x="496" y="239"/>
                    <a:pt x="494" y="221"/>
                  </a:cubicBezTo>
                  <a:close/>
                  <a:moveTo>
                    <a:pt x="248" y="331"/>
                  </a:moveTo>
                  <a:cubicBezTo>
                    <a:pt x="203" y="331"/>
                    <a:pt x="166" y="294"/>
                    <a:pt x="166" y="249"/>
                  </a:cubicBezTo>
                  <a:cubicBezTo>
                    <a:pt x="166" y="203"/>
                    <a:pt x="203" y="166"/>
                    <a:pt x="248" y="166"/>
                  </a:cubicBezTo>
                  <a:cubicBezTo>
                    <a:pt x="294" y="166"/>
                    <a:pt x="331" y="203"/>
                    <a:pt x="331" y="249"/>
                  </a:cubicBezTo>
                  <a:cubicBezTo>
                    <a:pt x="331" y="294"/>
                    <a:pt x="294" y="331"/>
                    <a:pt x="248" y="331"/>
                  </a:cubicBezTo>
                  <a:close/>
                  <a:moveTo>
                    <a:pt x="248" y="331"/>
                  </a:moveTo>
                  <a:cubicBezTo>
                    <a:pt x="248" y="331"/>
                    <a:pt x="248" y="331"/>
                    <a:pt x="248" y="33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16"/>
            <p:cNvSpPr>
              <a:spLocks noEditPoints="1"/>
            </p:cNvSpPr>
            <p:nvPr/>
          </p:nvSpPr>
          <p:spPr bwMode="auto">
            <a:xfrm>
              <a:off x="1077263" y="3262842"/>
              <a:ext cx="729236" cy="707931"/>
            </a:xfrm>
            <a:custGeom>
              <a:avLst/>
              <a:gdLst>
                <a:gd name="T0" fmla="*/ 123 w 246"/>
                <a:gd name="T1" fmla="*/ 246 h 246"/>
                <a:gd name="T2" fmla="*/ 0 w 246"/>
                <a:gd name="T3" fmla="*/ 123 h 246"/>
                <a:gd name="T4" fmla="*/ 123 w 246"/>
                <a:gd name="T5" fmla="*/ 0 h 246"/>
                <a:gd name="T6" fmla="*/ 246 w 246"/>
                <a:gd name="T7" fmla="*/ 123 h 246"/>
                <a:gd name="T8" fmla="*/ 123 w 246"/>
                <a:gd name="T9" fmla="*/ 246 h 246"/>
                <a:gd name="T10" fmla="*/ 123 w 246"/>
                <a:gd name="T11" fmla="*/ 16 h 246"/>
                <a:gd name="T12" fmla="*/ 16 w 246"/>
                <a:gd name="T13" fmla="*/ 123 h 246"/>
                <a:gd name="T14" fmla="*/ 123 w 246"/>
                <a:gd name="T15" fmla="*/ 230 h 246"/>
                <a:gd name="T16" fmla="*/ 230 w 246"/>
                <a:gd name="T17" fmla="*/ 123 h 246"/>
                <a:gd name="T18" fmla="*/ 123 w 246"/>
                <a:gd name="T19" fmla="*/ 1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6" h="246">
                  <a:moveTo>
                    <a:pt x="123" y="246"/>
                  </a:moveTo>
                  <a:cubicBezTo>
                    <a:pt x="55" y="246"/>
                    <a:pt x="0" y="191"/>
                    <a:pt x="0" y="123"/>
                  </a:cubicBezTo>
                  <a:cubicBezTo>
                    <a:pt x="0" y="55"/>
                    <a:pt x="55" y="0"/>
                    <a:pt x="123" y="0"/>
                  </a:cubicBezTo>
                  <a:cubicBezTo>
                    <a:pt x="191" y="0"/>
                    <a:pt x="246" y="55"/>
                    <a:pt x="246" y="123"/>
                  </a:cubicBezTo>
                  <a:cubicBezTo>
                    <a:pt x="246" y="191"/>
                    <a:pt x="191" y="246"/>
                    <a:pt x="123" y="246"/>
                  </a:cubicBezTo>
                  <a:close/>
                  <a:moveTo>
                    <a:pt x="123" y="16"/>
                  </a:moveTo>
                  <a:cubicBezTo>
                    <a:pt x="64" y="16"/>
                    <a:pt x="16" y="64"/>
                    <a:pt x="16" y="123"/>
                  </a:cubicBezTo>
                  <a:cubicBezTo>
                    <a:pt x="16" y="182"/>
                    <a:pt x="64" y="230"/>
                    <a:pt x="123" y="230"/>
                  </a:cubicBezTo>
                  <a:cubicBezTo>
                    <a:pt x="182" y="230"/>
                    <a:pt x="230" y="182"/>
                    <a:pt x="230" y="123"/>
                  </a:cubicBezTo>
                  <a:cubicBezTo>
                    <a:pt x="230" y="64"/>
                    <a:pt x="182" y="16"/>
                    <a:pt x="123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7" name="直接连接符 6"/>
          <p:cNvCxnSpPr>
            <a:stCxn id="39" idx="45"/>
          </p:cNvCxnSpPr>
          <p:nvPr/>
        </p:nvCxnSpPr>
        <p:spPr>
          <a:xfrm>
            <a:off x="1646454" y="2415411"/>
            <a:ext cx="5503646" cy="10051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1646454" y="2887127"/>
            <a:ext cx="5503646" cy="12474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4" name="Freeform 19"/>
          <p:cNvSpPr>
            <a:spLocks noChangeAspect="1" noEditPoints="1"/>
          </p:cNvSpPr>
          <p:nvPr/>
        </p:nvSpPr>
        <p:spPr bwMode="auto">
          <a:xfrm>
            <a:off x="2108041" y="3457501"/>
            <a:ext cx="545822" cy="524511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0"/>
                  <a:pt x="58" y="230"/>
                  <a:pt x="119" y="230"/>
                </a:cubicBezTo>
                <a:cubicBezTo>
                  <a:pt x="180" y="230"/>
                  <a:pt x="230" y="180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V="1">
            <a:off x="2385694" y="3457501"/>
            <a:ext cx="4764406" cy="13081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2385694" y="3981572"/>
            <a:ext cx="4764406" cy="440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6" name="Freeform 19"/>
          <p:cNvSpPr>
            <a:spLocks noChangeAspect="1" noEditPoints="1"/>
          </p:cNvSpPr>
          <p:nvPr/>
        </p:nvSpPr>
        <p:spPr bwMode="auto">
          <a:xfrm>
            <a:off x="2284761" y="5273261"/>
            <a:ext cx="545822" cy="524511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0"/>
                  <a:pt x="58" y="230"/>
                  <a:pt x="119" y="230"/>
                </a:cubicBezTo>
                <a:cubicBezTo>
                  <a:pt x="180" y="230"/>
                  <a:pt x="230" y="180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10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25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364142" y="1053977"/>
            <a:ext cx="4449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基于传统方法的目标检测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627995" y="2704242"/>
            <a:ext cx="7910716" cy="2233009"/>
            <a:chOff x="627995" y="2534392"/>
            <a:chExt cx="7910716" cy="2233009"/>
          </a:xfrm>
        </p:grpSpPr>
        <p:sp>
          <p:nvSpPr>
            <p:cNvPr id="9" name="燕尾形箭头 8"/>
            <p:cNvSpPr/>
            <p:nvPr/>
          </p:nvSpPr>
          <p:spPr>
            <a:xfrm>
              <a:off x="791711" y="2890607"/>
              <a:ext cx="7747000" cy="1364942"/>
            </a:xfrm>
            <a:prstGeom prst="notchedRightArrow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任意多边形 9"/>
            <p:cNvSpPr/>
            <p:nvPr/>
          </p:nvSpPr>
          <p:spPr>
            <a:xfrm>
              <a:off x="627995" y="2534392"/>
              <a:ext cx="1416424" cy="681946"/>
            </a:xfrm>
            <a:custGeom>
              <a:avLst/>
              <a:gdLst>
                <a:gd name="connsiteX0" fmla="*/ 0 w 1058867"/>
                <a:gd name="connsiteY0" fmla="*/ 0 h 1364942"/>
                <a:gd name="connsiteX1" fmla="*/ 1058867 w 1058867"/>
                <a:gd name="connsiteY1" fmla="*/ 0 h 1364942"/>
                <a:gd name="connsiteX2" fmla="*/ 1058867 w 1058867"/>
                <a:gd name="connsiteY2" fmla="*/ 1364942 h 1364942"/>
                <a:gd name="connsiteX3" fmla="*/ 0 w 1058867"/>
                <a:gd name="connsiteY3" fmla="*/ 1364942 h 1364942"/>
                <a:gd name="connsiteX4" fmla="*/ 0 w 1058867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867" h="1364942">
                  <a:moveTo>
                    <a:pt x="0" y="0"/>
                  </a:moveTo>
                  <a:lnTo>
                    <a:pt x="1058867" y="0"/>
                  </a:lnTo>
                  <a:lnTo>
                    <a:pt x="1058867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b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获取图像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152192" y="340246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 smtClean="0"/>
                <a:t>1</a:t>
              </a:r>
              <a:endParaRPr lang="zh-CN" altLang="en-US" dirty="0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1835819" y="4074908"/>
              <a:ext cx="1572069" cy="692493"/>
            </a:xfrm>
            <a:custGeom>
              <a:avLst/>
              <a:gdLst>
                <a:gd name="connsiteX0" fmla="*/ 0 w 1479047"/>
                <a:gd name="connsiteY0" fmla="*/ 0 h 1364942"/>
                <a:gd name="connsiteX1" fmla="*/ 1479047 w 1479047"/>
                <a:gd name="connsiteY1" fmla="*/ 0 h 1364942"/>
                <a:gd name="connsiteX2" fmla="*/ 1479047 w 1479047"/>
                <a:gd name="connsiteY2" fmla="*/ 1364942 h 1364942"/>
                <a:gd name="connsiteX3" fmla="*/ 0 w 1479047"/>
                <a:gd name="connsiteY3" fmla="*/ 1364942 h 1364942"/>
                <a:gd name="connsiteX4" fmla="*/ 0 w 1479047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047" h="1364942">
                  <a:moveTo>
                    <a:pt x="0" y="0"/>
                  </a:moveTo>
                  <a:lnTo>
                    <a:pt x="1479047" y="0"/>
                  </a:lnTo>
                  <a:lnTo>
                    <a:pt x="1479047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t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数据预处理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2451237" y="340246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 smtClean="0"/>
                <a:t>2</a:t>
              </a:r>
              <a:endParaRPr lang="zh-CN" altLang="en-US" dirty="0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3391465" y="2534392"/>
              <a:ext cx="1349084" cy="681946"/>
            </a:xfrm>
            <a:custGeom>
              <a:avLst/>
              <a:gdLst>
                <a:gd name="connsiteX0" fmla="*/ 0 w 1349084"/>
                <a:gd name="connsiteY0" fmla="*/ 0 h 1364942"/>
                <a:gd name="connsiteX1" fmla="*/ 1349084 w 1349084"/>
                <a:gd name="connsiteY1" fmla="*/ 0 h 1364942"/>
                <a:gd name="connsiteX2" fmla="*/ 1349084 w 1349084"/>
                <a:gd name="connsiteY2" fmla="*/ 1364942 h 1364942"/>
                <a:gd name="connsiteX3" fmla="*/ 0 w 1349084"/>
                <a:gd name="connsiteY3" fmla="*/ 1364942 h 1364942"/>
                <a:gd name="connsiteX4" fmla="*/ 0 w 1349084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9084" h="1364942">
                  <a:moveTo>
                    <a:pt x="0" y="0"/>
                  </a:moveTo>
                  <a:lnTo>
                    <a:pt x="1349084" y="0"/>
                  </a:lnTo>
                  <a:lnTo>
                    <a:pt x="1349084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b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特征提取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895390" y="340246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 smtClean="0"/>
                <a:t>3</a:t>
              </a:r>
              <a:endParaRPr lang="zh-CN" altLang="en-US" dirty="0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4770635" y="4074908"/>
              <a:ext cx="1619703" cy="692493"/>
            </a:xfrm>
            <a:custGeom>
              <a:avLst/>
              <a:gdLst>
                <a:gd name="connsiteX0" fmla="*/ 0 w 1619703"/>
                <a:gd name="connsiteY0" fmla="*/ 0 h 1364942"/>
                <a:gd name="connsiteX1" fmla="*/ 1619703 w 1619703"/>
                <a:gd name="connsiteY1" fmla="*/ 0 h 1364942"/>
                <a:gd name="connsiteX2" fmla="*/ 1619703 w 1619703"/>
                <a:gd name="connsiteY2" fmla="*/ 1364942 h 1364942"/>
                <a:gd name="connsiteX3" fmla="*/ 0 w 1619703"/>
                <a:gd name="connsiteY3" fmla="*/ 1364942 h 1364942"/>
                <a:gd name="connsiteX4" fmla="*/ 0 w 1619703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703" h="1364942">
                  <a:moveTo>
                    <a:pt x="0" y="0"/>
                  </a:moveTo>
                  <a:lnTo>
                    <a:pt x="1619703" y="0"/>
                  </a:lnTo>
                  <a:lnTo>
                    <a:pt x="1619703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t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训练分类器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409870" y="340246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 smtClean="0"/>
                <a:t>4</a:t>
              </a:r>
              <a:endParaRPr lang="zh-CN" altLang="en-US" dirty="0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6087595" y="2534392"/>
              <a:ext cx="1666345" cy="681946"/>
            </a:xfrm>
            <a:custGeom>
              <a:avLst/>
              <a:gdLst>
                <a:gd name="connsiteX0" fmla="*/ 0 w 1341918"/>
                <a:gd name="connsiteY0" fmla="*/ 0 h 1364942"/>
                <a:gd name="connsiteX1" fmla="*/ 1341918 w 1341918"/>
                <a:gd name="connsiteY1" fmla="*/ 0 h 1364942"/>
                <a:gd name="connsiteX2" fmla="*/ 1341918 w 1341918"/>
                <a:gd name="connsiteY2" fmla="*/ 1364942 h 1364942"/>
                <a:gd name="connsiteX3" fmla="*/ 0 w 1341918"/>
                <a:gd name="connsiteY3" fmla="*/ 1364942 h 1364942"/>
                <a:gd name="connsiteX4" fmla="*/ 0 w 1341918"/>
                <a:gd name="connsiteY4" fmla="*/ 0 h 136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918" h="1364942">
                  <a:moveTo>
                    <a:pt x="0" y="0"/>
                  </a:moveTo>
                  <a:lnTo>
                    <a:pt x="1341918" y="0"/>
                  </a:lnTo>
                  <a:lnTo>
                    <a:pt x="1341918" y="1364942"/>
                  </a:lnTo>
                  <a:lnTo>
                    <a:pt x="0" y="13649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b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分类器检测</a:t>
              </a:r>
              <a:endParaRPr lang="zh-CN" altLang="en-US" sz="2000" kern="12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6920768" y="3402460"/>
              <a:ext cx="341235" cy="34123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dirty="0" smtClean="0"/>
                <a:t>5</a:t>
              </a:r>
              <a:endParaRPr lang="zh-CN" altLang="en-US" dirty="0"/>
            </a:p>
          </p:txBody>
        </p:sp>
      </p:grpSp>
      <p:sp>
        <p:nvSpPr>
          <p:cNvPr id="21" name="Freeform 19"/>
          <p:cNvSpPr>
            <a:spLocks noChangeAspect="1" noEditPoints="1"/>
          </p:cNvSpPr>
          <p:nvPr/>
        </p:nvSpPr>
        <p:spPr bwMode="auto">
          <a:xfrm rot="14532200">
            <a:off x="2711940" y="2540362"/>
            <a:ext cx="907993" cy="365698"/>
          </a:xfrm>
          <a:custGeom>
            <a:avLst/>
            <a:gdLst>
              <a:gd name="T0" fmla="*/ 715 w 868"/>
              <a:gd name="T1" fmla="*/ 128 h 351"/>
              <a:gd name="T2" fmla="*/ 363 w 868"/>
              <a:gd name="T3" fmla="*/ 50 h 351"/>
              <a:gd name="T4" fmla="*/ 226 w 868"/>
              <a:gd name="T5" fmla="*/ 94 h 351"/>
              <a:gd name="T6" fmla="*/ 155 w 868"/>
              <a:gd name="T7" fmla="*/ 112 h 351"/>
              <a:gd name="T8" fmla="*/ 111 w 868"/>
              <a:gd name="T9" fmla="*/ 138 h 351"/>
              <a:gd name="T10" fmla="*/ 85 w 868"/>
              <a:gd name="T11" fmla="*/ 163 h 351"/>
              <a:gd name="T12" fmla="*/ 104 w 868"/>
              <a:gd name="T13" fmla="*/ 185 h 351"/>
              <a:gd name="T14" fmla="*/ 69 w 868"/>
              <a:gd name="T15" fmla="*/ 174 h 351"/>
              <a:gd name="T16" fmla="*/ 92 w 868"/>
              <a:gd name="T17" fmla="*/ 203 h 351"/>
              <a:gd name="T18" fmla="*/ 66 w 868"/>
              <a:gd name="T19" fmla="*/ 192 h 351"/>
              <a:gd name="T20" fmla="*/ 75 w 868"/>
              <a:gd name="T21" fmla="*/ 207 h 351"/>
              <a:gd name="T22" fmla="*/ 72 w 868"/>
              <a:gd name="T23" fmla="*/ 224 h 351"/>
              <a:gd name="T24" fmla="*/ 64 w 868"/>
              <a:gd name="T25" fmla="*/ 228 h 351"/>
              <a:gd name="T26" fmla="*/ 29 w 868"/>
              <a:gd name="T27" fmla="*/ 217 h 351"/>
              <a:gd name="T28" fmla="*/ 31 w 868"/>
              <a:gd name="T29" fmla="*/ 228 h 351"/>
              <a:gd name="T30" fmla="*/ 53 w 868"/>
              <a:gd name="T31" fmla="*/ 253 h 351"/>
              <a:gd name="T32" fmla="*/ 36 w 868"/>
              <a:gd name="T33" fmla="*/ 257 h 351"/>
              <a:gd name="T34" fmla="*/ 774 w 868"/>
              <a:gd name="T35" fmla="*/ 258 h 351"/>
              <a:gd name="T36" fmla="*/ 640 w 868"/>
              <a:gd name="T37" fmla="*/ 136 h 351"/>
              <a:gd name="T38" fmla="*/ 376 w 868"/>
              <a:gd name="T39" fmla="*/ 47 h 351"/>
              <a:gd name="T40" fmla="*/ 235 w 868"/>
              <a:gd name="T41" fmla="*/ 76 h 351"/>
              <a:gd name="T42" fmla="*/ 221 w 868"/>
              <a:gd name="T43" fmla="*/ 70 h 351"/>
              <a:gd name="T44" fmla="*/ 180 w 868"/>
              <a:gd name="T45" fmla="*/ 89 h 351"/>
              <a:gd name="T46" fmla="*/ 168 w 868"/>
              <a:gd name="T47" fmla="*/ 110 h 351"/>
              <a:gd name="T48" fmla="*/ 140 w 868"/>
              <a:gd name="T49" fmla="*/ 145 h 351"/>
              <a:gd name="T50" fmla="*/ 81 w 868"/>
              <a:gd name="T51" fmla="*/ 192 h 351"/>
              <a:gd name="T52" fmla="*/ 126 w 868"/>
              <a:gd name="T53" fmla="*/ 134 h 351"/>
              <a:gd name="T54" fmla="*/ 253 w 868"/>
              <a:gd name="T55" fmla="*/ 36 h 351"/>
              <a:gd name="T56" fmla="*/ 399 w 868"/>
              <a:gd name="T57" fmla="*/ 2 h 351"/>
              <a:gd name="T58" fmla="*/ 510 w 868"/>
              <a:gd name="T59" fmla="*/ 14 h 351"/>
              <a:gd name="T60" fmla="*/ 732 w 868"/>
              <a:gd name="T61" fmla="*/ 145 h 351"/>
              <a:gd name="T62" fmla="*/ 794 w 868"/>
              <a:gd name="T63" fmla="*/ 260 h 351"/>
              <a:gd name="T64" fmla="*/ 787 w 868"/>
              <a:gd name="T65" fmla="*/ 222 h 351"/>
              <a:gd name="T66" fmla="*/ 721 w 868"/>
              <a:gd name="T67" fmla="*/ 150 h 351"/>
              <a:gd name="T68" fmla="*/ 533 w 868"/>
              <a:gd name="T69" fmla="*/ 22 h 351"/>
              <a:gd name="T70" fmla="*/ 380 w 868"/>
              <a:gd name="T71" fmla="*/ 47 h 351"/>
              <a:gd name="T72" fmla="*/ 307 w 868"/>
              <a:gd name="T73" fmla="*/ 53 h 351"/>
              <a:gd name="T74" fmla="*/ 281 w 868"/>
              <a:gd name="T75" fmla="*/ 47 h 351"/>
              <a:gd name="T76" fmla="*/ 242 w 868"/>
              <a:gd name="T77" fmla="*/ 43 h 351"/>
              <a:gd name="T78" fmla="*/ 222 w 868"/>
              <a:gd name="T79" fmla="*/ 51 h 351"/>
              <a:gd name="T80" fmla="*/ 197 w 868"/>
              <a:gd name="T81" fmla="*/ 73 h 351"/>
              <a:gd name="T82" fmla="*/ 164 w 868"/>
              <a:gd name="T83" fmla="*/ 99 h 351"/>
              <a:gd name="T84" fmla="*/ 142 w 868"/>
              <a:gd name="T85" fmla="*/ 117 h 351"/>
              <a:gd name="T86" fmla="*/ 141 w 868"/>
              <a:gd name="T87" fmla="*/ 138 h 351"/>
              <a:gd name="T88" fmla="*/ 124 w 868"/>
              <a:gd name="T89" fmla="*/ 129 h 351"/>
              <a:gd name="T90" fmla="*/ 113 w 868"/>
              <a:gd name="T91" fmla="*/ 142 h 351"/>
              <a:gd name="T92" fmla="*/ 337 w 868"/>
              <a:gd name="T93" fmla="*/ 9 h 351"/>
              <a:gd name="T94" fmla="*/ 168 w 868"/>
              <a:gd name="T95" fmla="*/ 125 h 351"/>
              <a:gd name="T96" fmla="*/ 197 w 868"/>
              <a:gd name="T97" fmla="*/ 105 h 351"/>
              <a:gd name="T98" fmla="*/ 131 w 868"/>
              <a:gd name="T99" fmla="*/ 159 h 351"/>
              <a:gd name="T100" fmla="*/ 88 w 868"/>
              <a:gd name="T101" fmla="*/ 171 h 351"/>
              <a:gd name="T102" fmla="*/ 85 w 868"/>
              <a:gd name="T103" fmla="*/ 191 h 351"/>
              <a:gd name="T104" fmla="*/ 79 w 868"/>
              <a:gd name="T105" fmla="*/ 215 h 351"/>
              <a:gd name="T106" fmla="*/ 48 w 868"/>
              <a:gd name="T107" fmla="*/ 193 h 351"/>
              <a:gd name="T108" fmla="*/ 64 w 868"/>
              <a:gd name="T109" fmla="*/ 238 h 351"/>
              <a:gd name="T110" fmla="*/ 17 w 868"/>
              <a:gd name="T111" fmla="*/ 235 h 351"/>
              <a:gd name="T112" fmla="*/ 87 w 868"/>
              <a:gd name="T113" fmla="*/ 158 h 351"/>
              <a:gd name="T114" fmla="*/ 865 w 868"/>
              <a:gd name="T115" fmla="*/ 172 h 351"/>
              <a:gd name="T116" fmla="*/ 859 w 868"/>
              <a:gd name="T117" fmla="*/ 117 h 351"/>
              <a:gd name="T118" fmla="*/ 782 w 868"/>
              <a:gd name="T119" fmla="*/ 277 h 351"/>
              <a:gd name="T120" fmla="*/ 841 w 868"/>
              <a:gd name="T121" fmla="*/ 164 h 351"/>
              <a:gd name="T122" fmla="*/ 861 w 868"/>
              <a:gd name="T123" fmla="*/ 201 h 351"/>
              <a:gd name="T124" fmla="*/ 666 w 868"/>
              <a:gd name="T125" fmla="*/ 296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68" h="351">
                <a:moveTo>
                  <a:pt x="813" y="278"/>
                </a:moveTo>
                <a:cubicBezTo>
                  <a:pt x="812" y="276"/>
                  <a:pt x="811" y="275"/>
                  <a:pt x="812" y="275"/>
                </a:cubicBezTo>
                <a:cubicBezTo>
                  <a:pt x="813" y="277"/>
                  <a:pt x="813" y="278"/>
                  <a:pt x="813" y="278"/>
                </a:cubicBezTo>
                <a:close/>
                <a:moveTo>
                  <a:pt x="812" y="266"/>
                </a:moveTo>
                <a:cubicBezTo>
                  <a:pt x="813" y="269"/>
                  <a:pt x="814" y="269"/>
                  <a:pt x="814" y="271"/>
                </a:cubicBezTo>
                <a:cubicBezTo>
                  <a:pt x="813" y="267"/>
                  <a:pt x="813" y="271"/>
                  <a:pt x="813" y="270"/>
                </a:cubicBezTo>
                <a:cubicBezTo>
                  <a:pt x="815" y="276"/>
                  <a:pt x="814" y="270"/>
                  <a:pt x="815" y="272"/>
                </a:cubicBezTo>
                <a:cubicBezTo>
                  <a:pt x="814" y="268"/>
                  <a:pt x="813" y="267"/>
                  <a:pt x="812" y="266"/>
                </a:cubicBezTo>
                <a:close/>
                <a:moveTo>
                  <a:pt x="781" y="282"/>
                </a:moveTo>
                <a:cubicBezTo>
                  <a:pt x="782" y="285"/>
                  <a:pt x="783" y="285"/>
                  <a:pt x="784" y="284"/>
                </a:cubicBezTo>
                <a:cubicBezTo>
                  <a:pt x="782" y="282"/>
                  <a:pt x="782" y="282"/>
                  <a:pt x="781" y="282"/>
                </a:cubicBezTo>
                <a:close/>
                <a:moveTo>
                  <a:pt x="798" y="267"/>
                </a:moveTo>
                <a:cubicBezTo>
                  <a:pt x="798" y="268"/>
                  <a:pt x="801" y="272"/>
                  <a:pt x="801" y="272"/>
                </a:cubicBezTo>
                <a:cubicBezTo>
                  <a:pt x="801" y="269"/>
                  <a:pt x="799" y="267"/>
                  <a:pt x="798" y="267"/>
                </a:cubicBezTo>
                <a:close/>
                <a:moveTo>
                  <a:pt x="791" y="270"/>
                </a:moveTo>
                <a:cubicBezTo>
                  <a:pt x="791" y="272"/>
                  <a:pt x="793" y="275"/>
                  <a:pt x="793" y="276"/>
                </a:cubicBezTo>
                <a:cubicBezTo>
                  <a:pt x="793" y="274"/>
                  <a:pt x="791" y="271"/>
                  <a:pt x="791" y="270"/>
                </a:cubicBezTo>
                <a:close/>
                <a:moveTo>
                  <a:pt x="789" y="269"/>
                </a:moveTo>
                <a:cubicBezTo>
                  <a:pt x="788" y="269"/>
                  <a:pt x="791" y="272"/>
                  <a:pt x="790" y="273"/>
                </a:cubicBezTo>
                <a:cubicBezTo>
                  <a:pt x="789" y="270"/>
                  <a:pt x="788" y="270"/>
                  <a:pt x="787" y="270"/>
                </a:cubicBezTo>
                <a:cubicBezTo>
                  <a:pt x="789" y="273"/>
                  <a:pt x="790" y="274"/>
                  <a:pt x="791" y="276"/>
                </a:cubicBezTo>
                <a:cubicBezTo>
                  <a:pt x="792" y="276"/>
                  <a:pt x="792" y="274"/>
                  <a:pt x="793" y="276"/>
                </a:cubicBezTo>
                <a:cubicBezTo>
                  <a:pt x="792" y="273"/>
                  <a:pt x="791" y="272"/>
                  <a:pt x="789" y="269"/>
                </a:cubicBezTo>
                <a:close/>
                <a:moveTo>
                  <a:pt x="801" y="266"/>
                </a:moveTo>
                <a:cubicBezTo>
                  <a:pt x="800" y="266"/>
                  <a:pt x="800" y="268"/>
                  <a:pt x="801" y="271"/>
                </a:cubicBezTo>
                <a:cubicBezTo>
                  <a:pt x="802" y="271"/>
                  <a:pt x="801" y="267"/>
                  <a:pt x="801" y="266"/>
                </a:cubicBezTo>
                <a:close/>
                <a:moveTo>
                  <a:pt x="799" y="270"/>
                </a:moveTo>
                <a:cubicBezTo>
                  <a:pt x="799" y="270"/>
                  <a:pt x="798" y="270"/>
                  <a:pt x="798" y="269"/>
                </a:cubicBezTo>
                <a:cubicBezTo>
                  <a:pt x="797" y="269"/>
                  <a:pt x="797" y="270"/>
                  <a:pt x="798" y="272"/>
                </a:cubicBezTo>
                <a:cubicBezTo>
                  <a:pt x="798" y="271"/>
                  <a:pt x="800" y="273"/>
                  <a:pt x="799" y="270"/>
                </a:cubicBezTo>
                <a:close/>
                <a:moveTo>
                  <a:pt x="770" y="269"/>
                </a:moveTo>
                <a:cubicBezTo>
                  <a:pt x="771" y="271"/>
                  <a:pt x="772" y="272"/>
                  <a:pt x="773" y="272"/>
                </a:cubicBezTo>
                <a:cubicBezTo>
                  <a:pt x="772" y="270"/>
                  <a:pt x="771" y="269"/>
                  <a:pt x="770" y="269"/>
                </a:cubicBezTo>
                <a:close/>
                <a:moveTo>
                  <a:pt x="807" y="248"/>
                </a:moveTo>
                <a:cubicBezTo>
                  <a:pt x="808" y="250"/>
                  <a:pt x="810" y="253"/>
                  <a:pt x="810" y="252"/>
                </a:cubicBezTo>
                <a:cubicBezTo>
                  <a:pt x="809" y="249"/>
                  <a:pt x="808" y="247"/>
                  <a:pt x="807" y="248"/>
                </a:cubicBezTo>
                <a:close/>
                <a:moveTo>
                  <a:pt x="802" y="246"/>
                </a:moveTo>
                <a:cubicBezTo>
                  <a:pt x="803" y="247"/>
                  <a:pt x="803" y="248"/>
                  <a:pt x="804" y="251"/>
                </a:cubicBezTo>
                <a:cubicBezTo>
                  <a:pt x="805" y="251"/>
                  <a:pt x="803" y="245"/>
                  <a:pt x="802" y="246"/>
                </a:cubicBezTo>
                <a:close/>
                <a:moveTo>
                  <a:pt x="805" y="245"/>
                </a:moveTo>
                <a:cubicBezTo>
                  <a:pt x="803" y="240"/>
                  <a:pt x="804" y="239"/>
                  <a:pt x="802" y="235"/>
                </a:cubicBezTo>
                <a:cubicBezTo>
                  <a:pt x="800" y="234"/>
                  <a:pt x="796" y="236"/>
                  <a:pt x="801" y="245"/>
                </a:cubicBezTo>
                <a:cubicBezTo>
                  <a:pt x="801" y="242"/>
                  <a:pt x="806" y="248"/>
                  <a:pt x="805" y="245"/>
                </a:cubicBezTo>
                <a:close/>
                <a:moveTo>
                  <a:pt x="759" y="246"/>
                </a:moveTo>
                <a:cubicBezTo>
                  <a:pt x="759" y="247"/>
                  <a:pt x="758" y="246"/>
                  <a:pt x="758" y="246"/>
                </a:cubicBezTo>
                <a:cubicBezTo>
                  <a:pt x="759" y="248"/>
                  <a:pt x="760" y="248"/>
                  <a:pt x="759" y="248"/>
                </a:cubicBezTo>
                <a:cubicBezTo>
                  <a:pt x="760" y="250"/>
                  <a:pt x="760" y="250"/>
                  <a:pt x="761" y="250"/>
                </a:cubicBezTo>
                <a:cubicBezTo>
                  <a:pt x="759" y="248"/>
                  <a:pt x="760" y="248"/>
                  <a:pt x="759" y="246"/>
                </a:cubicBezTo>
                <a:close/>
                <a:moveTo>
                  <a:pt x="766" y="178"/>
                </a:moveTo>
                <a:cubicBezTo>
                  <a:pt x="766" y="178"/>
                  <a:pt x="766" y="178"/>
                  <a:pt x="767" y="180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67" y="179"/>
                  <a:pt x="768" y="180"/>
                  <a:pt x="766" y="178"/>
                </a:cubicBezTo>
                <a:close/>
                <a:moveTo>
                  <a:pt x="756" y="167"/>
                </a:moveTo>
                <a:cubicBezTo>
                  <a:pt x="757" y="168"/>
                  <a:pt x="758" y="169"/>
                  <a:pt x="757" y="169"/>
                </a:cubicBezTo>
                <a:cubicBezTo>
                  <a:pt x="762" y="175"/>
                  <a:pt x="758" y="167"/>
                  <a:pt x="756" y="167"/>
                </a:cubicBezTo>
                <a:close/>
                <a:moveTo>
                  <a:pt x="713" y="128"/>
                </a:moveTo>
                <a:cubicBezTo>
                  <a:pt x="713" y="127"/>
                  <a:pt x="714" y="127"/>
                  <a:pt x="715" y="128"/>
                </a:cubicBezTo>
                <a:cubicBezTo>
                  <a:pt x="712" y="125"/>
                  <a:pt x="710" y="125"/>
                  <a:pt x="713" y="128"/>
                </a:cubicBezTo>
                <a:close/>
                <a:moveTo>
                  <a:pt x="640" y="70"/>
                </a:moveTo>
                <a:cubicBezTo>
                  <a:pt x="634" y="64"/>
                  <a:pt x="636" y="68"/>
                  <a:pt x="640" y="70"/>
                </a:cubicBezTo>
                <a:close/>
                <a:moveTo>
                  <a:pt x="545" y="23"/>
                </a:moveTo>
                <a:cubicBezTo>
                  <a:pt x="544" y="24"/>
                  <a:pt x="548" y="25"/>
                  <a:pt x="549" y="24"/>
                </a:cubicBezTo>
                <a:cubicBezTo>
                  <a:pt x="546" y="24"/>
                  <a:pt x="547" y="24"/>
                  <a:pt x="545" y="23"/>
                </a:cubicBezTo>
                <a:close/>
                <a:moveTo>
                  <a:pt x="539" y="20"/>
                </a:moveTo>
                <a:cubicBezTo>
                  <a:pt x="539" y="20"/>
                  <a:pt x="538" y="20"/>
                  <a:pt x="538" y="20"/>
                </a:cubicBezTo>
                <a:cubicBezTo>
                  <a:pt x="540" y="21"/>
                  <a:pt x="543" y="22"/>
                  <a:pt x="543" y="21"/>
                </a:cubicBezTo>
                <a:cubicBezTo>
                  <a:pt x="540" y="20"/>
                  <a:pt x="540" y="21"/>
                  <a:pt x="539" y="20"/>
                </a:cubicBezTo>
                <a:close/>
                <a:moveTo>
                  <a:pt x="530" y="17"/>
                </a:moveTo>
                <a:cubicBezTo>
                  <a:pt x="529" y="18"/>
                  <a:pt x="534" y="19"/>
                  <a:pt x="534" y="18"/>
                </a:cubicBezTo>
                <a:lnTo>
                  <a:pt x="530" y="17"/>
                </a:lnTo>
                <a:close/>
                <a:moveTo>
                  <a:pt x="524" y="16"/>
                </a:moveTo>
                <a:cubicBezTo>
                  <a:pt x="524" y="16"/>
                  <a:pt x="522" y="16"/>
                  <a:pt x="522" y="17"/>
                </a:cubicBezTo>
                <a:cubicBezTo>
                  <a:pt x="524" y="17"/>
                  <a:pt x="527" y="18"/>
                  <a:pt x="529" y="18"/>
                </a:cubicBezTo>
                <a:cubicBezTo>
                  <a:pt x="528" y="17"/>
                  <a:pt x="526" y="17"/>
                  <a:pt x="524" y="16"/>
                </a:cubicBezTo>
                <a:close/>
                <a:moveTo>
                  <a:pt x="498" y="10"/>
                </a:moveTo>
                <a:cubicBezTo>
                  <a:pt x="501" y="10"/>
                  <a:pt x="502" y="10"/>
                  <a:pt x="503" y="10"/>
                </a:cubicBezTo>
                <a:cubicBezTo>
                  <a:pt x="502" y="10"/>
                  <a:pt x="498" y="9"/>
                  <a:pt x="498" y="10"/>
                </a:cubicBezTo>
                <a:close/>
                <a:moveTo>
                  <a:pt x="467" y="7"/>
                </a:moveTo>
                <a:cubicBezTo>
                  <a:pt x="468" y="7"/>
                  <a:pt x="473" y="8"/>
                  <a:pt x="473" y="7"/>
                </a:cubicBezTo>
                <a:cubicBezTo>
                  <a:pt x="470" y="7"/>
                  <a:pt x="467" y="6"/>
                  <a:pt x="467" y="7"/>
                </a:cubicBezTo>
                <a:close/>
                <a:moveTo>
                  <a:pt x="443" y="52"/>
                </a:moveTo>
                <a:cubicBezTo>
                  <a:pt x="443" y="52"/>
                  <a:pt x="443" y="52"/>
                  <a:pt x="443" y="53"/>
                </a:cubicBezTo>
                <a:cubicBezTo>
                  <a:pt x="445" y="53"/>
                  <a:pt x="444" y="54"/>
                  <a:pt x="447" y="54"/>
                </a:cubicBezTo>
                <a:cubicBezTo>
                  <a:pt x="446" y="53"/>
                  <a:pt x="446" y="53"/>
                  <a:pt x="448" y="53"/>
                </a:cubicBezTo>
                <a:cubicBezTo>
                  <a:pt x="447" y="52"/>
                  <a:pt x="446" y="52"/>
                  <a:pt x="443" y="52"/>
                </a:cubicBezTo>
                <a:close/>
                <a:moveTo>
                  <a:pt x="435" y="51"/>
                </a:moveTo>
                <a:cubicBezTo>
                  <a:pt x="435" y="52"/>
                  <a:pt x="430" y="51"/>
                  <a:pt x="431" y="51"/>
                </a:cubicBezTo>
                <a:cubicBezTo>
                  <a:pt x="432" y="51"/>
                  <a:pt x="436" y="52"/>
                  <a:pt x="437" y="52"/>
                </a:cubicBezTo>
                <a:cubicBezTo>
                  <a:pt x="435" y="52"/>
                  <a:pt x="437" y="51"/>
                  <a:pt x="435" y="51"/>
                </a:cubicBezTo>
                <a:close/>
                <a:moveTo>
                  <a:pt x="402" y="50"/>
                </a:moveTo>
                <a:cubicBezTo>
                  <a:pt x="404" y="50"/>
                  <a:pt x="406" y="50"/>
                  <a:pt x="406" y="49"/>
                </a:cubicBezTo>
                <a:cubicBezTo>
                  <a:pt x="404" y="49"/>
                  <a:pt x="402" y="49"/>
                  <a:pt x="402" y="50"/>
                </a:cubicBezTo>
                <a:close/>
                <a:moveTo>
                  <a:pt x="391" y="1"/>
                </a:moveTo>
                <a:cubicBezTo>
                  <a:pt x="391" y="2"/>
                  <a:pt x="395" y="2"/>
                  <a:pt x="397" y="2"/>
                </a:cubicBezTo>
                <a:cubicBezTo>
                  <a:pt x="397" y="2"/>
                  <a:pt x="395" y="2"/>
                  <a:pt x="395" y="3"/>
                </a:cubicBezTo>
                <a:cubicBezTo>
                  <a:pt x="396" y="3"/>
                  <a:pt x="397" y="3"/>
                  <a:pt x="398" y="3"/>
                </a:cubicBezTo>
                <a:cubicBezTo>
                  <a:pt x="397" y="2"/>
                  <a:pt x="401" y="4"/>
                  <a:pt x="402" y="3"/>
                </a:cubicBezTo>
                <a:cubicBezTo>
                  <a:pt x="400" y="2"/>
                  <a:pt x="396" y="3"/>
                  <a:pt x="399" y="2"/>
                </a:cubicBezTo>
                <a:cubicBezTo>
                  <a:pt x="393" y="2"/>
                  <a:pt x="395" y="1"/>
                  <a:pt x="391" y="1"/>
                </a:cubicBezTo>
                <a:close/>
                <a:moveTo>
                  <a:pt x="394" y="3"/>
                </a:moveTo>
                <a:cubicBezTo>
                  <a:pt x="391" y="3"/>
                  <a:pt x="389" y="3"/>
                  <a:pt x="388" y="3"/>
                </a:cubicBezTo>
                <a:cubicBezTo>
                  <a:pt x="391" y="3"/>
                  <a:pt x="394" y="4"/>
                  <a:pt x="395" y="3"/>
                </a:cubicBezTo>
                <a:cubicBezTo>
                  <a:pt x="394" y="3"/>
                  <a:pt x="394" y="3"/>
                  <a:pt x="394" y="3"/>
                </a:cubicBezTo>
                <a:close/>
                <a:moveTo>
                  <a:pt x="384" y="2"/>
                </a:moveTo>
                <a:cubicBezTo>
                  <a:pt x="386" y="2"/>
                  <a:pt x="388" y="2"/>
                  <a:pt x="389" y="2"/>
                </a:cubicBezTo>
                <a:cubicBezTo>
                  <a:pt x="387" y="2"/>
                  <a:pt x="384" y="2"/>
                  <a:pt x="384" y="2"/>
                </a:cubicBezTo>
                <a:close/>
                <a:moveTo>
                  <a:pt x="371" y="5"/>
                </a:moveTo>
                <a:cubicBezTo>
                  <a:pt x="370" y="6"/>
                  <a:pt x="367" y="6"/>
                  <a:pt x="365" y="6"/>
                </a:cubicBezTo>
                <a:cubicBezTo>
                  <a:pt x="367" y="7"/>
                  <a:pt x="377" y="6"/>
                  <a:pt x="377" y="5"/>
                </a:cubicBezTo>
                <a:cubicBezTo>
                  <a:pt x="374" y="5"/>
                  <a:pt x="374" y="5"/>
                  <a:pt x="371" y="5"/>
                </a:cubicBezTo>
                <a:close/>
                <a:moveTo>
                  <a:pt x="364" y="51"/>
                </a:moveTo>
                <a:cubicBezTo>
                  <a:pt x="364" y="52"/>
                  <a:pt x="367" y="51"/>
                  <a:pt x="370" y="51"/>
                </a:cubicBezTo>
                <a:cubicBezTo>
                  <a:pt x="370" y="51"/>
                  <a:pt x="366" y="51"/>
                  <a:pt x="364" y="51"/>
                </a:cubicBezTo>
                <a:close/>
                <a:moveTo>
                  <a:pt x="363" y="50"/>
                </a:moveTo>
                <a:cubicBezTo>
                  <a:pt x="365" y="49"/>
                  <a:pt x="366" y="49"/>
                  <a:pt x="367" y="49"/>
                </a:cubicBezTo>
                <a:cubicBezTo>
                  <a:pt x="365" y="48"/>
                  <a:pt x="363" y="49"/>
                  <a:pt x="363" y="50"/>
                </a:cubicBezTo>
                <a:close/>
                <a:moveTo>
                  <a:pt x="326" y="13"/>
                </a:moveTo>
                <a:cubicBezTo>
                  <a:pt x="327" y="12"/>
                  <a:pt x="332" y="11"/>
                  <a:pt x="333" y="11"/>
                </a:cubicBezTo>
                <a:cubicBezTo>
                  <a:pt x="329" y="11"/>
                  <a:pt x="328" y="12"/>
                  <a:pt x="326" y="13"/>
                </a:cubicBezTo>
                <a:close/>
                <a:moveTo>
                  <a:pt x="321" y="10"/>
                </a:moveTo>
                <a:cubicBezTo>
                  <a:pt x="322" y="11"/>
                  <a:pt x="325" y="10"/>
                  <a:pt x="329" y="9"/>
                </a:cubicBezTo>
                <a:cubicBezTo>
                  <a:pt x="329" y="9"/>
                  <a:pt x="329" y="9"/>
                  <a:pt x="328" y="9"/>
                </a:cubicBezTo>
                <a:cubicBezTo>
                  <a:pt x="326" y="10"/>
                  <a:pt x="323" y="10"/>
                  <a:pt x="321" y="10"/>
                </a:cubicBezTo>
                <a:close/>
                <a:moveTo>
                  <a:pt x="322" y="58"/>
                </a:moveTo>
                <a:cubicBezTo>
                  <a:pt x="323" y="58"/>
                  <a:pt x="326" y="58"/>
                  <a:pt x="328" y="58"/>
                </a:cubicBezTo>
                <a:cubicBezTo>
                  <a:pt x="327" y="57"/>
                  <a:pt x="325" y="57"/>
                  <a:pt x="322" y="58"/>
                </a:cubicBezTo>
                <a:close/>
                <a:moveTo>
                  <a:pt x="313" y="59"/>
                </a:moveTo>
                <a:cubicBezTo>
                  <a:pt x="314" y="60"/>
                  <a:pt x="309" y="60"/>
                  <a:pt x="309" y="61"/>
                </a:cubicBezTo>
                <a:cubicBezTo>
                  <a:pt x="311" y="61"/>
                  <a:pt x="312" y="61"/>
                  <a:pt x="316" y="60"/>
                </a:cubicBezTo>
                <a:cubicBezTo>
                  <a:pt x="315" y="60"/>
                  <a:pt x="316" y="59"/>
                  <a:pt x="313" y="59"/>
                </a:cubicBezTo>
                <a:close/>
                <a:moveTo>
                  <a:pt x="286" y="24"/>
                </a:moveTo>
                <a:cubicBezTo>
                  <a:pt x="286" y="24"/>
                  <a:pt x="280" y="25"/>
                  <a:pt x="280" y="26"/>
                </a:cubicBezTo>
                <a:cubicBezTo>
                  <a:pt x="281" y="26"/>
                  <a:pt x="280" y="26"/>
                  <a:pt x="281" y="26"/>
                </a:cubicBezTo>
                <a:cubicBezTo>
                  <a:pt x="282" y="26"/>
                  <a:pt x="284" y="25"/>
                  <a:pt x="285" y="24"/>
                </a:cubicBezTo>
                <a:cubicBezTo>
                  <a:pt x="285" y="25"/>
                  <a:pt x="286" y="25"/>
                  <a:pt x="287" y="25"/>
                </a:cubicBezTo>
                <a:cubicBezTo>
                  <a:pt x="290" y="24"/>
                  <a:pt x="290" y="24"/>
                  <a:pt x="294" y="23"/>
                </a:cubicBezTo>
                <a:cubicBezTo>
                  <a:pt x="293" y="22"/>
                  <a:pt x="293" y="22"/>
                  <a:pt x="293" y="22"/>
                </a:cubicBezTo>
                <a:cubicBezTo>
                  <a:pt x="290" y="23"/>
                  <a:pt x="288" y="23"/>
                  <a:pt x="286" y="24"/>
                </a:cubicBezTo>
                <a:close/>
                <a:moveTo>
                  <a:pt x="287" y="68"/>
                </a:moveTo>
                <a:cubicBezTo>
                  <a:pt x="289" y="67"/>
                  <a:pt x="289" y="67"/>
                  <a:pt x="289" y="66"/>
                </a:cubicBezTo>
                <a:cubicBezTo>
                  <a:pt x="287" y="67"/>
                  <a:pt x="287" y="67"/>
                  <a:pt x="287" y="68"/>
                </a:cubicBezTo>
                <a:close/>
                <a:moveTo>
                  <a:pt x="237" y="80"/>
                </a:moveTo>
                <a:cubicBezTo>
                  <a:pt x="236" y="81"/>
                  <a:pt x="235" y="83"/>
                  <a:pt x="230" y="86"/>
                </a:cubicBezTo>
                <a:cubicBezTo>
                  <a:pt x="227" y="86"/>
                  <a:pt x="224" y="88"/>
                  <a:pt x="221" y="89"/>
                </a:cubicBezTo>
                <a:cubicBezTo>
                  <a:pt x="221" y="89"/>
                  <a:pt x="221" y="90"/>
                  <a:pt x="220" y="91"/>
                </a:cubicBezTo>
                <a:cubicBezTo>
                  <a:pt x="219" y="91"/>
                  <a:pt x="215" y="92"/>
                  <a:pt x="215" y="93"/>
                </a:cubicBezTo>
                <a:cubicBezTo>
                  <a:pt x="217" y="93"/>
                  <a:pt x="218" y="93"/>
                  <a:pt x="220" y="92"/>
                </a:cubicBezTo>
                <a:cubicBezTo>
                  <a:pt x="222" y="91"/>
                  <a:pt x="219" y="91"/>
                  <a:pt x="221" y="90"/>
                </a:cubicBezTo>
                <a:cubicBezTo>
                  <a:pt x="227" y="88"/>
                  <a:pt x="233" y="84"/>
                  <a:pt x="238" y="81"/>
                </a:cubicBezTo>
                <a:cubicBezTo>
                  <a:pt x="237" y="81"/>
                  <a:pt x="237" y="81"/>
                  <a:pt x="236" y="81"/>
                </a:cubicBezTo>
                <a:cubicBezTo>
                  <a:pt x="239" y="80"/>
                  <a:pt x="241" y="79"/>
                  <a:pt x="242" y="78"/>
                </a:cubicBezTo>
                <a:cubicBezTo>
                  <a:pt x="239" y="79"/>
                  <a:pt x="238" y="79"/>
                  <a:pt x="237" y="80"/>
                </a:cubicBezTo>
                <a:close/>
                <a:moveTo>
                  <a:pt x="228" y="79"/>
                </a:moveTo>
                <a:cubicBezTo>
                  <a:pt x="228" y="80"/>
                  <a:pt x="230" y="79"/>
                  <a:pt x="228" y="80"/>
                </a:cubicBezTo>
                <a:cubicBezTo>
                  <a:pt x="228" y="80"/>
                  <a:pt x="224" y="82"/>
                  <a:pt x="224" y="81"/>
                </a:cubicBezTo>
                <a:cubicBezTo>
                  <a:pt x="219" y="84"/>
                  <a:pt x="214" y="86"/>
                  <a:pt x="212" y="89"/>
                </a:cubicBezTo>
                <a:cubicBezTo>
                  <a:pt x="217" y="86"/>
                  <a:pt x="220" y="83"/>
                  <a:pt x="224" y="82"/>
                </a:cubicBezTo>
                <a:cubicBezTo>
                  <a:pt x="224" y="82"/>
                  <a:pt x="222" y="83"/>
                  <a:pt x="223" y="83"/>
                </a:cubicBezTo>
                <a:cubicBezTo>
                  <a:pt x="226" y="82"/>
                  <a:pt x="228" y="80"/>
                  <a:pt x="232" y="79"/>
                </a:cubicBezTo>
                <a:cubicBezTo>
                  <a:pt x="231" y="78"/>
                  <a:pt x="231" y="78"/>
                  <a:pt x="228" y="79"/>
                </a:cubicBezTo>
                <a:close/>
                <a:moveTo>
                  <a:pt x="209" y="55"/>
                </a:moveTo>
                <a:cubicBezTo>
                  <a:pt x="212" y="54"/>
                  <a:pt x="215" y="52"/>
                  <a:pt x="216" y="50"/>
                </a:cubicBezTo>
                <a:cubicBezTo>
                  <a:pt x="212" y="52"/>
                  <a:pt x="211" y="53"/>
                  <a:pt x="209" y="55"/>
                </a:cubicBezTo>
                <a:close/>
                <a:moveTo>
                  <a:pt x="220" y="66"/>
                </a:moveTo>
                <a:cubicBezTo>
                  <a:pt x="223" y="64"/>
                  <a:pt x="220" y="67"/>
                  <a:pt x="223" y="65"/>
                </a:cubicBezTo>
                <a:cubicBezTo>
                  <a:pt x="224" y="64"/>
                  <a:pt x="223" y="65"/>
                  <a:pt x="223" y="64"/>
                </a:cubicBezTo>
                <a:cubicBezTo>
                  <a:pt x="222" y="65"/>
                  <a:pt x="220" y="65"/>
                  <a:pt x="220" y="66"/>
                </a:cubicBezTo>
                <a:close/>
                <a:moveTo>
                  <a:pt x="217" y="67"/>
                </a:moveTo>
                <a:cubicBezTo>
                  <a:pt x="214" y="69"/>
                  <a:pt x="216" y="70"/>
                  <a:pt x="219" y="67"/>
                </a:cubicBezTo>
                <a:cubicBezTo>
                  <a:pt x="214" y="69"/>
                  <a:pt x="222" y="65"/>
                  <a:pt x="217" y="67"/>
                </a:cubicBezTo>
                <a:close/>
                <a:moveTo>
                  <a:pt x="226" y="94"/>
                </a:moveTo>
                <a:cubicBezTo>
                  <a:pt x="225" y="94"/>
                  <a:pt x="224" y="95"/>
                  <a:pt x="224" y="96"/>
                </a:cubicBezTo>
                <a:cubicBezTo>
                  <a:pt x="226" y="94"/>
                  <a:pt x="226" y="95"/>
                  <a:pt x="228" y="94"/>
                </a:cubicBezTo>
                <a:cubicBezTo>
                  <a:pt x="228" y="93"/>
                  <a:pt x="227" y="94"/>
                  <a:pt x="226" y="94"/>
                </a:cubicBezTo>
                <a:close/>
                <a:moveTo>
                  <a:pt x="216" y="80"/>
                </a:moveTo>
                <a:cubicBezTo>
                  <a:pt x="215" y="80"/>
                  <a:pt x="213" y="82"/>
                  <a:pt x="211" y="82"/>
                </a:cubicBezTo>
                <a:cubicBezTo>
                  <a:pt x="211" y="83"/>
                  <a:pt x="214" y="82"/>
                  <a:pt x="216" y="80"/>
                </a:cubicBezTo>
                <a:close/>
                <a:moveTo>
                  <a:pt x="206" y="79"/>
                </a:moveTo>
                <a:cubicBezTo>
                  <a:pt x="206" y="79"/>
                  <a:pt x="208" y="78"/>
                  <a:pt x="207" y="79"/>
                </a:cubicBezTo>
                <a:cubicBezTo>
                  <a:pt x="209" y="77"/>
                  <a:pt x="210" y="78"/>
                  <a:pt x="212" y="75"/>
                </a:cubicBezTo>
                <a:cubicBezTo>
                  <a:pt x="210" y="76"/>
                  <a:pt x="208" y="77"/>
                  <a:pt x="206" y="79"/>
                </a:cubicBezTo>
                <a:close/>
                <a:moveTo>
                  <a:pt x="192" y="65"/>
                </a:moveTo>
                <a:cubicBezTo>
                  <a:pt x="191" y="66"/>
                  <a:pt x="190" y="67"/>
                  <a:pt x="190" y="67"/>
                </a:cubicBezTo>
                <a:cubicBezTo>
                  <a:pt x="193" y="65"/>
                  <a:pt x="197" y="64"/>
                  <a:pt x="198" y="63"/>
                </a:cubicBezTo>
                <a:cubicBezTo>
                  <a:pt x="194" y="64"/>
                  <a:pt x="195" y="64"/>
                  <a:pt x="192" y="65"/>
                </a:cubicBezTo>
                <a:close/>
                <a:moveTo>
                  <a:pt x="208" y="90"/>
                </a:moveTo>
                <a:cubicBezTo>
                  <a:pt x="207" y="91"/>
                  <a:pt x="206" y="91"/>
                  <a:pt x="206" y="92"/>
                </a:cubicBezTo>
                <a:cubicBezTo>
                  <a:pt x="207" y="91"/>
                  <a:pt x="206" y="93"/>
                  <a:pt x="209" y="91"/>
                </a:cubicBezTo>
                <a:cubicBezTo>
                  <a:pt x="210" y="90"/>
                  <a:pt x="208" y="91"/>
                  <a:pt x="208" y="90"/>
                </a:cubicBezTo>
                <a:close/>
                <a:moveTo>
                  <a:pt x="207" y="101"/>
                </a:moveTo>
                <a:cubicBezTo>
                  <a:pt x="208" y="101"/>
                  <a:pt x="212" y="98"/>
                  <a:pt x="214" y="97"/>
                </a:cubicBezTo>
                <a:cubicBezTo>
                  <a:pt x="211" y="99"/>
                  <a:pt x="207" y="101"/>
                  <a:pt x="207" y="101"/>
                </a:cubicBezTo>
                <a:close/>
                <a:moveTo>
                  <a:pt x="190" y="86"/>
                </a:moveTo>
                <a:cubicBezTo>
                  <a:pt x="191" y="85"/>
                  <a:pt x="196" y="82"/>
                  <a:pt x="196" y="82"/>
                </a:cubicBezTo>
                <a:cubicBezTo>
                  <a:pt x="194" y="83"/>
                  <a:pt x="192" y="85"/>
                  <a:pt x="190" y="86"/>
                </a:cubicBezTo>
                <a:close/>
                <a:moveTo>
                  <a:pt x="198" y="111"/>
                </a:moveTo>
                <a:cubicBezTo>
                  <a:pt x="199" y="112"/>
                  <a:pt x="204" y="109"/>
                  <a:pt x="205" y="107"/>
                </a:cubicBezTo>
                <a:cubicBezTo>
                  <a:pt x="203" y="109"/>
                  <a:pt x="201" y="110"/>
                  <a:pt x="198" y="111"/>
                </a:cubicBezTo>
                <a:close/>
                <a:moveTo>
                  <a:pt x="185" y="86"/>
                </a:moveTo>
                <a:cubicBezTo>
                  <a:pt x="185" y="86"/>
                  <a:pt x="189" y="84"/>
                  <a:pt x="188" y="84"/>
                </a:cubicBezTo>
                <a:cubicBezTo>
                  <a:pt x="184" y="85"/>
                  <a:pt x="184" y="87"/>
                  <a:pt x="183" y="89"/>
                </a:cubicBezTo>
                <a:cubicBezTo>
                  <a:pt x="184" y="88"/>
                  <a:pt x="184" y="88"/>
                  <a:pt x="184" y="88"/>
                </a:cubicBezTo>
                <a:cubicBezTo>
                  <a:pt x="187" y="87"/>
                  <a:pt x="190" y="84"/>
                  <a:pt x="188" y="84"/>
                </a:cubicBezTo>
                <a:cubicBezTo>
                  <a:pt x="188" y="84"/>
                  <a:pt x="186" y="86"/>
                  <a:pt x="185" y="86"/>
                </a:cubicBezTo>
                <a:close/>
                <a:moveTo>
                  <a:pt x="175" y="77"/>
                </a:moveTo>
                <a:cubicBezTo>
                  <a:pt x="177" y="75"/>
                  <a:pt x="182" y="73"/>
                  <a:pt x="180" y="73"/>
                </a:cubicBezTo>
                <a:cubicBezTo>
                  <a:pt x="179" y="75"/>
                  <a:pt x="174" y="76"/>
                  <a:pt x="175" y="77"/>
                </a:cubicBezTo>
                <a:close/>
                <a:moveTo>
                  <a:pt x="186" y="115"/>
                </a:moveTo>
                <a:cubicBezTo>
                  <a:pt x="187" y="115"/>
                  <a:pt x="191" y="112"/>
                  <a:pt x="191" y="111"/>
                </a:cubicBezTo>
                <a:cubicBezTo>
                  <a:pt x="190" y="112"/>
                  <a:pt x="187" y="113"/>
                  <a:pt x="186" y="115"/>
                </a:cubicBezTo>
                <a:close/>
                <a:moveTo>
                  <a:pt x="177" y="93"/>
                </a:moveTo>
                <a:cubicBezTo>
                  <a:pt x="170" y="97"/>
                  <a:pt x="177" y="95"/>
                  <a:pt x="177" y="93"/>
                </a:cubicBezTo>
                <a:close/>
                <a:moveTo>
                  <a:pt x="183" y="114"/>
                </a:moveTo>
                <a:cubicBezTo>
                  <a:pt x="185" y="113"/>
                  <a:pt x="188" y="111"/>
                  <a:pt x="188" y="110"/>
                </a:cubicBezTo>
                <a:cubicBezTo>
                  <a:pt x="185" y="112"/>
                  <a:pt x="184" y="113"/>
                  <a:pt x="183" y="114"/>
                </a:cubicBezTo>
                <a:close/>
                <a:moveTo>
                  <a:pt x="158" y="89"/>
                </a:moveTo>
                <a:cubicBezTo>
                  <a:pt x="160" y="88"/>
                  <a:pt x="165" y="84"/>
                  <a:pt x="163" y="85"/>
                </a:cubicBezTo>
                <a:cubicBezTo>
                  <a:pt x="163" y="85"/>
                  <a:pt x="157" y="89"/>
                  <a:pt x="158" y="89"/>
                </a:cubicBezTo>
                <a:close/>
                <a:moveTo>
                  <a:pt x="166" y="104"/>
                </a:moveTo>
                <a:cubicBezTo>
                  <a:pt x="168" y="103"/>
                  <a:pt x="170" y="102"/>
                  <a:pt x="171" y="101"/>
                </a:cubicBezTo>
                <a:cubicBezTo>
                  <a:pt x="169" y="103"/>
                  <a:pt x="166" y="103"/>
                  <a:pt x="166" y="104"/>
                </a:cubicBezTo>
                <a:close/>
                <a:moveTo>
                  <a:pt x="172" y="122"/>
                </a:moveTo>
                <a:cubicBezTo>
                  <a:pt x="172" y="122"/>
                  <a:pt x="176" y="120"/>
                  <a:pt x="176" y="120"/>
                </a:cubicBezTo>
                <a:cubicBezTo>
                  <a:pt x="175" y="120"/>
                  <a:pt x="175" y="120"/>
                  <a:pt x="172" y="122"/>
                </a:cubicBezTo>
                <a:close/>
                <a:moveTo>
                  <a:pt x="142" y="97"/>
                </a:moveTo>
                <a:cubicBezTo>
                  <a:pt x="145" y="95"/>
                  <a:pt x="147" y="93"/>
                  <a:pt x="148" y="92"/>
                </a:cubicBezTo>
                <a:cubicBezTo>
                  <a:pt x="146" y="93"/>
                  <a:pt x="142" y="96"/>
                  <a:pt x="142" y="97"/>
                </a:cubicBezTo>
                <a:close/>
                <a:moveTo>
                  <a:pt x="155" y="112"/>
                </a:moveTo>
                <a:cubicBezTo>
                  <a:pt x="155" y="112"/>
                  <a:pt x="156" y="111"/>
                  <a:pt x="156" y="111"/>
                </a:cubicBezTo>
                <a:cubicBezTo>
                  <a:pt x="155" y="112"/>
                  <a:pt x="156" y="112"/>
                  <a:pt x="157" y="111"/>
                </a:cubicBezTo>
                <a:cubicBezTo>
                  <a:pt x="157" y="111"/>
                  <a:pt x="158" y="110"/>
                  <a:pt x="158" y="109"/>
                </a:cubicBezTo>
                <a:cubicBezTo>
                  <a:pt x="157" y="110"/>
                  <a:pt x="155" y="111"/>
                  <a:pt x="155" y="112"/>
                </a:cubicBezTo>
                <a:close/>
                <a:moveTo>
                  <a:pt x="164" y="129"/>
                </a:moveTo>
                <a:cubicBezTo>
                  <a:pt x="165" y="128"/>
                  <a:pt x="170" y="125"/>
                  <a:pt x="169" y="124"/>
                </a:cubicBezTo>
                <a:cubicBezTo>
                  <a:pt x="167" y="126"/>
                  <a:pt x="165" y="127"/>
                  <a:pt x="164" y="129"/>
                </a:cubicBezTo>
                <a:close/>
                <a:moveTo>
                  <a:pt x="153" y="112"/>
                </a:moveTo>
                <a:cubicBezTo>
                  <a:pt x="155" y="111"/>
                  <a:pt x="158" y="109"/>
                  <a:pt x="157" y="109"/>
                </a:cubicBezTo>
                <a:cubicBezTo>
                  <a:pt x="154" y="110"/>
                  <a:pt x="154" y="111"/>
                  <a:pt x="153" y="112"/>
                </a:cubicBezTo>
                <a:close/>
                <a:moveTo>
                  <a:pt x="164" y="125"/>
                </a:moveTo>
                <a:cubicBezTo>
                  <a:pt x="165" y="124"/>
                  <a:pt x="167" y="122"/>
                  <a:pt x="167" y="122"/>
                </a:cubicBezTo>
                <a:cubicBezTo>
                  <a:pt x="166" y="122"/>
                  <a:pt x="162" y="125"/>
                  <a:pt x="164" y="125"/>
                </a:cubicBezTo>
                <a:close/>
                <a:moveTo>
                  <a:pt x="162" y="131"/>
                </a:moveTo>
                <a:cubicBezTo>
                  <a:pt x="162" y="131"/>
                  <a:pt x="161" y="132"/>
                  <a:pt x="161" y="133"/>
                </a:cubicBezTo>
                <a:cubicBezTo>
                  <a:pt x="164" y="130"/>
                  <a:pt x="164" y="130"/>
                  <a:pt x="164" y="130"/>
                </a:cubicBezTo>
                <a:cubicBezTo>
                  <a:pt x="162" y="131"/>
                  <a:pt x="170" y="126"/>
                  <a:pt x="167" y="127"/>
                </a:cubicBezTo>
                <a:cubicBezTo>
                  <a:pt x="165" y="129"/>
                  <a:pt x="163" y="130"/>
                  <a:pt x="162" y="131"/>
                </a:cubicBezTo>
                <a:close/>
                <a:moveTo>
                  <a:pt x="153" y="115"/>
                </a:moveTo>
                <a:cubicBezTo>
                  <a:pt x="153" y="115"/>
                  <a:pt x="154" y="114"/>
                  <a:pt x="153" y="114"/>
                </a:cubicBezTo>
                <a:cubicBezTo>
                  <a:pt x="149" y="118"/>
                  <a:pt x="155" y="114"/>
                  <a:pt x="153" y="116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5" y="115"/>
                  <a:pt x="155" y="114"/>
                  <a:pt x="155" y="114"/>
                </a:cubicBezTo>
                <a:cubicBezTo>
                  <a:pt x="154" y="115"/>
                  <a:pt x="153" y="115"/>
                  <a:pt x="153" y="115"/>
                </a:cubicBezTo>
                <a:close/>
                <a:moveTo>
                  <a:pt x="132" y="105"/>
                </a:moveTo>
                <a:cubicBezTo>
                  <a:pt x="135" y="103"/>
                  <a:pt x="140" y="99"/>
                  <a:pt x="140" y="98"/>
                </a:cubicBezTo>
                <a:cubicBezTo>
                  <a:pt x="136" y="101"/>
                  <a:pt x="133" y="104"/>
                  <a:pt x="132" y="105"/>
                </a:cubicBezTo>
                <a:close/>
                <a:moveTo>
                  <a:pt x="158" y="134"/>
                </a:moveTo>
                <a:cubicBezTo>
                  <a:pt x="159" y="132"/>
                  <a:pt x="163" y="130"/>
                  <a:pt x="163" y="130"/>
                </a:cubicBezTo>
                <a:cubicBezTo>
                  <a:pt x="161" y="131"/>
                  <a:pt x="157" y="133"/>
                  <a:pt x="158" y="134"/>
                </a:cubicBezTo>
                <a:close/>
                <a:moveTo>
                  <a:pt x="149" y="141"/>
                </a:moveTo>
                <a:cubicBezTo>
                  <a:pt x="151" y="141"/>
                  <a:pt x="153" y="139"/>
                  <a:pt x="153" y="138"/>
                </a:cubicBezTo>
                <a:cubicBezTo>
                  <a:pt x="154" y="138"/>
                  <a:pt x="157" y="136"/>
                  <a:pt x="158" y="135"/>
                </a:cubicBezTo>
                <a:cubicBezTo>
                  <a:pt x="155" y="136"/>
                  <a:pt x="151" y="139"/>
                  <a:pt x="149" y="141"/>
                </a:cubicBezTo>
                <a:close/>
                <a:moveTo>
                  <a:pt x="132" y="110"/>
                </a:moveTo>
                <a:cubicBezTo>
                  <a:pt x="132" y="108"/>
                  <a:pt x="128" y="112"/>
                  <a:pt x="127" y="113"/>
                </a:cubicBezTo>
                <a:cubicBezTo>
                  <a:pt x="126" y="114"/>
                  <a:pt x="128" y="114"/>
                  <a:pt x="129" y="112"/>
                </a:cubicBezTo>
                <a:cubicBezTo>
                  <a:pt x="129" y="111"/>
                  <a:pt x="131" y="110"/>
                  <a:pt x="131" y="110"/>
                </a:cubicBezTo>
                <a:cubicBezTo>
                  <a:pt x="131" y="110"/>
                  <a:pt x="131" y="110"/>
                  <a:pt x="132" y="110"/>
                </a:cubicBezTo>
                <a:close/>
                <a:moveTo>
                  <a:pt x="137" y="153"/>
                </a:moveTo>
                <a:cubicBezTo>
                  <a:pt x="139" y="150"/>
                  <a:pt x="143" y="148"/>
                  <a:pt x="143" y="147"/>
                </a:cubicBezTo>
                <a:cubicBezTo>
                  <a:pt x="140" y="149"/>
                  <a:pt x="138" y="151"/>
                  <a:pt x="137" y="153"/>
                </a:cubicBezTo>
                <a:close/>
                <a:moveTo>
                  <a:pt x="105" y="131"/>
                </a:moveTo>
                <a:cubicBezTo>
                  <a:pt x="110" y="128"/>
                  <a:pt x="114" y="123"/>
                  <a:pt x="118" y="120"/>
                </a:cubicBezTo>
                <a:cubicBezTo>
                  <a:pt x="117" y="119"/>
                  <a:pt x="117" y="119"/>
                  <a:pt x="117" y="119"/>
                </a:cubicBezTo>
                <a:cubicBezTo>
                  <a:pt x="113" y="123"/>
                  <a:pt x="107" y="128"/>
                  <a:pt x="105" y="131"/>
                </a:cubicBezTo>
                <a:close/>
                <a:moveTo>
                  <a:pt x="144" y="153"/>
                </a:moveTo>
                <a:cubicBezTo>
                  <a:pt x="144" y="154"/>
                  <a:pt x="143" y="155"/>
                  <a:pt x="143" y="155"/>
                </a:cubicBezTo>
                <a:cubicBezTo>
                  <a:pt x="146" y="153"/>
                  <a:pt x="146" y="153"/>
                  <a:pt x="146" y="153"/>
                </a:cubicBezTo>
                <a:cubicBezTo>
                  <a:pt x="145" y="153"/>
                  <a:pt x="146" y="152"/>
                  <a:pt x="144" y="153"/>
                </a:cubicBezTo>
                <a:close/>
                <a:moveTo>
                  <a:pt x="124" y="137"/>
                </a:moveTo>
                <a:cubicBezTo>
                  <a:pt x="125" y="137"/>
                  <a:pt x="126" y="136"/>
                  <a:pt x="126" y="136"/>
                </a:cubicBezTo>
                <a:cubicBezTo>
                  <a:pt x="125" y="136"/>
                  <a:pt x="123" y="138"/>
                  <a:pt x="122" y="139"/>
                </a:cubicBezTo>
                <a:cubicBezTo>
                  <a:pt x="121" y="140"/>
                  <a:pt x="121" y="140"/>
                  <a:pt x="122" y="140"/>
                </a:cubicBezTo>
                <a:cubicBezTo>
                  <a:pt x="124" y="138"/>
                  <a:pt x="123" y="138"/>
                  <a:pt x="124" y="137"/>
                </a:cubicBezTo>
                <a:close/>
                <a:moveTo>
                  <a:pt x="112" y="136"/>
                </a:moveTo>
                <a:cubicBezTo>
                  <a:pt x="109" y="139"/>
                  <a:pt x="114" y="135"/>
                  <a:pt x="111" y="138"/>
                </a:cubicBezTo>
                <a:cubicBezTo>
                  <a:pt x="113" y="136"/>
                  <a:pt x="113" y="136"/>
                  <a:pt x="115" y="135"/>
                </a:cubicBezTo>
                <a:cubicBezTo>
                  <a:pt x="115" y="135"/>
                  <a:pt x="116" y="134"/>
                  <a:pt x="115" y="134"/>
                </a:cubicBezTo>
                <a:cubicBezTo>
                  <a:pt x="113" y="136"/>
                  <a:pt x="114" y="134"/>
                  <a:pt x="112" y="136"/>
                </a:cubicBezTo>
                <a:close/>
                <a:moveTo>
                  <a:pt x="125" y="156"/>
                </a:moveTo>
                <a:cubicBezTo>
                  <a:pt x="126" y="156"/>
                  <a:pt x="128" y="154"/>
                  <a:pt x="129" y="152"/>
                </a:cubicBezTo>
                <a:cubicBezTo>
                  <a:pt x="128" y="153"/>
                  <a:pt x="126" y="154"/>
                  <a:pt x="125" y="156"/>
                </a:cubicBezTo>
                <a:close/>
                <a:moveTo>
                  <a:pt x="113" y="150"/>
                </a:moveTo>
                <a:cubicBezTo>
                  <a:pt x="117" y="147"/>
                  <a:pt x="116" y="148"/>
                  <a:pt x="120" y="145"/>
                </a:cubicBezTo>
                <a:cubicBezTo>
                  <a:pt x="118" y="145"/>
                  <a:pt x="121" y="143"/>
                  <a:pt x="120" y="143"/>
                </a:cubicBezTo>
                <a:cubicBezTo>
                  <a:pt x="119" y="145"/>
                  <a:pt x="113" y="149"/>
                  <a:pt x="113" y="150"/>
                </a:cubicBezTo>
                <a:close/>
                <a:moveTo>
                  <a:pt x="112" y="138"/>
                </a:moveTo>
                <a:cubicBezTo>
                  <a:pt x="110" y="140"/>
                  <a:pt x="110" y="138"/>
                  <a:pt x="108" y="140"/>
                </a:cubicBezTo>
                <a:cubicBezTo>
                  <a:pt x="107" y="142"/>
                  <a:pt x="109" y="140"/>
                  <a:pt x="110" y="141"/>
                </a:cubicBezTo>
                <a:cubicBezTo>
                  <a:pt x="111" y="140"/>
                  <a:pt x="114" y="137"/>
                  <a:pt x="112" y="138"/>
                </a:cubicBezTo>
                <a:close/>
                <a:moveTo>
                  <a:pt x="96" y="141"/>
                </a:moveTo>
                <a:cubicBezTo>
                  <a:pt x="99" y="138"/>
                  <a:pt x="99" y="138"/>
                  <a:pt x="99" y="138"/>
                </a:cubicBezTo>
                <a:cubicBezTo>
                  <a:pt x="98" y="137"/>
                  <a:pt x="98" y="137"/>
                  <a:pt x="98" y="137"/>
                </a:cubicBezTo>
                <a:cubicBezTo>
                  <a:pt x="96" y="139"/>
                  <a:pt x="97" y="139"/>
                  <a:pt x="96" y="141"/>
                </a:cubicBezTo>
                <a:close/>
                <a:moveTo>
                  <a:pt x="119" y="170"/>
                </a:moveTo>
                <a:cubicBezTo>
                  <a:pt x="119" y="171"/>
                  <a:pt x="120" y="168"/>
                  <a:pt x="120" y="169"/>
                </a:cubicBezTo>
                <a:cubicBezTo>
                  <a:pt x="121" y="168"/>
                  <a:pt x="125" y="165"/>
                  <a:pt x="123" y="166"/>
                </a:cubicBezTo>
                <a:cubicBezTo>
                  <a:pt x="121" y="168"/>
                  <a:pt x="121" y="168"/>
                  <a:pt x="119" y="170"/>
                </a:cubicBezTo>
                <a:close/>
                <a:moveTo>
                  <a:pt x="111" y="161"/>
                </a:moveTo>
                <a:cubicBezTo>
                  <a:pt x="113" y="159"/>
                  <a:pt x="114" y="159"/>
                  <a:pt x="115" y="158"/>
                </a:cubicBezTo>
                <a:cubicBezTo>
                  <a:pt x="114" y="158"/>
                  <a:pt x="115" y="157"/>
                  <a:pt x="114" y="157"/>
                </a:cubicBezTo>
                <a:cubicBezTo>
                  <a:pt x="113" y="159"/>
                  <a:pt x="111" y="160"/>
                  <a:pt x="111" y="161"/>
                </a:cubicBezTo>
                <a:close/>
                <a:moveTo>
                  <a:pt x="85" y="151"/>
                </a:moveTo>
                <a:cubicBezTo>
                  <a:pt x="83" y="153"/>
                  <a:pt x="82" y="154"/>
                  <a:pt x="81" y="155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83" y="155"/>
                  <a:pt x="83" y="155"/>
                  <a:pt x="83" y="155"/>
                </a:cubicBezTo>
                <a:cubicBezTo>
                  <a:pt x="84" y="154"/>
                  <a:pt x="85" y="152"/>
                  <a:pt x="86" y="151"/>
                </a:cubicBezTo>
                <a:cubicBezTo>
                  <a:pt x="89" y="149"/>
                  <a:pt x="91" y="146"/>
                  <a:pt x="93" y="143"/>
                </a:cubicBezTo>
                <a:cubicBezTo>
                  <a:pt x="90" y="146"/>
                  <a:pt x="87" y="149"/>
                  <a:pt x="85" y="151"/>
                </a:cubicBezTo>
                <a:close/>
                <a:moveTo>
                  <a:pt x="88" y="156"/>
                </a:moveTo>
                <a:cubicBezTo>
                  <a:pt x="90" y="154"/>
                  <a:pt x="91" y="154"/>
                  <a:pt x="93" y="152"/>
                </a:cubicBezTo>
                <a:cubicBezTo>
                  <a:pt x="93" y="151"/>
                  <a:pt x="93" y="150"/>
                  <a:pt x="94" y="149"/>
                </a:cubicBezTo>
                <a:cubicBezTo>
                  <a:pt x="91" y="152"/>
                  <a:pt x="87" y="156"/>
                  <a:pt x="88" y="156"/>
                </a:cubicBezTo>
                <a:close/>
                <a:moveTo>
                  <a:pt x="86" y="154"/>
                </a:moveTo>
                <a:cubicBezTo>
                  <a:pt x="88" y="153"/>
                  <a:pt x="87" y="154"/>
                  <a:pt x="89" y="152"/>
                </a:cubicBezTo>
                <a:cubicBezTo>
                  <a:pt x="89" y="152"/>
                  <a:pt x="89" y="152"/>
                  <a:pt x="90" y="151"/>
                </a:cubicBezTo>
                <a:cubicBezTo>
                  <a:pt x="89" y="151"/>
                  <a:pt x="89" y="151"/>
                  <a:pt x="90" y="151"/>
                </a:cubicBezTo>
                <a:cubicBezTo>
                  <a:pt x="90" y="150"/>
                  <a:pt x="90" y="150"/>
                  <a:pt x="90" y="150"/>
                </a:cubicBezTo>
                <a:cubicBezTo>
                  <a:pt x="89" y="152"/>
                  <a:pt x="86" y="154"/>
                  <a:pt x="86" y="154"/>
                </a:cubicBezTo>
                <a:close/>
                <a:moveTo>
                  <a:pt x="96" y="160"/>
                </a:moveTo>
                <a:cubicBezTo>
                  <a:pt x="96" y="161"/>
                  <a:pt x="94" y="163"/>
                  <a:pt x="94" y="164"/>
                </a:cubicBezTo>
                <a:cubicBezTo>
                  <a:pt x="96" y="162"/>
                  <a:pt x="96" y="161"/>
                  <a:pt x="98" y="160"/>
                </a:cubicBezTo>
                <a:cubicBezTo>
                  <a:pt x="97" y="159"/>
                  <a:pt x="97" y="160"/>
                  <a:pt x="96" y="160"/>
                </a:cubicBezTo>
                <a:close/>
                <a:moveTo>
                  <a:pt x="95" y="158"/>
                </a:moveTo>
                <a:cubicBezTo>
                  <a:pt x="95" y="158"/>
                  <a:pt x="95" y="158"/>
                  <a:pt x="95" y="158"/>
                </a:cubicBezTo>
                <a:cubicBezTo>
                  <a:pt x="93" y="159"/>
                  <a:pt x="94" y="159"/>
                  <a:pt x="92" y="160"/>
                </a:cubicBezTo>
                <a:cubicBezTo>
                  <a:pt x="93" y="161"/>
                  <a:pt x="93" y="161"/>
                  <a:pt x="93" y="161"/>
                </a:cubicBezTo>
                <a:cubicBezTo>
                  <a:pt x="94" y="159"/>
                  <a:pt x="94" y="160"/>
                  <a:pt x="95" y="158"/>
                </a:cubicBezTo>
                <a:close/>
                <a:moveTo>
                  <a:pt x="85" y="163"/>
                </a:moveTo>
                <a:cubicBezTo>
                  <a:pt x="86" y="162"/>
                  <a:pt x="86" y="162"/>
                  <a:pt x="86" y="162"/>
                </a:cubicBezTo>
                <a:cubicBezTo>
                  <a:pt x="86" y="162"/>
                  <a:pt x="85" y="162"/>
                  <a:pt x="85" y="163"/>
                </a:cubicBezTo>
                <a:close/>
                <a:moveTo>
                  <a:pt x="91" y="167"/>
                </a:moveTo>
                <a:cubicBezTo>
                  <a:pt x="91" y="167"/>
                  <a:pt x="91" y="167"/>
                  <a:pt x="91" y="168"/>
                </a:cubicBezTo>
                <a:cubicBezTo>
                  <a:pt x="92" y="168"/>
                  <a:pt x="92" y="168"/>
                  <a:pt x="92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67"/>
                  <a:pt x="91" y="166"/>
                  <a:pt x="91" y="167"/>
                </a:cubicBezTo>
                <a:close/>
                <a:moveTo>
                  <a:pt x="101" y="179"/>
                </a:moveTo>
                <a:cubicBezTo>
                  <a:pt x="101" y="179"/>
                  <a:pt x="101" y="179"/>
                  <a:pt x="102" y="180"/>
                </a:cubicBezTo>
                <a:cubicBezTo>
                  <a:pt x="102" y="179"/>
                  <a:pt x="102" y="178"/>
                  <a:pt x="103" y="178"/>
                </a:cubicBezTo>
                <a:cubicBezTo>
                  <a:pt x="103" y="178"/>
                  <a:pt x="103" y="178"/>
                  <a:pt x="103" y="177"/>
                </a:cubicBezTo>
                <a:cubicBezTo>
                  <a:pt x="102" y="178"/>
                  <a:pt x="102" y="178"/>
                  <a:pt x="101" y="179"/>
                </a:cubicBezTo>
                <a:close/>
                <a:moveTo>
                  <a:pt x="111" y="187"/>
                </a:moveTo>
                <a:cubicBezTo>
                  <a:pt x="111" y="188"/>
                  <a:pt x="112" y="187"/>
                  <a:pt x="112" y="187"/>
                </a:cubicBezTo>
                <a:cubicBezTo>
                  <a:pt x="111" y="187"/>
                  <a:pt x="112" y="187"/>
                  <a:pt x="112" y="186"/>
                </a:cubicBezTo>
                <a:cubicBezTo>
                  <a:pt x="111" y="186"/>
                  <a:pt x="112" y="187"/>
                  <a:pt x="111" y="187"/>
                </a:cubicBezTo>
                <a:close/>
                <a:moveTo>
                  <a:pt x="100" y="178"/>
                </a:moveTo>
                <a:cubicBezTo>
                  <a:pt x="100" y="179"/>
                  <a:pt x="101" y="179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0" y="178"/>
                  <a:pt x="100" y="178"/>
                </a:cubicBezTo>
                <a:close/>
                <a:moveTo>
                  <a:pt x="101" y="180"/>
                </a:moveTo>
                <a:cubicBezTo>
                  <a:pt x="101" y="179"/>
                  <a:pt x="101" y="181"/>
                  <a:pt x="102" y="180"/>
                </a:cubicBezTo>
                <a:cubicBezTo>
                  <a:pt x="102" y="180"/>
                  <a:pt x="101" y="179"/>
                  <a:pt x="101" y="179"/>
                </a:cubicBezTo>
                <a:cubicBezTo>
                  <a:pt x="101" y="179"/>
                  <a:pt x="100" y="180"/>
                  <a:pt x="101" y="180"/>
                </a:cubicBezTo>
                <a:close/>
                <a:moveTo>
                  <a:pt x="76" y="157"/>
                </a:moveTo>
                <a:cubicBezTo>
                  <a:pt x="76" y="157"/>
                  <a:pt x="77" y="156"/>
                  <a:pt x="76" y="156"/>
                </a:cubicBezTo>
                <a:cubicBezTo>
                  <a:pt x="76" y="156"/>
                  <a:pt x="76" y="157"/>
                  <a:pt x="76" y="157"/>
                </a:cubicBezTo>
                <a:close/>
                <a:moveTo>
                  <a:pt x="99" y="179"/>
                </a:moveTo>
                <a:cubicBezTo>
                  <a:pt x="99" y="178"/>
                  <a:pt x="100" y="180"/>
                  <a:pt x="100" y="179"/>
                </a:cubicBezTo>
                <a:cubicBezTo>
                  <a:pt x="99" y="179"/>
                  <a:pt x="100" y="179"/>
                  <a:pt x="100" y="178"/>
                </a:cubicBezTo>
                <a:cubicBezTo>
                  <a:pt x="100" y="178"/>
                  <a:pt x="99" y="179"/>
                  <a:pt x="99" y="179"/>
                </a:cubicBezTo>
                <a:close/>
                <a:moveTo>
                  <a:pt x="104" y="186"/>
                </a:moveTo>
                <a:cubicBezTo>
                  <a:pt x="105" y="185"/>
                  <a:pt x="105" y="185"/>
                  <a:pt x="105" y="185"/>
                </a:cubicBezTo>
                <a:cubicBezTo>
                  <a:pt x="105" y="184"/>
                  <a:pt x="104" y="185"/>
                  <a:pt x="104" y="186"/>
                </a:cubicBezTo>
                <a:close/>
                <a:moveTo>
                  <a:pt x="100" y="181"/>
                </a:move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1" y="181"/>
                  <a:pt x="101" y="181"/>
                </a:cubicBezTo>
                <a:cubicBezTo>
                  <a:pt x="100" y="181"/>
                  <a:pt x="100" y="180"/>
                  <a:pt x="100" y="181"/>
                </a:cubicBezTo>
                <a:close/>
                <a:moveTo>
                  <a:pt x="108" y="192"/>
                </a:moveTo>
                <a:cubicBezTo>
                  <a:pt x="108" y="191"/>
                  <a:pt x="109" y="190"/>
                  <a:pt x="109" y="190"/>
                </a:cubicBezTo>
                <a:cubicBezTo>
                  <a:pt x="108" y="191"/>
                  <a:pt x="107" y="191"/>
                  <a:pt x="108" y="192"/>
                </a:cubicBezTo>
                <a:close/>
                <a:moveTo>
                  <a:pt x="76" y="161"/>
                </a:moveTo>
                <a:cubicBezTo>
                  <a:pt x="76" y="161"/>
                  <a:pt x="77" y="162"/>
                  <a:pt x="77" y="161"/>
                </a:cubicBezTo>
                <a:cubicBezTo>
                  <a:pt x="77" y="161"/>
                  <a:pt x="77" y="161"/>
                  <a:pt x="77" y="161"/>
                </a:cubicBezTo>
                <a:cubicBezTo>
                  <a:pt x="77" y="161"/>
                  <a:pt x="78" y="161"/>
                  <a:pt x="77" y="161"/>
                </a:cubicBezTo>
                <a:cubicBezTo>
                  <a:pt x="77" y="161"/>
                  <a:pt x="77" y="161"/>
                  <a:pt x="76" y="161"/>
                </a:cubicBezTo>
                <a:close/>
                <a:moveTo>
                  <a:pt x="99" y="182"/>
                </a:moveTo>
                <a:cubicBezTo>
                  <a:pt x="99" y="182"/>
                  <a:pt x="99" y="182"/>
                  <a:pt x="99" y="182"/>
                </a:cubicBezTo>
                <a:cubicBezTo>
                  <a:pt x="100" y="182"/>
                  <a:pt x="100" y="182"/>
                  <a:pt x="100" y="181"/>
                </a:cubicBezTo>
                <a:cubicBezTo>
                  <a:pt x="99" y="181"/>
                  <a:pt x="99" y="182"/>
                  <a:pt x="99" y="182"/>
                </a:cubicBezTo>
                <a:close/>
                <a:moveTo>
                  <a:pt x="102" y="184"/>
                </a:moveTo>
                <a:cubicBezTo>
                  <a:pt x="102" y="184"/>
                  <a:pt x="102" y="185"/>
                  <a:pt x="102" y="185"/>
                </a:cubicBezTo>
                <a:cubicBezTo>
                  <a:pt x="102" y="185"/>
                  <a:pt x="102" y="185"/>
                  <a:pt x="102" y="185"/>
                </a:cubicBezTo>
                <a:cubicBezTo>
                  <a:pt x="102" y="185"/>
                  <a:pt x="103" y="185"/>
                  <a:pt x="103" y="184"/>
                </a:cubicBezTo>
                <a:cubicBezTo>
                  <a:pt x="103" y="185"/>
                  <a:pt x="102" y="184"/>
                  <a:pt x="102" y="184"/>
                </a:cubicBezTo>
                <a:close/>
                <a:moveTo>
                  <a:pt x="103" y="187"/>
                </a:moveTo>
                <a:cubicBezTo>
                  <a:pt x="104" y="186"/>
                  <a:pt x="104" y="186"/>
                  <a:pt x="104" y="185"/>
                </a:cubicBezTo>
                <a:cubicBezTo>
                  <a:pt x="104" y="186"/>
                  <a:pt x="103" y="186"/>
                  <a:pt x="103" y="187"/>
                </a:cubicBezTo>
                <a:close/>
                <a:moveTo>
                  <a:pt x="99" y="185"/>
                </a:moveTo>
                <a:cubicBezTo>
                  <a:pt x="99" y="185"/>
                  <a:pt x="100" y="185"/>
                  <a:pt x="100" y="185"/>
                </a:cubicBezTo>
                <a:cubicBezTo>
                  <a:pt x="100" y="185"/>
                  <a:pt x="101" y="185"/>
                  <a:pt x="101" y="186"/>
                </a:cubicBezTo>
                <a:cubicBezTo>
                  <a:pt x="102" y="186"/>
                  <a:pt x="100" y="184"/>
                  <a:pt x="102" y="184"/>
                </a:cubicBezTo>
                <a:cubicBezTo>
                  <a:pt x="101" y="184"/>
                  <a:pt x="101" y="184"/>
                  <a:pt x="101" y="183"/>
                </a:cubicBezTo>
                <a:cubicBezTo>
                  <a:pt x="100" y="184"/>
                  <a:pt x="99" y="184"/>
                  <a:pt x="99" y="185"/>
                </a:cubicBezTo>
                <a:close/>
                <a:moveTo>
                  <a:pt x="84" y="169"/>
                </a:moveTo>
                <a:cubicBezTo>
                  <a:pt x="84" y="169"/>
                  <a:pt x="85" y="169"/>
                  <a:pt x="85" y="168"/>
                </a:cubicBezTo>
                <a:cubicBezTo>
                  <a:pt x="85" y="169"/>
                  <a:pt x="84" y="169"/>
                  <a:pt x="84" y="169"/>
                </a:cubicBezTo>
                <a:close/>
                <a:moveTo>
                  <a:pt x="97" y="181"/>
                </a:moveTo>
                <a:cubicBezTo>
                  <a:pt x="98" y="181"/>
                  <a:pt x="97" y="182"/>
                  <a:pt x="98" y="182"/>
                </a:cubicBezTo>
                <a:cubicBezTo>
                  <a:pt x="98" y="181"/>
                  <a:pt x="98" y="181"/>
                  <a:pt x="98" y="181"/>
                </a:cubicBezTo>
                <a:cubicBezTo>
                  <a:pt x="98" y="181"/>
                  <a:pt x="98" y="181"/>
                  <a:pt x="97" y="181"/>
                </a:cubicBezTo>
                <a:close/>
                <a:moveTo>
                  <a:pt x="105" y="194"/>
                </a:moveTo>
                <a:cubicBezTo>
                  <a:pt x="106" y="194"/>
                  <a:pt x="106" y="192"/>
                  <a:pt x="107" y="192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06" y="192"/>
                  <a:pt x="105" y="193"/>
                  <a:pt x="105" y="194"/>
                </a:cubicBezTo>
                <a:close/>
                <a:moveTo>
                  <a:pt x="91" y="184"/>
                </a:moveTo>
                <a:cubicBezTo>
                  <a:pt x="92" y="184"/>
                  <a:pt x="91" y="185"/>
                  <a:pt x="91" y="185"/>
                </a:cubicBezTo>
                <a:cubicBezTo>
                  <a:pt x="92" y="185"/>
                  <a:pt x="92" y="184"/>
                  <a:pt x="93" y="184"/>
                </a:cubicBezTo>
                <a:cubicBezTo>
                  <a:pt x="92" y="184"/>
                  <a:pt x="92" y="184"/>
                  <a:pt x="92" y="183"/>
                </a:cubicBezTo>
                <a:cubicBezTo>
                  <a:pt x="92" y="184"/>
                  <a:pt x="92" y="184"/>
                  <a:pt x="91" y="184"/>
                </a:cubicBezTo>
                <a:close/>
                <a:moveTo>
                  <a:pt x="72" y="169"/>
                </a:moveTo>
                <a:cubicBezTo>
                  <a:pt x="73" y="170"/>
                  <a:pt x="73" y="170"/>
                  <a:pt x="73" y="170"/>
                </a:cubicBezTo>
                <a:cubicBezTo>
                  <a:pt x="73" y="169"/>
                  <a:pt x="75" y="168"/>
                  <a:pt x="74" y="167"/>
                </a:cubicBezTo>
                <a:cubicBezTo>
                  <a:pt x="73" y="168"/>
                  <a:pt x="73" y="169"/>
                  <a:pt x="72" y="169"/>
                </a:cubicBezTo>
                <a:close/>
                <a:moveTo>
                  <a:pt x="74" y="170"/>
                </a:moveTo>
                <a:cubicBezTo>
                  <a:pt x="75" y="170"/>
                  <a:pt x="76" y="169"/>
                  <a:pt x="76" y="168"/>
                </a:cubicBezTo>
                <a:cubicBezTo>
                  <a:pt x="75" y="169"/>
                  <a:pt x="74" y="170"/>
                  <a:pt x="74" y="170"/>
                </a:cubicBezTo>
                <a:close/>
                <a:moveTo>
                  <a:pt x="88" y="184"/>
                </a:moveTo>
                <a:cubicBezTo>
                  <a:pt x="89" y="185"/>
                  <a:pt x="89" y="185"/>
                  <a:pt x="89" y="185"/>
                </a:cubicBezTo>
                <a:cubicBezTo>
                  <a:pt x="90" y="184"/>
                  <a:pt x="90" y="184"/>
                  <a:pt x="90" y="183"/>
                </a:cubicBezTo>
                <a:cubicBezTo>
                  <a:pt x="90" y="183"/>
                  <a:pt x="89" y="184"/>
                  <a:pt x="88" y="184"/>
                </a:cubicBezTo>
                <a:close/>
                <a:moveTo>
                  <a:pt x="71" y="168"/>
                </a:moveTo>
                <a:cubicBezTo>
                  <a:pt x="71" y="168"/>
                  <a:pt x="71" y="167"/>
                  <a:pt x="71" y="167"/>
                </a:cubicBezTo>
                <a:cubicBezTo>
                  <a:pt x="71" y="167"/>
                  <a:pt x="71" y="168"/>
                  <a:pt x="71" y="168"/>
                </a:cubicBezTo>
                <a:close/>
                <a:moveTo>
                  <a:pt x="89" y="187"/>
                </a:moveTo>
                <a:cubicBezTo>
                  <a:pt x="90" y="188"/>
                  <a:pt x="90" y="187"/>
                  <a:pt x="90" y="187"/>
                </a:cubicBezTo>
                <a:cubicBezTo>
                  <a:pt x="91" y="187"/>
                  <a:pt x="91" y="186"/>
                  <a:pt x="91" y="186"/>
                </a:cubicBezTo>
                <a:cubicBezTo>
                  <a:pt x="90" y="186"/>
                  <a:pt x="90" y="187"/>
                  <a:pt x="89" y="186"/>
                </a:cubicBezTo>
                <a:cubicBezTo>
                  <a:pt x="89" y="186"/>
                  <a:pt x="90" y="187"/>
                  <a:pt x="89" y="187"/>
                </a:cubicBezTo>
                <a:close/>
                <a:moveTo>
                  <a:pt x="84" y="182"/>
                </a:moveTo>
                <a:cubicBezTo>
                  <a:pt x="84" y="182"/>
                  <a:pt x="85" y="180"/>
                  <a:pt x="84" y="180"/>
                </a:cubicBezTo>
                <a:cubicBezTo>
                  <a:pt x="84" y="181"/>
                  <a:pt x="83" y="181"/>
                  <a:pt x="84" y="182"/>
                </a:cubicBezTo>
                <a:close/>
                <a:moveTo>
                  <a:pt x="72" y="173"/>
                </a:moveTo>
                <a:cubicBezTo>
                  <a:pt x="72" y="173"/>
                  <a:pt x="73" y="173"/>
                  <a:pt x="73" y="173"/>
                </a:cubicBezTo>
                <a:cubicBezTo>
                  <a:pt x="73" y="173"/>
                  <a:pt x="73" y="173"/>
                  <a:pt x="73" y="172"/>
                </a:cubicBezTo>
                <a:cubicBezTo>
                  <a:pt x="72" y="172"/>
                  <a:pt x="75" y="172"/>
                  <a:pt x="74" y="171"/>
                </a:cubicBezTo>
                <a:cubicBezTo>
                  <a:pt x="73" y="171"/>
                  <a:pt x="73" y="172"/>
                  <a:pt x="72" y="173"/>
                </a:cubicBezTo>
                <a:close/>
                <a:moveTo>
                  <a:pt x="97" y="197"/>
                </a:moveTo>
                <a:cubicBezTo>
                  <a:pt x="98" y="196"/>
                  <a:pt x="99" y="195"/>
                  <a:pt x="99" y="194"/>
                </a:cubicBezTo>
                <a:cubicBezTo>
                  <a:pt x="99" y="195"/>
                  <a:pt x="97" y="195"/>
                  <a:pt x="97" y="197"/>
                </a:cubicBezTo>
                <a:close/>
                <a:moveTo>
                  <a:pt x="69" y="174"/>
                </a:moveTo>
                <a:cubicBezTo>
                  <a:pt x="70" y="173"/>
                  <a:pt x="71" y="172"/>
                  <a:pt x="72" y="171"/>
                </a:cubicBezTo>
                <a:cubicBezTo>
                  <a:pt x="72" y="170"/>
                  <a:pt x="72" y="170"/>
                  <a:pt x="72" y="170"/>
                </a:cubicBezTo>
                <a:cubicBezTo>
                  <a:pt x="71" y="172"/>
                  <a:pt x="69" y="172"/>
                  <a:pt x="69" y="174"/>
                </a:cubicBezTo>
                <a:close/>
                <a:moveTo>
                  <a:pt x="91" y="189"/>
                </a:moveTo>
                <a:cubicBezTo>
                  <a:pt x="91" y="189"/>
                  <a:pt x="92" y="189"/>
                  <a:pt x="91" y="188"/>
                </a:cubicBezTo>
                <a:cubicBezTo>
                  <a:pt x="91" y="189"/>
                  <a:pt x="90" y="189"/>
                  <a:pt x="91" y="189"/>
                </a:cubicBezTo>
                <a:close/>
                <a:moveTo>
                  <a:pt x="69" y="171"/>
                </a:moveTo>
                <a:cubicBezTo>
                  <a:pt x="69" y="170"/>
                  <a:pt x="70" y="169"/>
                  <a:pt x="70" y="169"/>
                </a:cubicBezTo>
                <a:cubicBezTo>
                  <a:pt x="69" y="169"/>
                  <a:pt x="68" y="170"/>
                  <a:pt x="69" y="171"/>
                </a:cubicBezTo>
                <a:close/>
                <a:moveTo>
                  <a:pt x="67" y="172"/>
                </a:moveTo>
                <a:cubicBezTo>
                  <a:pt x="68" y="173"/>
                  <a:pt x="68" y="172"/>
                  <a:pt x="68" y="171"/>
                </a:cubicBezTo>
                <a:lnTo>
                  <a:pt x="67" y="172"/>
                </a:lnTo>
                <a:close/>
                <a:moveTo>
                  <a:pt x="96" y="198"/>
                </a:moveTo>
                <a:cubicBezTo>
                  <a:pt x="97" y="198"/>
                  <a:pt x="97" y="197"/>
                  <a:pt x="97" y="197"/>
                </a:cubicBezTo>
                <a:cubicBezTo>
                  <a:pt x="96" y="197"/>
                  <a:pt x="96" y="198"/>
                  <a:pt x="96" y="198"/>
                </a:cubicBezTo>
                <a:close/>
                <a:moveTo>
                  <a:pt x="75" y="181"/>
                </a:moveTo>
                <a:cubicBezTo>
                  <a:pt x="76" y="181"/>
                  <a:pt x="77" y="180"/>
                  <a:pt x="76" y="180"/>
                </a:cubicBezTo>
                <a:cubicBezTo>
                  <a:pt x="76" y="180"/>
                  <a:pt x="75" y="181"/>
                  <a:pt x="75" y="181"/>
                </a:cubicBezTo>
                <a:close/>
                <a:moveTo>
                  <a:pt x="90" y="195"/>
                </a:moveTo>
                <a:cubicBezTo>
                  <a:pt x="91" y="196"/>
                  <a:pt x="91" y="194"/>
                  <a:pt x="92" y="194"/>
                </a:cubicBezTo>
                <a:cubicBezTo>
                  <a:pt x="92" y="194"/>
                  <a:pt x="92" y="194"/>
                  <a:pt x="91" y="193"/>
                </a:cubicBezTo>
                <a:cubicBezTo>
                  <a:pt x="91" y="194"/>
                  <a:pt x="91" y="195"/>
                  <a:pt x="90" y="195"/>
                </a:cubicBezTo>
                <a:close/>
                <a:moveTo>
                  <a:pt x="65" y="173"/>
                </a:moveTo>
                <a:cubicBezTo>
                  <a:pt x="66" y="173"/>
                  <a:pt x="66" y="172"/>
                  <a:pt x="66" y="172"/>
                </a:cubicBezTo>
                <a:cubicBezTo>
                  <a:pt x="66" y="172"/>
                  <a:pt x="65" y="173"/>
                  <a:pt x="65" y="173"/>
                </a:cubicBezTo>
                <a:close/>
                <a:moveTo>
                  <a:pt x="67" y="176"/>
                </a:moveTo>
                <a:cubicBezTo>
                  <a:pt x="68" y="177"/>
                  <a:pt x="69" y="175"/>
                  <a:pt x="68" y="175"/>
                </a:cubicBezTo>
                <a:cubicBezTo>
                  <a:pt x="68" y="176"/>
                  <a:pt x="67" y="176"/>
                  <a:pt x="67" y="176"/>
                </a:cubicBezTo>
                <a:close/>
                <a:moveTo>
                  <a:pt x="70" y="178"/>
                </a:moveTo>
                <a:cubicBezTo>
                  <a:pt x="70" y="179"/>
                  <a:pt x="70" y="178"/>
                  <a:pt x="70" y="177"/>
                </a:cubicBezTo>
                <a:cubicBezTo>
                  <a:pt x="70" y="177"/>
                  <a:pt x="70" y="178"/>
                  <a:pt x="70" y="178"/>
                </a:cubicBezTo>
                <a:close/>
                <a:moveTo>
                  <a:pt x="88" y="196"/>
                </a:moveTo>
                <a:cubicBezTo>
                  <a:pt x="89" y="196"/>
                  <a:pt x="90" y="195"/>
                  <a:pt x="89" y="194"/>
                </a:cubicBezTo>
                <a:cubicBezTo>
                  <a:pt x="89" y="196"/>
                  <a:pt x="87" y="195"/>
                  <a:pt x="88" y="196"/>
                </a:cubicBezTo>
                <a:close/>
                <a:moveTo>
                  <a:pt x="63" y="174"/>
                </a:moveTo>
                <a:cubicBezTo>
                  <a:pt x="63" y="174"/>
                  <a:pt x="63" y="174"/>
                  <a:pt x="63" y="174"/>
                </a:cubicBezTo>
                <a:cubicBezTo>
                  <a:pt x="64" y="174"/>
                  <a:pt x="64" y="173"/>
                  <a:pt x="64" y="172"/>
                </a:cubicBezTo>
                <a:cubicBezTo>
                  <a:pt x="64" y="172"/>
                  <a:pt x="64" y="173"/>
                  <a:pt x="63" y="174"/>
                </a:cubicBezTo>
                <a:close/>
                <a:moveTo>
                  <a:pt x="87" y="195"/>
                </a:moveTo>
                <a:cubicBezTo>
                  <a:pt x="87" y="194"/>
                  <a:pt x="87" y="194"/>
                  <a:pt x="88" y="194"/>
                </a:cubicBezTo>
                <a:cubicBezTo>
                  <a:pt x="87" y="193"/>
                  <a:pt x="87" y="193"/>
                  <a:pt x="87" y="193"/>
                </a:cubicBezTo>
                <a:cubicBezTo>
                  <a:pt x="87" y="194"/>
                  <a:pt x="86" y="194"/>
                  <a:pt x="87" y="195"/>
                </a:cubicBezTo>
                <a:close/>
                <a:moveTo>
                  <a:pt x="89" y="196"/>
                </a:moveTo>
                <a:cubicBezTo>
                  <a:pt x="89" y="196"/>
                  <a:pt x="90" y="197"/>
                  <a:pt x="90" y="197"/>
                </a:cubicBezTo>
                <a:cubicBezTo>
                  <a:pt x="90" y="196"/>
                  <a:pt x="90" y="196"/>
                  <a:pt x="89" y="196"/>
                </a:cubicBezTo>
                <a:close/>
                <a:moveTo>
                  <a:pt x="70" y="180"/>
                </a:moveTo>
                <a:cubicBezTo>
                  <a:pt x="70" y="180"/>
                  <a:pt x="70" y="180"/>
                  <a:pt x="70" y="179"/>
                </a:cubicBezTo>
                <a:cubicBezTo>
                  <a:pt x="70" y="179"/>
                  <a:pt x="69" y="179"/>
                  <a:pt x="69" y="180"/>
                </a:cubicBezTo>
                <a:cubicBezTo>
                  <a:pt x="69" y="180"/>
                  <a:pt x="69" y="180"/>
                  <a:pt x="70" y="180"/>
                </a:cubicBezTo>
                <a:close/>
                <a:moveTo>
                  <a:pt x="63" y="175"/>
                </a:moveTo>
                <a:cubicBezTo>
                  <a:pt x="62" y="175"/>
                  <a:pt x="61" y="176"/>
                  <a:pt x="61" y="177"/>
                </a:cubicBezTo>
                <a:cubicBezTo>
                  <a:pt x="62" y="177"/>
                  <a:pt x="63" y="175"/>
                  <a:pt x="63" y="174"/>
                </a:cubicBezTo>
                <a:cubicBezTo>
                  <a:pt x="63" y="174"/>
                  <a:pt x="63" y="175"/>
                  <a:pt x="63" y="175"/>
                </a:cubicBezTo>
                <a:close/>
                <a:moveTo>
                  <a:pt x="88" y="201"/>
                </a:moveTo>
                <a:cubicBezTo>
                  <a:pt x="88" y="202"/>
                  <a:pt x="88" y="202"/>
                  <a:pt x="89" y="202"/>
                </a:cubicBezTo>
                <a:cubicBezTo>
                  <a:pt x="89" y="201"/>
                  <a:pt x="89" y="201"/>
                  <a:pt x="90" y="200"/>
                </a:cubicBezTo>
                <a:cubicBezTo>
                  <a:pt x="90" y="200"/>
                  <a:pt x="90" y="200"/>
                  <a:pt x="90" y="199"/>
                </a:cubicBezTo>
                <a:cubicBezTo>
                  <a:pt x="90" y="199"/>
                  <a:pt x="90" y="199"/>
                  <a:pt x="90" y="199"/>
                </a:cubicBezTo>
                <a:cubicBezTo>
                  <a:pt x="89" y="200"/>
                  <a:pt x="89" y="201"/>
                  <a:pt x="88" y="201"/>
                </a:cubicBezTo>
                <a:close/>
                <a:moveTo>
                  <a:pt x="92" y="203"/>
                </a:moveTo>
                <a:cubicBezTo>
                  <a:pt x="92" y="203"/>
                  <a:pt x="93" y="202"/>
                  <a:pt x="93" y="202"/>
                </a:cubicBezTo>
                <a:cubicBezTo>
                  <a:pt x="92" y="202"/>
                  <a:pt x="92" y="202"/>
                  <a:pt x="92" y="203"/>
                </a:cubicBezTo>
                <a:close/>
                <a:moveTo>
                  <a:pt x="62" y="177"/>
                </a:moveTo>
                <a:cubicBezTo>
                  <a:pt x="62" y="177"/>
                  <a:pt x="63" y="177"/>
                  <a:pt x="63" y="176"/>
                </a:cubicBezTo>
                <a:cubicBezTo>
                  <a:pt x="62" y="176"/>
                  <a:pt x="62" y="177"/>
                  <a:pt x="62" y="177"/>
                </a:cubicBezTo>
                <a:close/>
                <a:moveTo>
                  <a:pt x="62" y="177"/>
                </a:moveTo>
                <a:cubicBezTo>
                  <a:pt x="62" y="178"/>
                  <a:pt x="63" y="178"/>
                  <a:pt x="63" y="178"/>
                </a:cubicBezTo>
                <a:cubicBezTo>
                  <a:pt x="63" y="177"/>
                  <a:pt x="63" y="177"/>
                  <a:pt x="62" y="177"/>
                </a:cubicBezTo>
                <a:close/>
                <a:moveTo>
                  <a:pt x="90" y="205"/>
                </a:moveTo>
                <a:cubicBezTo>
                  <a:pt x="90" y="205"/>
                  <a:pt x="92" y="204"/>
                  <a:pt x="91" y="203"/>
                </a:cubicBezTo>
                <a:cubicBezTo>
                  <a:pt x="91" y="203"/>
                  <a:pt x="90" y="204"/>
                  <a:pt x="90" y="205"/>
                </a:cubicBezTo>
                <a:close/>
                <a:moveTo>
                  <a:pt x="89" y="203"/>
                </a:moveTo>
                <a:cubicBezTo>
                  <a:pt x="90" y="204"/>
                  <a:pt x="91" y="202"/>
                  <a:pt x="90" y="202"/>
                </a:cubicBezTo>
                <a:cubicBezTo>
                  <a:pt x="90" y="203"/>
                  <a:pt x="90" y="203"/>
                  <a:pt x="89" y="203"/>
                </a:cubicBezTo>
                <a:close/>
                <a:moveTo>
                  <a:pt x="78" y="193"/>
                </a:moveTo>
                <a:cubicBezTo>
                  <a:pt x="76" y="194"/>
                  <a:pt x="79" y="195"/>
                  <a:pt x="78" y="196"/>
                </a:cubicBezTo>
                <a:cubicBezTo>
                  <a:pt x="79" y="196"/>
                  <a:pt x="80" y="194"/>
                  <a:pt x="80" y="194"/>
                </a:cubicBezTo>
                <a:cubicBezTo>
                  <a:pt x="79" y="195"/>
                  <a:pt x="78" y="194"/>
                  <a:pt x="78" y="193"/>
                </a:cubicBezTo>
                <a:close/>
                <a:moveTo>
                  <a:pt x="70" y="188"/>
                </a:moveTo>
                <a:cubicBezTo>
                  <a:pt x="69" y="188"/>
                  <a:pt x="70" y="188"/>
                  <a:pt x="69" y="188"/>
                </a:cubicBezTo>
                <a:cubicBezTo>
                  <a:pt x="69" y="189"/>
                  <a:pt x="67" y="189"/>
                  <a:pt x="68" y="190"/>
                </a:cubicBezTo>
                <a:cubicBezTo>
                  <a:pt x="68" y="189"/>
                  <a:pt x="70" y="190"/>
                  <a:pt x="70" y="188"/>
                </a:cubicBezTo>
                <a:cubicBezTo>
                  <a:pt x="70" y="188"/>
                  <a:pt x="70" y="188"/>
                  <a:pt x="70" y="188"/>
                </a:cubicBezTo>
                <a:close/>
                <a:moveTo>
                  <a:pt x="66" y="185"/>
                </a:moveTo>
                <a:cubicBezTo>
                  <a:pt x="65" y="185"/>
                  <a:pt x="65" y="185"/>
                  <a:pt x="66" y="186"/>
                </a:cubicBezTo>
                <a:cubicBezTo>
                  <a:pt x="66" y="185"/>
                  <a:pt x="66" y="184"/>
                  <a:pt x="66" y="185"/>
                </a:cubicBezTo>
                <a:close/>
                <a:moveTo>
                  <a:pt x="79" y="199"/>
                </a:moveTo>
                <a:cubicBezTo>
                  <a:pt x="80" y="199"/>
                  <a:pt x="81" y="198"/>
                  <a:pt x="81" y="198"/>
                </a:cubicBezTo>
                <a:cubicBezTo>
                  <a:pt x="80" y="198"/>
                  <a:pt x="79" y="199"/>
                  <a:pt x="79" y="199"/>
                </a:cubicBezTo>
                <a:close/>
                <a:moveTo>
                  <a:pt x="84" y="202"/>
                </a:moveTo>
                <a:cubicBezTo>
                  <a:pt x="85" y="202"/>
                  <a:pt x="85" y="201"/>
                  <a:pt x="85" y="201"/>
                </a:cubicBezTo>
                <a:cubicBezTo>
                  <a:pt x="84" y="201"/>
                  <a:pt x="84" y="202"/>
                  <a:pt x="84" y="202"/>
                </a:cubicBezTo>
                <a:close/>
                <a:moveTo>
                  <a:pt x="58" y="182"/>
                </a:moveTo>
                <a:cubicBezTo>
                  <a:pt x="58" y="183"/>
                  <a:pt x="60" y="181"/>
                  <a:pt x="59" y="181"/>
                </a:cubicBezTo>
                <a:cubicBezTo>
                  <a:pt x="59" y="181"/>
                  <a:pt x="57" y="182"/>
                  <a:pt x="58" y="182"/>
                </a:cubicBezTo>
                <a:close/>
                <a:moveTo>
                  <a:pt x="76" y="197"/>
                </a:moveTo>
                <a:cubicBezTo>
                  <a:pt x="77" y="198"/>
                  <a:pt x="78" y="196"/>
                  <a:pt x="77" y="197"/>
                </a:cubicBezTo>
                <a:cubicBezTo>
                  <a:pt x="77" y="197"/>
                  <a:pt x="76" y="197"/>
                  <a:pt x="76" y="197"/>
                </a:cubicBezTo>
                <a:close/>
                <a:moveTo>
                  <a:pt x="68" y="191"/>
                </a:moveTo>
                <a:cubicBezTo>
                  <a:pt x="68" y="191"/>
                  <a:pt x="68" y="191"/>
                  <a:pt x="69" y="191"/>
                </a:cubicBezTo>
                <a:cubicBezTo>
                  <a:pt x="68" y="191"/>
                  <a:pt x="69" y="190"/>
                  <a:pt x="69" y="190"/>
                </a:cubicBezTo>
                <a:cubicBezTo>
                  <a:pt x="68" y="190"/>
                  <a:pt x="68" y="191"/>
                  <a:pt x="68" y="191"/>
                </a:cubicBezTo>
                <a:close/>
                <a:moveTo>
                  <a:pt x="69" y="194"/>
                </a:moveTo>
                <a:cubicBezTo>
                  <a:pt x="70" y="195"/>
                  <a:pt x="70" y="194"/>
                  <a:pt x="71" y="194"/>
                </a:cubicBezTo>
                <a:cubicBezTo>
                  <a:pt x="70" y="193"/>
                  <a:pt x="71" y="193"/>
                  <a:pt x="70" y="193"/>
                </a:cubicBezTo>
                <a:cubicBezTo>
                  <a:pt x="70" y="193"/>
                  <a:pt x="70" y="194"/>
                  <a:pt x="69" y="194"/>
                </a:cubicBezTo>
                <a:close/>
                <a:moveTo>
                  <a:pt x="64" y="195"/>
                </a:moveTo>
                <a:cubicBezTo>
                  <a:pt x="64" y="194"/>
                  <a:pt x="64" y="195"/>
                  <a:pt x="64" y="194"/>
                </a:cubicBezTo>
                <a:cubicBezTo>
                  <a:pt x="65" y="193"/>
                  <a:pt x="65" y="191"/>
                  <a:pt x="67" y="190"/>
                </a:cubicBezTo>
                <a:cubicBezTo>
                  <a:pt x="67" y="191"/>
                  <a:pt x="67" y="192"/>
                  <a:pt x="68" y="191"/>
                </a:cubicBezTo>
                <a:cubicBezTo>
                  <a:pt x="67" y="193"/>
                  <a:pt x="66" y="194"/>
                  <a:pt x="65" y="195"/>
                </a:cubicBezTo>
                <a:cubicBezTo>
                  <a:pt x="65" y="194"/>
                  <a:pt x="66" y="194"/>
                  <a:pt x="66" y="193"/>
                </a:cubicBezTo>
                <a:cubicBezTo>
                  <a:pt x="65" y="192"/>
                  <a:pt x="65" y="195"/>
                  <a:pt x="64" y="195"/>
                </a:cubicBezTo>
                <a:cubicBezTo>
                  <a:pt x="64" y="195"/>
                  <a:pt x="64" y="195"/>
                  <a:pt x="64" y="195"/>
                </a:cubicBezTo>
                <a:close/>
                <a:moveTo>
                  <a:pt x="66" y="192"/>
                </a:moveTo>
                <a:cubicBezTo>
                  <a:pt x="66" y="192"/>
                  <a:pt x="68" y="192"/>
                  <a:pt x="67" y="191"/>
                </a:cubicBezTo>
                <a:cubicBezTo>
                  <a:pt x="67" y="192"/>
                  <a:pt x="66" y="192"/>
                  <a:pt x="66" y="192"/>
                </a:cubicBezTo>
                <a:close/>
                <a:moveTo>
                  <a:pt x="68" y="196"/>
                </a:moveTo>
                <a:cubicBezTo>
                  <a:pt x="69" y="196"/>
                  <a:pt x="69" y="195"/>
                  <a:pt x="69" y="195"/>
                </a:cubicBezTo>
                <a:cubicBezTo>
                  <a:pt x="69" y="195"/>
                  <a:pt x="68" y="196"/>
                  <a:pt x="68" y="196"/>
                </a:cubicBezTo>
                <a:close/>
                <a:moveTo>
                  <a:pt x="81" y="205"/>
                </a:moveTo>
                <a:cubicBezTo>
                  <a:pt x="81" y="206"/>
                  <a:pt x="80" y="206"/>
                  <a:pt x="80" y="207"/>
                </a:cubicBezTo>
                <a:cubicBezTo>
                  <a:pt x="81" y="207"/>
                  <a:pt x="81" y="206"/>
                  <a:pt x="81" y="205"/>
                </a:cubicBezTo>
                <a:close/>
                <a:moveTo>
                  <a:pt x="85" y="210"/>
                </a:moveTo>
                <a:cubicBezTo>
                  <a:pt x="85" y="211"/>
                  <a:pt x="84" y="211"/>
                  <a:pt x="84" y="213"/>
                </a:cubicBezTo>
                <a:cubicBezTo>
                  <a:pt x="84" y="212"/>
                  <a:pt x="87" y="210"/>
                  <a:pt x="86" y="210"/>
                </a:cubicBezTo>
                <a:cubicBezTo>
                  <a:pt x="86" y="210"/>
                  <a:pt x="85" y="210"/>
                  <a:pt x="85" y="210"/>
                </a:cubicBezTo>
                <a:close/>
                <a:moveTo>
                  <a:pt x="81" y="210"/>
                </a:moveTo>
                <a:cubicBezTo>
                  <a:pt x="82" y="210"/>
                  <a:pt x="83" y="209"/>
                  <a:pt x="83" y="207"/>
                </a:cubicBezTo>
                <a:cubicBezTo>
                  <a:pt x="82" y="208"/>
                  <a:pt x="81" y="209"/>
                  <a:pt x="81" y="210"/>
                </a:cubicBezTo>
                <a:close/>
                <a:moveTo>
                  <a:pt x="67" y="196"/>
                </a:moveTo>
                <a:cubicBezTo>
                  <a:pt x="67" y="195"/>
                  <a:pt x="67" y="195"/>
                  <a:pt x="67" y="195"/>
                </a:cubicBezTo>
                <a:cubicBezTo>
                  <a:pt x="66" y="194"/>
                  <a:pt x="67" y="195"/>
                  <a:pt x="67" y="196"/>
                </a:cubicBezTo>
                <a:close/>
                <a:moveTo>
                  <a:pt x="54" y="186"/>
                </a:moveTo>
                <a:cubicBezTo>
                  <a:pt x="55" y="186"/>
                  <a:pt x="55" y="186"/>
                  <a:pt x="55" y="186"/>
                </a:cubicBezTo>
                <a:cubicBezTo>
                  <a:pt x="55" y="186"/>
                  <a:pt x="55" y="187"/>
                  <a:pt x="55" y="187"/>
                </a:cubicBezTo>
                <a:cubicBezTo>
                  <a:pt x="56" y="186"/>
                  <a:pt x="55" y="186"/>
                  <a:pt x="55" y="186"/>
                </a:cubicBezTo>
                <a:cubicBezTo>
                  <a:pt x="55" y="185"/>
                  <a:pt x="55" y="186"/>
                  <a:pt x="54" y="186"/>
                </a:cubicBezTo>
                <a:cubicBezTo>
                  <a:pt x="54" y="186"/>
                  <a:pt x="54" y="186"/>
                  <a:pt x="54" y="186"/>
                </a:cubicBezTo>
                <a:close/>
                <a:moveTo>
                  <a:pt x="63" y="194"/>
                </a:moveTo>
                <a:cubicBezTo>
                  <a:pt x="63" y="194"/>
                  <a:pt x="64" y="194"/>
                  <a:pt x="64" y="193"/>
                </a:cubicBezTo>
                <a:cubicBezTo>
                  <a:pt x="63" y="193"/>
                  <a:pt x="62" y="194"/>
                  <a:pt x="63" y="194"/>
                </a:cubicBezTo>
                <a:close/>
                <a:moveTo>
                  <a:pt x="68" y="198"/>
                </a:moveTo>
                <a:cubicBezTo>
                  <a:pt x="68" y="197"/>
                  <a:pt x="68" y="197"/>
                  <a:pt x="68" y="197"/>
                </a:cubicBezTo>
                <a:cubicBezTo>
                  <a:pt x="68" y="197"/>
                  <a:pt x="67" y="198"/>
                  <a:pt x="68" y="198"/>
                </a:cubicBezTo>
                <a:close/>
                <a:moveTo>
                  <a:pt x="68" y="200"/>
                </a:moveTo>
                <a:cubicBezTo>
                  <a:pt x="69" y="201"/>
                  <a:pt x="69" y="200"/>
                  <a:pt x="70" y="200"/>
                </a:cubicBezTo>
                <a:cubicBezTo>
                  <a:pt x="70" y="200"/>
                  <a:pt x="70" y="199"/>
                  <a:pt x="70" y="199"/>
                </a:cubicBezTo>
                <a:cubicBezTo>
                  <a:pt x="70" y="199"/>
                  <a:pt x="70" y="199"/>
                  <a:pt x="70" y="198"/>
                </a:cubicBezTo>
                <a:cubicBezTo>
                  <a:pt x="69" y="199"/>
                  <a:pt x="69" y="200"/>
                  <a:pt x="68" y="200"/>
                </a:cubicBezTo>
                <a:close/>
                <a:moveTo>
                  <a:pt x="53" y="186"/>
                </a:moveTo>
                <a:cubicBezTo>
                  <a:pt x="53" y="185"/>
                  <a:pt x="54" y="185"/>
                  <a:pt x="53" y="184"/>
                </a:cubicBezTo>
                <a:cubicBezTo>
                  <a:pt x="53" y="184"/>
                  <a:pt x="53" y="185"/>
                  <a:pt x="53" y="186"/>
                </a:cubicBezTo>
                <a:close/>
                <a:moveTo>
                  <a:pt x="66" y="197"/>
                </a:moveTo>
                <a:cubicBezTo>
                  <a:pt x="67" y="196"/>
                  <a:pt x="66" y="197"/>
                  <a:pt x="66" y="196"/>
                </a:cubicBezTo>
                <a:cubicBezTo>
                  <a:pt x="66" y="196"/>
                  <a:pt x="66" y="197"/>
                  <a:pt x="66" y="197"/>
                </a:cubicBezTo>
                <a:close/>
                <a:moveTo>
                  <a:pt x="71" y="202"/>
                </a:moveTo>
                <a:cubicBezTo>
                  <a:pt x="71" y="202"/>
                  <a:pt x="72" y="202"/>
                  <a:pt x="72" y="201"/>
                </a:cubicBezTo>
                <a:cubicBezTo>
                  <a:pt x="71" y="201"/>
                  <a:pt x="70" y="202"/>
                  <a:pt x="71" y="202"/>
                </a:cubicBezTo>
                <a:close/>
                <a:moveTo>
                  <a:pt x="60" y="193"/>
                </a:moveTo>
                <a:cubicBezTo>
                  <a:pt x="61" y="193"/>
                  <a:pt x="61" y="193"/>
                  <a:pt x="61" y="194"/>
                </a:cubicBezTo>
                <a:cubicBezTo>
                  <a:pt x="61" y="193"/>
                  <a:pt x="61" y="194"/>
                  <a:pt x="61" y="194"/>
                </a:cubicBezTo>
                <a:cubicBezTo>
                  <a:pt x="61" y="194"/>
                  <a:pt x="62" y="193"/>
                  <a:pt x="61" y="193"/>
                </a:cubicBezTo>
                <a:cubicBezTo>
                  <a:pt x="61" y="193"/>
                  <a:pt x="61" y="193"/>
                  <a:pt x="60" y="193"/>
                </a:cubicBezTo>
                <a:close/>
                <a:moveTo>
                  <a:pt x="54" y="191"/>
                </a:moveTo>
                <a:cubicBezTo>
                  <a:pt x="55" y="191"/>
                  <a:pt x="56" y="190"/>
                  <a:pt x="56" y="189"/>
                </a:cubicBezTo>
                <a:cubicBezTo>
                  <a:pt x="55" y="189"/>
                  <a:pt x="54" y="190"/>
                  <a:pt x="54" y="191"/>
                </a:cubicBezTo>
                <a:close/>
                <a:moveTo>
                  <a:pt x="76" y="210"/>
                </a:moveTo>
                <a:cubicBezTo>
                  <a:pt x="77" y="209"/>
                  <a:pt x="78" y="209"/>
                  <a:pt x="78" y="208"/>
                </a:cubicBezTo>
                <a:cubicBezTo>
                  <a:pt x="78" y="208"/>
                  <a:pt x="76" y="210"/>
                  <a:pt x="76" y="210"/>
                </a:cubicBezTo>
                <a:close/>
                <a:moveTo>
                  <a:pt x="75" y="208"/>
                </a:moveTo>
                <a:cubicBezTo>
                  <a:pt x="75" y="208"/>
                  <a:pt x="75" y="208"/>
                  <a:pt x="75" y="208"/>
                </a:cubicBezTo>
                <a:cubicBezTo>
                  <a:pt x="75" y="208"/>
                  <a:pt x="75" y="207"/>
                  <a:pt x="75" y="207"/>
                </a:cubicBezTo>
                <a:cubicBezTo>
                  <a:pt x="75" y="207"/>
                  <a:pt x="75" y="207"/>
                  <a:pt x="75" y="207"/>
                </a:cubicBezTo>
                <a:cubicBezTo>
                  <a:pt x="74" y="207"/>
                  <a:pt x="75" y="207"/>
                  <a:pt x="74" y="208"/>
                </a:cubicBezTo>
                <a:lnTo>
                  <a:pt x="75" y="208"/>
                </a:lnTo>
                <a:close/>
                <a:moveTo>
                  <a:pt x="74" y="206"/>
                </a:moveTo>
                <a:cubicBezTo>
                  <a:pt x="73" y="207"/>
                  <a:pt x="73" y="205"/>
                  <a:pt x="73" y="206"/>
                </a:cubicBezTo>
                <a:cubicBezTo>
                  <a:pt x="73" y="206"/>
                  <a:pt x="72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4" y="207"/>
                  <a:pt x="74" y="206"/>
                  <a:pt x="74" y="206"/>
                </a:cubicBezTo>
                <a:close/>
                <a:moveTo>
                  <a:pt x="50" y="189"/>
                </a:moveTo>
                <a:cubicBezTo>
                  <a:pt x="51" y="190"/>
                  <a:pt x="52" y="189"/>
                  <a:pt x="51" y="188"/>
                </a:cubicBezTo>
                <a:cubicBezTo>
                  <a:pt x="51" y="189"/>
                  <a:pt x="51" y="189"/>
                  <a:pt x="50" y="189"/>
                </a:cubicBezTo>
                <a:close/>
                <a:moveTo>
                  <a:pt x="53" y="192"/>
                </a:moveTo>
                <a:cubicBezTo>
                  <a:pt x="54" y="193"/>
                  <a:pt x="54" y="192"/>
                  <a:pt x="54" y="192"/>
                </a:cubicBezTo>
                <a:cubicBezTo>
                  <a:pt x="54" y="192"/>
                  <a:pt x="54" y="191"/>
                  <a:pt x="54" y="191"/>
                </a:cubicBezTo>
                <a:lnTo>
                  <a:pt x="53" y="192"/>
                </a:lnTo>
                <a:close/>
                <a:moveTo>
                  <a:pt x="73" y="209"/>
                </a:moveTo>
                <a:cubicBezTo>
                  <a:pt x="73" y="209"/>
                  <a:pt x="73" y="210"/>
                  <a:pt x="73" y="209"/>
                </a:cubicBezTo>
                <a:cubicBezTo>
                  <a:pt x="73" y="209"/>
                  <a:pt x="74" y="210"/>
                  <a:pt x="74" y="209"/>
                </a:cubicBezTo>
                <a:cubicBezTo>
                  <a:pt x="74" y="209"/>
                  <a:pt x="74" y="208"/>
                  <a:pt x="74" y="208"/>
                </a:cubicBezTo>
                <a:cubicBezTo>
                  <a:pt x="73" y="209"/>
                  <a:pt x="73" y="208"/>
                  <a:pt x="73" y="208"/>
                </a:cubicBezTo>
                <a:cubicBezTo>
                  <a:pt x="73" y="208"/>
                  <a:pt x="73" y="209"/>
                  <a:pt x="73" y="209"/>
                </a:cubicBezTo>
                <a:cubicBezTo>
                  <a:pt x="73" y="209"/>
                  <a:pt x="73" y="209"/>
                  <a:pt x="73" y="209"/>
                </a:cubicBezTo>
                <a:close/>
                <a:moveTo>
                  <a:pt x="49" y="190"/>
                </a:moveTo>
                <a:cubicBezTo>
                  <a:pt x="49" y="190"/>
                  <a:pt x="50" y="189"/>
                  <a:pt x="50" y="189"/>
                </a:cubicBezTo>
                <a:cubicBezTo>
                  <a:pt x="50" y="189"/>
                  <a:pt x="49" y="190"/>
                  <a:pt x="49" y="190"/>
                </a:cubicBezTo>
                <a:close/>
                <a:moveTo>
                  <a:pt x="52" y="194"/>
                </a:moveTo>
                <a:cubicBezTo>
                  <a:pt x="53" y="194"/>
                  <a:pt x="54" y="193"/>
                  <a:pt x="53" y="192"/>
                </a:cubicBezTo>
                <a:cubicBezTo>
                  <a:pt x="53" y="193"/>
                  <a:pt x="52" y="193"/>
                  <a:pt x="52" y="194"/>
                </a:cubicBezTo>
                <a:close/>
                <a:moveTo>
                  <a:pt x="66" y="205"/>
                </a:moveTo>
                <a:cubicBezTo>
                  <a:pt x="66" y="205"/>
                  <a:pt x="67" y="204"/>
                  <a:pt x="67" y="204"/>
                </a:cubicBezTo>
                <a:cubicBezTo>
                  <a:pt x="67" y="204"/>
                  <a:pt x="67" y="204"/>
                  <a:pt x="67" y="204"/>
                </a:cubicBezTo>
                <a:cubicBezTo>
                  <a:pt x="67" y="204"/>
                  <a:pt x="66" y="205"/>
                  <a:pt x="66" y="205"/>
                </a:cubicBezTo>
                <a:close/>
                <a:moveTo>
                  <a:pt x="58" y="198"/>
                </a:moveTo>
                <a:cubicBezTo>
                  <a:pt x="57" y="198"/>
                  <a:pt x="57" y="197"/>
                  <a:pt x="57" y="197"/>
                </a:cubicBezTo>
                <a:cubicBezTo>
                  <a:pt x="56" y="197"/>
                  <a:pt x="57" y="198"/>
                  <a:pt x="58" y="198"/>
                </a:cubicBezTo>
                <a:close/>
                <a:moveTo>
                  <a:pt x="50" y="197"/>
                </a:moveTo>
                <a:cubicBezTo>
                  <a:pt x="51" y="196"/>
                  <a:pt x="51" y="195"/>
                  <a:pt x="52" y="195"/>
                </a:cubicBezTo>
                <a:cubicBezTo>
                  <a:pt x="52" y="194"/>
                  <a:pt x="52" y="194"/>
                  <a:pt x="52" y="194"/>
                </a:cubicBezTo>
                <a:cubicBezTo>
                  <a:pt x="51" y="195"/>
                  <a:pt x="50" y="196"/>
                  <a:pt x="50" y="197"/>
                </a:cubicBezTo>
                <a:close/>
                <a:moveTo>
                  <a:pt x="79" y="218"/>
                </a:moveTo>
                <a:cubicBezTo>
                  <a:pt x="80" y="219"/>
                  <a:pt x="80" y="218"/>
                  <a:pt x="80" y="218"/>
                </a:cubicBezTo>
                <a:cubicBezTo>
                  <a:pt x="80" y="218"/>
                  <a:pt x="80" y="218"/>
                  <a:pt x="79" y="218"/>
                </a:cubicBezTo>
                <a:close/>
                <a:moveTo>
                  <a:pt x="45" y="192"/>
                </a:moveTo>
                <a:cubicBezTo>
                  <a:pt x="45" y="192"/>
                  <a:pt x="47" y="192"/>
                  <a:pt x="46" y="191"/>
                </a:cubicBezTo>
                <a:cubicBezTo>
                  <a:pt x="46" y="192"/>
                  <a:pt x="45" y="191"/>
                  <a:pt x="45" y="192"/>
                </a:cubicBezTo>
                <a:close/>
                <a:moveTo>
                  <a:pt x="42" y="196"/>
                </a:moveTo>
                <a:cubicBezTo>
                  <a:pt x="44" y="196"/>
                  <a:pt x="43" y="194"/>
                  <a:pt x="45" y="193"/>
                </a:cubicBezTo>
                <a:cubicBezTo>
                  <a:pt x="44" y="193"/>
                  <a:pt x="44" y="193"/>
                  <a:pt x="44" y="193"/>
                </a:cubicBezTo>
                <a:cubicBezTo>
                  <a:pt x="44" y="194"/>
                  <a:pt x="42" y="194"/>
                  <a:pt x="42" y="196"/>
                </a:cubicBezTo>
                <a:close/>
                <a:moveTo>
                  <a:pt x="49" y="199"/>
                </a:moveTo>
                <a:cubicBezTo>
                  <a:pt x="49" y="198"/>
                  <a:pt x="50" y="198"/>
                  <a:pt x="49" y="197"/>
                </a:cubicBezTo>
                <a:cubicBezTo>
                  <a:pt x="49" y="198"/>
                  <a:pt x="48" y="198"/>
                  <a:pt x="49" y="199"/>
                </a:cubicBezTo>
                <a:close/>
                <a:moveTo>
                  <a:pt x="67" y="214"/>
                </a:moveTo>
                <a:cubicBezTo>
                  <a:pt x="67" y="214"/>
                  <a:pt x="66" y="215"/>
                  <a:pt x="67" y="215"/>
                </a:cubicBezTo>
                <a:cubicBezTo>
                  <a:pt x="66" y="214"/>
                  <a:pt x="68" y="214"/>
                  <a:pt x="68" y="214"/>
                </a:cubicBezTo>
                <a:cubicBezTo>
                  <a:pt x="67" y="214"/>
                  <a:pt x="67" y="214"/>
                  <a:pt x="67" y="214"/>
                </a:cubicBezTo>
                <a:close/>
                <a:moveTo>
                  <a:pt x="72" y="224"/>
                </a:moveTo>
                <a:cubicBezTo>
                  <a:pt x="72" y="224"/>
                  <a:pt x="74" y="222"/>
                  <a:pt x="74" y="221"/>
                </a:cubicBezTo>
                <a:cubicBezTo>
                  <a:pt x="74" y="222"/>
                  <a:pt x="72" y="224"/>
                  <a:pt x="72" y="224"/>
                </a:cubicBezTo>
                <a:close/>
                <a:moveTo>
                  <a:pt x="59" y="212"/>
                </a:moveTo>
                <a:cubicBezTo>
                  <a:pt x="59" y="211"/>
                  <a:pt x="61" y="211"/>
                  <a:pt x="61" y="211"/>
                </a:cubicBezTo>
                <a:cubicBezTo>
                  <a:pt x="60" y="211"/>
                  <a:pt x="59" y="211"/>
                  <a:pt x="59" y="212"/>
                </a:cubicBezTo>
                <a:close/>
                <a:moveTo>
                  <a:pt x="71" y="219"/>
                </a:moveTo>
                <a:cubicBezTo>
                  <a:pt x="71" y="219"/>
                  <a:pt x="70" y="219"/>
                  <a:pt x="70" y="218"/>
                </a:cubicBezTo>
                <a:cubicBezTo>
                  <a:pt x="70" y="219"/>
                  <a:pt x="70" y="219"/>
                  <a:pt x="71" y="219"/>
                </a:cubicBezTo>
                <a:close/>
                <a:moveTo>
                  <a:pt x="41" y="197"/>
                </a:moveTo>
                <a:cubicBezTo>
                  <a:pt x="42" y="198"/>
                  <a:pt x="42" y="197"/>
                  <a:pt x="42" y="196"/>
                </a:cubicBezTo>
                <a:cubicBezTo>
                  <a:pt x="42" y="196"/>
                  <a:pt x="42" y="196"/>
                  <a:pt x="41" y="197"/>
                </a:cubicBezTo>
                <a:close/>
                <a:moveTo>
                  <a:pt x="57" y="214"/>
                </a:moveTo>
                <a:cubicBezTo>
                  <a:pt x="57" y="214"/>
                  <a:pt x="57" y="214"/>
                  <a:pt x="57" y="215"/>
                </a:cubicBezTo>
                <a:cubicBezTo>
                  <a:pt x="58" y="214"/>
                  <a:pt x="58" y="214"/>
                  <a:pt x="58" y="213"/>
                </a:cubicBezTo>
                <a:cubicBezTo>
                  <a:pt x="58" y="214"/>
                  <a:pt x="58" y="214"/>
                  <a:pt x="57" y="214"/>
                </a:cubicBezTo>
                <a:close/>
                <a:moveTo>
                  <a:pt x="62" y="219"/>
                </a:moveTo>
                <a:cubicBezTo>
                  <a:pt x="62" y="218"/>
                  <a:pt x="62" y="218"/>
                  <a:pt x="62" y="218"/>
                </a:cubicBezTo>
                <a:cubicBezTo>
                  <a:pt x="61" y="218"/>
                  <a:pt x="61" y="218"/>
                  <a:pt x="62" y="219"/>
                </a:cubicBezTo>
                <a:close/>
                <a:moveTo>
                  <a:pt x="62" y="219"/>
                </a:moveTo>
                <a:cubicBezTo>
                  <a:pt x="62" y="220"/>
                  <a:pt x="63" y="220"/>
                  <a:pt x="63" y="220"/>
                </a:cubicBezTo>
                <a:cubicBezTo>
                  <a:pt x="63" y="220"/>
                  <a:pt x="62" y="219"/>
                  <a:pt x="62" y="219"/>
                </a:cubicBezTo>
                <a:close/>
                <a:moveTo>
                  <a:pt x="43" y="206"/>
                </a:moveTo>
                <a:cubicBezTo>
                  <a:pt x="43" y="205"/>
                  <a:pt x="44" y="204"/>
                  <a:pt x="43" y="204"/>
                </a:cubicBezTo>
                <a:cubicBezTo>
                  <a:pt x="42" y="205"/>
                  <a:pt x="42" y="205"/>
                  <a:pt x="43" y="206"/>
                </a:cubicBezTo>
                <a:close/>
                <a:moveTo>
                  <a:pt x="59" y="218"/>
                </a:moveTo>
                <a:cubicBezTo>
                  <a:pt x="60" y="219"/>
                  <a:pt x="60" y="218"/>
                  <a:pt x="60" y="217"/>
                </a:cubicBezTo>
                <a:cubicBezTo>
                  <a:pt x="60" y="217"/>
                  <a:pt x="59" y="218"/>
                  <a:pt x="59" y="218"/>
                </a:cubicBezTo>
                <a:close/>
                <a:moveTo>
                  <a:pt x="57" y="218"/>
                </a:moveTo>
                <a:cubicBezTo>
                  <a:pt x="57" y="217"/>
                  <a:pt x="58" y="217"/>
                  <a:pt x="58" y="216"/>
                </a:cubicBezTo>
                <a:cubicBezTo>
                  <a:pt x="58" y="216"/>
                  <a:pt x="57" y="217"/>
                  <a:pt x="57" y="218"/>
                </a:cubicBezTo>
                <a:close/>
                <a:moveTo>
                  <a:pt x="64" y="226"/>
                </a:moveTo>
                <a:cubicBezTo>
                  <a:pt x="65" y="225"/>
                  <a:pt x="66" y="225"/>
                  <a:pt x="66" y="224"/>
                </a:cubicBezTo>
                <a:cubicBezTo>
                  <a:pt x="66" y="224"/>
                  <a:pt x="66" y="224"/>
                  <a:pt x="66" y="223"/>
                </a:cubicBezTo>
                <a:cubicBezTo>
                  <a:pt x="65" y="224"/>
                  <a:pt x="64" y="225"/>
                  <a:pt x="64" y="226"/>
                </a:cubicBezTo>
                <a:close/>
                <a:moveTo>
                  <a:pt x="49" y="214"/>
                </a:moveTo>
                <a:cubicBezTo>
                  <a:pt x="50" y="214"/>
                  <a:pt x="51" y="213"/>
                  <a:pt x="51" y="212"/>
                </a:cubicBezTo>
                <a:cubicBezTo>
                  <a:pt x="50" y="213"/>
                  <a:pt x="49" y="213"/>
                  <a:pt x="49" y="214"/>
                </a:cubicBezTo>
                <a:close/>
                <a:moveTo>
                  <a:pt x="57" y="221"/>
                </a:moveTo>
                <a:cubicBezTo>
                  <a:pt x="58" y="220"/>
                  <a:pt x="59" y="220"/>
                  <a:pt x="59" y="219"/>
                </a:cubicBezTo>
                <a:cubicBezTo>
                  <a:pt x="58" y="219"/>
                  <a:pt x="56" y="220"/>
                  <a:pt x="57" y="221"/>
                </a:cubicBezTo>
                <a:close/>
                <a:moveTo>
                  <a:pt x="41" y="208"/>
                </a:moveTo>
                <a:cubicBezTo>
                  <a:pt x="41" y="208"/>
                  <a:pt x="41" y="207"/>
                  <a:pt x="41" y="207"/>
                </a:cubicBezTo>
                <a:cubicBezTo>
                  <a:pt x="41" y="207"/>
                  <a:pt x="40" y="208"/>
                  <a:pt x="41" y="208"/>
                </a:cubicBezTo>
                <a:close/>
                <a:moveTo>
                  <a:pt x="62" y="226"/>
                </a:moveTo>
                <a:cubicBezTo>
                  <a:pt x="62" y="225"/>
                  <a:pt x="63" y="225"/>
                  <a:pt x="62" y="224"/>
                </a:cubicBezTo>
                <a:cubicBezTo>
                  <a:pt x="62" y="225"/>
                  <a:pt x="61" y="225"/>
                  <a:pt x="62" y="226"/>
                </a:cubicBezTo>
                <a:close/>
                <a:moveTo>
                  <a:pt x="53" y="219"/>
                </a:moveTo>
                <a:cubicBezTo>
                  <a:pt x="54" y="219"/>
                  <a:pt x="54" y="220"/>
                  <a:pt x="55" y="219"/>
                </a:cubicBezTo>
                <a:cubicBezTo>
                  <a:pt x="54" y="219"/>
                  <a:pt x="54" y="218"/>
                  <a:pt x="53" y="219"/>
                </a:cubicBezTo>
                <a:close/>
                <a:moveTo>
                  <a:pt x="68" y="232"/>
                </a:moveTo>
                <a:cubicBezTo>
                  <a:pt x="69" y="233"/>
                  <a:pt x="70" y="231"/>
                  <a:pt x="69" y="231"/>
                </a:cubicBezTo>
                <a:cubicBezTo>
                  <a:pt x="69" y="231"/>
                  <a:pt x="69" y="232"/>
                  <a:pt x="68" y="232"/>
                </a:cubicBezTo>
                <a:close/>
                <a:moveTo>
                  <a:pt x="55" y="224"/>
                </a:moveTo>
                <a:cubicBezTo>
                  <a:pt x="56" y="223"/>
                  <a:pt x="57" y="222"/>
                  <a:pt x="57" y="221"/>
                </a:cubicBezTo>
                <a:cubicBezTo>
                  <a:pt x="56" y="222"/>
                  <a:pt x="56" y="223"/>
                  <a:pt x="55" y="224"/>
                </a:cubicBezTo>
                <a:close/>
                <a:moveTo>
                  <a:pt x="62" y="228"/>
                </a:moveTo>
                <a:cubicBezTo>
                  <a:pt x="63" y="228"/>
                  <a:pt x="63" y="228"/>
                  <a:pt x="64" y="228"/>
                </a:cubicBezTo>
                <a:cubicBezTo>
                  <a:pt x="63" y="227"/>
                  <a:pt x="64" y="227"/>
                  <a:pt x="63" y="226"/>
                </a:cubicBezTo>
                <a:cubicBezTo>
                  <a:pt x="63" y="227"/>
                  <a:pt x="62" y="228"/>
                  <a:pt x="62" y="228"/>
                </a:cubicBezTo>
                <a:close/>
                <a:moveTo>
                  <a:pt x="53" y="220"/>
                </a:moveTo>
                <a:cubicBezTo>
                  <a:pt x="53" y="220"/>
                  <a:pt x="54" y="219"/>
                  <a:pt x="53" y="219"/>
                </a:cubicBezTo>
                <a:cubicBezTo>
                  <a:pt x="52" y="221"/>
                  <a:pt x="51" y="222"/>
                  <a:pt x="53" y="220"/>
                </a:cubicBezTo>
                <a:close/>
                <a:moveTo>
                  <a:pt x="47" y="216"/>
                </a:moveTo>
                <a:cubicBezTo>
                  <a:pt x="47" y="217"/>
                  <a:pt x="46" y="217"/>
                  <a:pt x="47" y="218"/>
                </a:cubicBezTo>
                <a:cubicBezTo>
                  <a:pt x="47" y="217"/>
                  <a:pt x="47" y="217"/>
                  <a:pt x="48" y="217"/>
                </a:cubicBezTo>
                <a:cubicBezTo>
                  <a:pt x="48" y="216"/>
                  <a:pt x="48" y="216"/>
                  <a:pt x="47" y="216"/>
                </a:cubicBezTo>
                <a:close/>
                <a:moveTo>
                  <a:pt x="59" y="227"/>
                </a:moveTo>
                <a:cubicBezTo>
                  <a:pt x="59" y="227"/>
                  <a:pt x="59" y="227"/>
                  <a:pt x="59" y="228"/>
                </a:cubicBezTo>
                <a:cubicBezTo>
                  <a:pt x="59" y="227"/>
                  <a:pt x="60" y="227"/>
                  <a:pt x="60" y="226"/>
                </a:cubicBezTo>
                <a:cubicBezTo>
                  <a:pt x="60" y="227"/>
                  <a:pt x="59" y="226"/>
                  <a:pt x="59" y="227"/>
                </a:cubicBezTo>
                <a:close/>
                <a:moveTo>
                  <a:pt x="57" y="227"/>
                </a:moveTo>
                <a:cubicBezTo>
                  <a:pt x="57" y="227"/>
                  <a:pt x="59" y="226"/>
                  <a:pt x="58" y="226"/>
                </a:cubicBezTo>
                <a:cubicBezTo>
                  <a:pt x="58" y="226"/>
                  <a:pt x="57" y="226"/>
                  <a:pt x="57" y="227"/>
                </a:cubicBezTo>
                <a:close/>
                <a:moveTo>
                  <a:pt x="51" y="223"/>
                </a:moveTo>
                <a:cubicBezTo>
                  <a:pt x="51" y="222"/>
                  <a:pt x="52" y="222"/>
                  <a:pt x="52" y="221"/>
                </a:cubicBezTo>
                <a:cubicBezTo>
                  <a:pt x="51" y="222"/>
                  <a:pt x="51" y="222"/>
                  <a:pt x="51" y="223"/>
                </a:cubicBezTo>
                <a:close/>
                <a:moveTo>
                  <a:pt x="33" y="211"/>
                </a:moveTo>
                <a:cubicBezTo>
                  <a:pt x="34" y="212"/>
                  <a:pt x="35" y="210"/>
                  <a:pt x="35" y="209"/>
                </a:cubicBezTo>
                <a:cubicBezTo>
                  <a:pt x="34" y="210"/>
                  <a:pt x="34" y="211"/>
                  <a:pt x="33" y="211"/>
                </a:cubicBezTo>
                <a:close/>
                <a:moveTo>
                  <a:pt x="40" y="214"/>
                </a:moveTo>
                <a:cubicBezTo>
                  <a:pt x="40" y="214"/>
                  <a:pt x="41" y="214"/>
                  <a:pt x="40" y="213"/>
                </a:cubicBezTo>
                <a:cubicBezTo>
                  <a:pt x="40" y="213"/>
                  <a:pt x="39" y="214"/>
                  <a:pt x="40" y="214"/>
                </a:cubicBezTo>
                <a:close/>
                <a:moveTo>
                  <a:pt x="35" y="215"/>
                </a:moveTo>
                <a:cubicBezTo>
                  <a:pt x="36" y="215"/>
                  <a:pt x="37" y="214"/>
                  <a:pt x="37" y="213"/>
                </a:cubicBezTo>
                <a:cubicBezTo>
                  <a:pt x="36" y="214"/>
                  <a:pt x="35" y="215"/>
                  <a:pt x="35" y="215"/>
                </a:cubicBezTo>
                <a:close/>
                <a:moveTo>
                  <a:pt x="48" y="223"/>
                </a:moveTo>
                <a:cubicBezTo>
                  <a:pt x="49" y="223"/>
                  <a:pt x="49" y="222"/>
                  <a:pt x="48" y="222"/>
                </a:cubicBezTo>
                <a:cubicBezTo>
                  <a:pt x="48" y="222"/>
                  <a:pt x="48" y="223"/>
                  <a:pt x="48" y="223"/>
                </a:cubicBezTo>
                <a:close/>
                <a:moveTo>
                  <a:pt x="38" y="217"/>
                </a:moveTo>
                <a:cubicBezTo>
                  <a:pt x="38" y="217"/>
                  <a:pt x="39" y="216"/>
                  <a:pt x="39" y="215"/>
                </a:cubicBezTo>
                <a:lnTo>
                  <a:pt x="38" y="217"/>
                </a:lnTo>
                <a:close/>
                <a:moveTo>
                  <a:pt x="43" y="223"/>
                </a:moveTo>
                <a:cubicBezTo>
                  <a:pt x="43" y="223"/>
                  <a:pt x="45" y="222"/>
                  <a:pt x="44" y="221"/>
                </a:cubicBezTo>
                <a:cubicBezTo>
                  <a:pt x="44" y="222"/>
                  <a:pt x="42" y="223"/>
                  <a:pt x="43" y="223"/>
                </a:cubicBezTo>
                <a:close/>
                <a:moveTo>
                  <a:pt x="62" y="237"/>
                </a:moveTo>
                <a:cubicBezTo>
                  <a:pt x="62" y="237"/>
                  <a:pt x="63" y="236"/>
                  <a:pt x="62" y="235"/>
                </a:cubicBezTo>
                <a:cubicBezTo>
                  <a:pt x="62" y="236"/>
                  <a:pt x="61" y="237"/>
                  <a:pt x="62" y="237"/>
                </a:cubicBezTo>
                <a:close/>
                <a:moveTo>
                  <a:pt x="30" y="213"/>
                </a:moveTo>
                <a:cubicBezTo>
                  <a:pt x="30" y="212"/>
                  <a:pt x="31" y="212"/>
                  <a:pt x="30" y="211"/>
                </a:cubicBezTo>
                <a:cubicBezTo>
                  <a:pt x="30" y="212"/>
                  <a:pt x="29" y="212"/>
                  <a:pt x="30" y="213"/>
                </a:cubicBezTo>
                <a:close/>
                <a:moveTo>
                  <a:pt x="49" y="228"/>
                </a:moveTo>
                <a:cubicBezTo>
                  <a:pt x="50" y="229"/>
                  <a:pt x="50" y="227"/>
                  <a:pt x="50" y="228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0" y="228"/>
                  <a:pt x="49" y="227"/>
                  <a:pt x="49" y="228"/>
                </a:cubicBezTo>
                <a:close/>
                <a:moveTo>
                  <a:pt x="44" y="225"/>
                </a:moveTo>
                <a:cubicBezTo>
                  <a:pt x="44" y="224"/>
                  <a:pt x="45" y="224"/>
                  <a:pt x="44" y="223"/>
                </a:cubicBezTo>
                <a:cubicBezTo>
                  <a:pt x="44" y="224"/>
                  <a:pt x="44" y="224"/>
                  <a:pt x="44" y="225"/>
                </a:cubicBezTo>
                <a:close/>
                <a:moveTo>
                  <a:pt x="64" y="238"/>
                </a:moveTo>
                <a:cubicBezTo>
                  <a:pt x="63" y="238"/>
                  <a:pt x="63" y="239"/>
                  <a:pt x="63" y="239"/>
                </a:cubicBezTo>
                <a:cubicBezTo>
                  <a:pt x="64" y="239"/>
                  <a:pt x="64" y="239"/>
                  <a:pt x="64" y="238"/>
                </a:cubicBezTo>
                <a:close/>
                <a:moveTo>
                  <a:pt x="29" y="217"/>
                </a:moveTo>
                <a:cubicBezTo>
                  <a:pt x="30" y="217"/>
                  <a:pt x="30" y="216"/>
                  <a:pt x="30" y="215"/>
                </a:cubicBezTo>
                <a:cubicBezTo>
                  <a:pt x="30" y="216"/>
                  <a:pt x="29" y="216"/>
                  <a:pt x="29" y="217"/>
                </a:cubicBezTo>
                <a:close/>
                <a:moveTo>
                  <a:pt x="55" y="237"/>
                </a:moveTo>
                <a:cubicBezTo>
                  <a:pt x="55" y="236"/>
                  <a:pt x="56" y="236"/>
                  <a:pt x="56" y="235"/>
                </a:cubicBezTo>
                <a:cubicBezTo>
                  <a:pt x="55" y="235"/>
                  <a:pt x="55" y="236"/>
                  <a:pt x="55" y="237"/>
                </a:cubicBezTo>
                <a:close/>
                <a:moveTo>
                  <a:pt x="47" y="231"/>
                </a:moveTo>
                <a:cubicBezTo>
                  <a:pt x="47" y="232"/>
                  <a:pt x="48" y="230"/>
                  <a:pt x="48" y="230"/>
                </a:cubicBezTo>
                <a:cubicBezTo>
                  <a:pt x="47" y="230"/>
                  <a:pt x="47" y="230"/>
                  <a:pt x="47" y="231"/>
                </a:cubicBezTo>
                <a:close/>
                <a:moveTo>
                  <a:pt x="61" y="240"/>
                </a:moveTo>
                <a:cubicBezTo>
                  <a:pt x="62" y="240"/>
                  <a:pt x="61" y="240"/>
                  <a:pt x="61" y="239"/>
                </a:cubicBezTo>
                <a:cubicBezTo>
                  <a:pt x="61" y="240"/>
                  <a:pt x="61" y="240"/>
                  <a:pt x="61" y="240"/>
                </a:cubicBezTo>
                <a:close/>
                <a:moveTo>
                  <a:pt x="34" y="223"/>
                </a:moveTo>
                <a:cubicBezTo>
                  <a:pt x="34" y="222"/>
                  <a:pt x="35" y="222"/>
                  <a:pt x="35" y="221"/>
                </a:cubicBezTo>
                <a:cubicBezTo>
                  <a:pt x="34" y="221"/>
                  <a:pt x="33" y="222"/>
                  <a:pt x="34" y="223"/>
                </a:cubicBezTo>
                <a:close/>
                <a:moveTo>
                  <a:pt x="26" y="217"/>
                </a:moveTo>
                <a:cubicBezTo>
                  <a:pt x="26" y="217"/>
                  <a:pt x="27" y="217"/>
                  <a:pt x="26" y="216"/>
                </a:cubicBezTo>
                <a:cubicBezTo>
                  <a:pt x="26" y="217"/>
                  <a:pt x="26" y="217"/>
                  <a:pt x="26" y="217"/>
                </a:cubicBezTo>
                <a:close/>
                <a:moveTo>
                  <a:pt x="32" y="222"/>
                </a:moveTo>
                <a:cubicBezTo>
                  <a:pt x="33" y="222"/>
                  <a:pt x="33" y="222"/>
                  <a:pt x="33" y="221"/>
                </a:cubicBezTo>
                <a:cubicBezTo>
                  <a:pt x="32" y="221"/>
                  <a:pt x="32" y="222"/>
                  <a:pt x="32" y="222"/>
                </a:cubicBezTo>
                <a:close/>
                <a:moveTo>
                  <a:pt x="27" y="218"/>
                </a:moveTo>
                <a:cubicBezTo>
                  <a:pt x="27" y="219"/>
                  <a:pt x="26" y="220"/>
                  <a:pt x="27" y="221"/>
                </a:cubicBezTo>
                <a:cubicBezTo>
                  <a:pt x="27" y="220"/>
                  <a:pt x="27" y="220"/>
                  <a:pt x="28" y="219"/>
                </a:cubicBezTo>
                <a:cubicBezTo>
                  <a:pt x="28" y="219"/>
                  <a:pt x="28" y="218"/>
                  <a:pt x="27" y="218"/>
                </a:cubicBezTo>
                <a:close/>
                <a:moveTo>
                  <a:pt x="32" y="225"/>
                </a:moveTo>
                <a:cubicBezTo>
                  <a:pt x="33" y="224"/>
                  <a:pt x="33" y="224"/>
                  <a:pt x="34" y="223"/>
                </a:cubicBezTo>
                <a:cubicBezTo>
                  <a:pt x="33" y="223"/>
                  <a:pt x="33" y="223"/>
                  <a:pt x="33" y="223"/>
                </a:cubicBezTo>
                <a:cubicBezTo>
                  <a:pt x="32" y="223"/>
                  <a:pt x="32" y="224"/>
                  <a:pt x="32" y="225"/>
                </a:cubicBezTo>
                <a:close/>
                <a:moveTo>
                  <a:pt x="23" y="221"/>
                </a:moveTo>
                <a:cubicBezTo>
                  <a:pt x="24" y="220"/>
                  <a:pt x="25" y="219"/>
                  <a:pt x="26" y="217"/>
                </a:cubicBezTo>
                <a:cubicBezTo>
                  <a:pt x="25" y="219"/>
                  <a:pt x="24" y="220"/>
                  <a:pt x="23" y="221"/>
                </a:cubicBezTo>
                <a:close/>
                <a:moveTo>
                  <a:pt x="57" y="242"/>
                </a:moveTo>
                <a:cubicBezTo>
                  <a:pt x="58" y="243"/>
                  <a:pt x="58" y="243"/>
                  <a:pt x="58" y="243"/>
                </a:cubicBezTo>
                <a:cubicBezTo>
                  <a:pt x="59" y="243"/>
                  <a:pt x="58" y="242"/>
                  <a:pt x="58" y="241"/>
                </a:cubicBezTo>
                <a:lnTo>
                  <a:pt x="57" y="242"/>
                </a:lnTo>
                <a:close/>
                <a:moveTo>
                  <a:pt x="25" y="220"/>
                </a:moveTo>
                <a:cubicBezTo>
                  <a:pt x="26" y="220"/>
                  <a:pt x="26" y="219"/>
                  <a:pt x="26" y="218"/>
                </a:cubicBezTo>
                <a:cubicBezTo>
                  <a:pt x="26" y="218"/>
                  <a:pt x="25" y="219"/>
                  <a:pt x="25" y="220"/>
                </a:cubicBezTo>
                <a:close/>
                <a:moveTo>
                  <a:pt x="44" y="234"/>
                </a:moveTo>
                <a:cubicBezTo>
                  <a:pt x="44" y="234"/>
                  <a:pt x="45" y="233"/>
                  <a:pt x="45" y="233"/>
                </a:cubicBezTo>
                <a:cubicBezTo>
                  <a:pt x="44" y="233"/>
                  <a:pt x="43" y="233"/>
                  <a:pt x="44" y="234"/>
                </a:cubicBezTo>
                <a:close/>
                <a:moveTo>
                  <a:pt x="49" y="243"/>
                </a:moveTo>
                <a:cubicBezTo>
                  <a:pt x="50" y="242"/>
                  <a:pt x="52" y="240"/>
                  <a:pt x="52" y="239"/>
                </a:cubicBezTo>
                <a:cubicBezTo>
                  <a:pt x="51" y="241"/>
                  <a:pt x="49" y="241"/>
                  <a:pt x="49" y="243"/>
                </a:cubicBezTo>
                <a:close/>
                <a:moveTo>
                  <a:pt x="31" y="225"/>
                </a:moveTo>
                <a:cubicBezTo>
                  <a:pt x="32" y="225"/>
                  <a:pt x="31" y="226"/>
                  <a:pt x="31" y="226"/>
                </a:cubicBezTo>
                <a:cubicBezTo>
                  <a:pt x="32" y="226"/>
                  <a:pt x="32" y="226"/>
                  <a:pt x="32" y="225"/>
                </a:cubicBezTo>
                <a:cubicBezTo>
                  <a:pt x="32" y="225"/>
                  <a:pt x="32" y="225"/>
                  <a:pt x="31" y="225"/>
                </a:cubicBezTo>
                <a:close/>
                <a:moveTo>
                  <a:pt x="42" y="242"/>
                </a:moveTo>
                <a:cubicBezTo>
                  <a:pt x="43" y="241"/>
                  <a:pt x="45" y="239"/>
                  <a:pt x="46" y="236"/>
                </a:cubicBezTo>
                <a:cubicBezTo>
                  <a:pt x="46" y="237"/>
                  <a:pt x="46" y="238"/>
                  <a:pt x="47" y="237"/>
                </a:cubicBezTo>
                <a:cubicBezTo>
                  <a:pt x="47" y="236"/>
                  <a:pt x="46" y="236"/>
                  <a:pt x="46" y="235"/>
                </a:cubicBezTo>
                <a:cubicBezTo>
                  <a:pt x="45" y="238"/>
                  <a:pt x="42" y="240"/>
                  <a:pt x="42" y="242"/>
                </a:cubicBezTo>
                <a:close/>
                <a:moveTo>
                  <a:pt x="23" y="220"/>
                </a:moveTo>
                <a:cubicBezTo>
                  <a:pt x="23" y="220"/>
                  <a:pt x="22" y="220"/>
                  <a:pt x="23" y="219"/>
                </a:cubicBezTo>
                <a:cubicBezTo>
                  <a:pt x="22" y="219"/>
                  <a:pt x="22" y="219"/>
                  <a:pt x="22" y="219"/>
                </a:cubicBezTo>
                <a:cubicBezTo>
                  <a:pt x="22" y="219"/>
                  <a:pt x="22" y="221"/>
                  <a:pt x="23" y="220"/>
                </a:cubicBezTo>
                <a:close/>
                <a:moveTo>
                  <a:pt x="30" y="227"/>
                </a:moveTo>
                <a:cubicBezTo>
                  <a:pt x="30" y="227"/>
                  <a:pt x="30" y="227"/>
                  <a:pt x="31" y="228"/>
                </a:cubicBezTo>
                <a:cubicBezTo>
                  <a:pt x="31" y="227"/>
                  <a:pt x="31" y="227"/>
                  <a:pt x="31" y="227"/>
                </a:cubicBezTo>
                <a:cubicBezTo>
                  <a:pt x="31" y="226"/>
                  <a:pt x="32" y="227"/>
                  <a:pt x="31" y="226"/>
                </a:cubicBezTo>
                <a:cubicBezTo>
                  <a:pt x="31" y="226"/>
                  <a:pt x="31" y="226"/>
                  <a:pt x="30" y="227"/>
                </a:cubicBezTo>
                <a:close/>
                <a:moveTo>
                  <a:pt x="31" y="230"/>
                </a:moveTo>
                <a:cubicBezTo>
                  <a:pt x="32" y="229"/>
                  <a:pt x="33" y="228"/>
                  <a:pt x="33" y="228"/>
                </a:cubicBezTo>
                <a:cubicBezTo>
                  <a:pt x="32" y="228"/>
                  <a:pt x="31" y="229"/>
                  <a:pt x="31" y="230"/>
                </a:cubicBezTo>
                <a:close/>
                <a:moveTo>
                  <a:pt x="57" y="246"/>
                </a:moveTo>
                <a:cubicBezTo>
                  <a:pt x="57" y="246"/>
                  <a:pt x="57" y="246"/>
                  <a:pt x="58" y="246"/>
                </a:cubicBezTo>
                <a:cubicBezTo>
                  <a:pt x="57" y="246"/>
                  <a:pt x="57" y="246"/>
                  <a:pt x="57" y="246"/>
                </a:cubicBezTo>
                <a:close/>
                <a:moveTo>
                  <a:pt x="21" y="224"/>
                </a:moveTo>
                <a:cubicBezTo>
                  <a:pt x="22" y="224"/>
                  <a:pt x="22" y="223"/>
                  <a:pt x="22" y="223"/>
                </a:cubicBezTo>
                <a:cubicBezTo>
                  <a:pt x="22" y="223"/>
                  <a:pt x="21" y="224"/>
                  <a:pt x="21" y="224"/>
                </a:cubicBezTo>
                <a:close/>
                <a:moveTo>
                  <a:pt x="52" y="249"/>
                </a:moveTo>
                <a:cubicBezTo>
                  <a:pt x="52" y="249"/>
                  <a:pt x="52" y="249"/>
                  <a:pt x="51" y="249"/>
                </a:cubicBezTo>
                <a:cubicBezTo>
                  <a:pt x="52" y="250"/>
                  <a:pt x="52" y="249"/>
                  <a:pt x="52" y="250"/>
                </a:cubicBezTo>
                <a:cubicBezTo>
                  <a:pt x="53" y="248"/>
                  <a:pt x="53" y="248"/>
                  <a:pt x="54" y="247"/>
                </a:cubicBezTo>
                <a:cubicBezTo>
                  <a:pt x="53" y="247"/>
                  <a:pt x="52" y="248"/>
                  <a:pt x="52" y="249"/>
                </a:cubicBezTo>
                <a:close/>
                <a:moveTo>
                  <a:pt x="29" y="230"/>
                </a:moveTo>
                <a:cubicBezTo>
                  <a:pt x="29" y="230"/>
                  <a:pt x="29" y="230"/>
                  <a:pt x="29" y="230"/>
                </a:cubicBezTo>
                <a:cubicBezTo>
                  <a:pt x="29" y="229"/>
                  <a:pt x="28" y="230"/>
                  <a:pt x="29" y="230"/>
                </a:cubicBezTo>
                <a:close/>
                <a:moveTo>
                  <a:pt x="54" y="249"/>
                </a:moveTo>
                <a:cubicBezTo>
                  <a:pt x="55" y="250"/>
                  <a:pt x="54" y="251"/>
                  <a:pt x="55" y="250"/>
                </a:cubicBezTo>
                <a:cubicBezTo>
                  <a:pt x="56" y="251"/>
                  <a:pt x="55" y="250"/>
                  <a:pt x="55" y="251"/>
                </a:cubicBezTo>
                <a:cubicBezTo>
                  <a:pt x="56" y="251"/>
                  <a:pt x="56" y="250"/>
                  <a:pt x="56" y="250"/>
                </a:cubicBezTo>
                <a:cubicBezTo>
                  <a:pt x="55" y="249"/>
                  <a:pt x="55" y="249"/>
                  <a:pt x="54" y="249"/>
                </a:cubicBezTo>
                <a:close/>
                <a:moveTo>
                  <a:pt x="47" y="245"/>
                </a:moveTo>
                <a:cubicBezTo>
                  <a:pt x="47" y="246"/>
                  <a:pt x="46" y="246"/>
                  <a:pt x="47" y="246"/>
                </a:cubicBezTo>
                <a:cubicBezTo>
                  <a:pt x="48" y="245"/>
                  <a:pt x="48" y="245"/>
                  <a:pt x="48" y="245"/>
                </a:cubicBezTo>
                <a:cubicBezTo>
                  <a:pt x="48" y="245"/>
                  <a:pt x="47" y="245"/>
                  <a:pt x="47" y="245"/>
                </a:cubicBezTo>
                <a:close/>
                <a:moveTo>
                  <a:pt x="28" y="231"/>
                </a:moveTo>
                <a:cubicBezTo>
                  <a:pt x="28" y="232"/>
                  <a:pt x="27" y="232"/>
                  <a:pt x="27" y="233"/>
                </a:cubicBezTo>
                <a:cubicBezTo>
                  <a:pt x="28" y="232"/>
                  <a:pt x="28" y="231"/>
                  <a:pt x="28" y="231"/>
                </a:cubicBezTo>
                <a:cubicBezTo>
                  <a:pt x="28" y="231"/>
                  <a:pt x="28" y="230"/>
                  <a:pt x="28" y="231"/>
                </a:cubicBezTo>
                <a:close/>
                <a:moveTo>
                  <a:pt x="28" y="235"/>
                </a:moveTo>
                <a:cubicBezTo>
                  <a:pt x="29" y="234"/>
                  <a:pt x="30" y="233"/>
                  <a:pt x="29" y="232"/>
                </a:cubicBezTo>
                <a:cubicBezTo>
                  <a:pt x="29" y="233"/>
                  <a:pt x="29" y="234"/>
                  <a:pt x="28" y="235"/>
                </a:cubicBezTo>
                <a:close/>
                <a:moveTo>
                  <a:pt x="48" y="247"/>
                </a:moveTo>
                <a:cubicBezTo>
                  <a:pt x="48" y="248"/>
                  <a:pt x="49" y="248"/>
                  <a:pt x="49" y="248"/>
                </a:cubicBezTo>
                <a:cubicBezTo>
                  <a:pt x="49" y="248"/>
                  <a:pt x="49" y="248"/>
                  <a:pt x="49" y="248"/>
                </a:cubicBezTo>
                <a:cubicBezTo>
                  <a:pt x="49" y="248"/>
                  <a:pt x="49" y="247"/>
                  <a:pt x="48" y="247"/>
                </a:cubicBezTo>
                <a:close/>
                <a:moveTo>
                  <a:pt x="17" y="226"/>
                </a:moveTo>
                <a:cubicBezTo>
                  <a:pt x="17" y="226"/>
                  <a:pt x="17" y="227"/>
                  <a:pt x="17" y="227"/>
                </a:cubicBezTo>
                <a:cubicBezTo>
                  <a:pt x="17" y="226"/>
                  <a:pt x="18" y="227"/>
                  <a:pt x="18" y="227"/>
                </a:cubicBezTo>
                <a:cubicBezTo>
                  <a:pt x="18" y="226"/>
                  <a:pt x="17" y="226"/>
                  <a:pt x="17" y="225"/>
                </a:cubicBezTo>
                <a:lnTo>
                  <a:pt x="17" y="226"/>
                </a:lnTo>
                <a:close/>
                <a:moveTo>
                  <a:pt x="41" y="244"/>
                </a:moveTo>
                <a:cubicBezTo>
                  <a:pt x="41" y="244"/>
                  <a:pt x="42" y="243"/>
                  <a:pt x="41" y="243"/>
                </a:cubicBezTo>
                <a:cubicBezTo>
                  <a:pt x="40" y="245"/>
                  <a:pt x="39" y="245"/>
                  <a:pt x="41" y="244"/>
                </a:cubicBezTo>
                <a:close/>
                <a:moveTo>
                  <a:pt x="50" y="252"/>
                </a:moveTo>
                <a:cubicBezTo>
                  <a:pt x="50" y="251"/>
                  <a:pt x="51" y="252"/>
                  <a:pt x="51" y="252"/>
                </a:cubicBezTo>
                <a:cubicBezTo>
                  <a:pt x="50" y="252"/>
                  <a:pt x="51" y="251"/>
                  <a:pt x="51" y="250"/>
                </a:cubicBezTo>
                <a:cubicBezTo>
                  <a:pt x="51" y="252"/>
                  <a:pt x="49" y="251"/>
                  <a:pt x="50" y="252"/>
                </a:cubicBezTo>
                <a:close/>
                <a:moveTo>
                  <a:pt x="42" y="245"/>
                </a:moveTo>
                <a:cubicBezTo>
                  <a:pt x="42" y="246"/>
                  <a:pt x="42" y="246"/>
                  <a:pt x="43" y="246"/>
                </a:cubicBezTo>
                <a:cubicBezTo>
                  <a:pt x="43" y="245"/>
                  <a:pt x="42" y="245"/>
                  <a:pt x="42" y="245"/>
                </a:cubicBezTo>
                <a:close/>
                <a:moveTo>
                  <a:pt x="53" y="255"/>
                </a:moveTo>
                <a:cubicBezTo>
                  <a:pt x="53" y="254"/>
                  <a:pt x="54" y="254"/>
                  <a:pt x="53" y="253"/>
                </a:cubicBezTo>
                <a:cubicBezTo>
                  <a:pt x="53" y="254"/>
                  <a:pt x="52" y="254"/>
                  <a:pt x="53" y="255"/>
                </a:cubicBezTo>
                <a:close/>
                <a:moveTo>
                  <a:pt x="40" y="247"/>
                </a:moveTo>
                <a:cubicBezTo>
                  <a:pt x="41" y="247"/>
                  <a:pt x="42" y="246"/>
                  <a:pt x="41" y="246"/>
                </a:cubicBezTo>
                <a:lnTo>
                  <a:pt x="40" y="247"/>
                </a:lnTo>
                <a:close/>
                <a:moveTo>
                  <a:pt x="43" y="248"/>
                </a:moveTo>
                <a:cubicBezTo>
                  <a:pt x="44" y="249"/>
                  <a:pt x="44" y="249"/>
                  <a:pt x="44" y="249"/>
                </a:cubicBezTo>
                <a:cubicBezTo>
                  <a:pt x="44" y="248"/>
                  <a:pt x="43" y="248"/>
                  <a:pt x="43" y="248"/>
                </a:cubicBezTo>
                <a:close/>
                <a:moveTo>
                  <a:pt x="15" y="234"/>
                </a:moveTo>
                <a:cubicBezTo>
                  <a:pt x="15" y="233"/>
                  <a:pt x="15" y="233"/>
                  <a:pt x="15" y="232"/>
                </a:cubicBezTo>
                <a:cubicBezTo>
                  <a:pt x="15" y="233"/>
                  <a:pt x="15" y="233"/>
                  <a:pt x="15" y="233"/>
                </a:cubicBezTo>
                <a:cubicBezTo>
                  <a:pt x="16" y="234"/>
                  <a:pt x="16" y="234"/>
                  <a:pt x="16" y="234"/>
                </a:cubicBezTo>
                <a:cubicBezTo>
                  <a:pt x="17" y="232"/>
                  <a:pt x="17" y="233"/>
                  <a:pt x="18" y="231"/>
                </a:cubicBezTo>
                <a:cubicBezTo>
                  <a:pt x="18" y="231"/>
                  <a:pt x="17" y="231"/>
                  <a:pt x="17" y="230"/>
                </a:cubicBezTo>
                <a:cubicBezTo>
                  <a:pt x="17" y="230"/>
                  <a:pt x="17" y="231"/>
                  <a:pt x="17" y="230"/>
                </a:cubicBezTo>
                <a:cubicBezTo>
                  <a:pt x="17" y="232"/>
                  <a:pt x="16" y="232"/>
                  <a:pt x="15" y="234"/>
                </a:cubicBezTo>
                <a:close/>
                <a:moveTo>
                  <a:pt x="51" y="255"/>
                </a:moveTo>
                <a:cubicBezTo>
                  <a:pt x="51" y="256"/>
                  <a:pt x="50" y="257"/>
                  <a:pt x="51" y="257"/>
                </a:cubicBezTo>
                <a:cubicBezTo>
                  <a:pt x="51" y="256"/>
                  <a:pt x="52" y="256"/>
                  <a:pt x="52" y="255"/>
                </a:cubicBezTo>
                <a:cubicBezTo>
                  <a:pt x="51" y="255"/>
                  <a:pt x="51" y="255"/>
                  <a:pt x="51" y="255"/>
                </a:cubicBezTo>
                <a:close/>
                <a:moveTo>
                  <a:pt x="20" y="235"/>
                </a:moveTo>
                <a:cubicBezTo>
                  <a:pt x="19" y="235"/>
                  <a:pt x="19" y="236"/>
                  <a:pt x="19" y="236"/>
                </a:cubicBezTo>
                <a:cubicBezTo>
                  <a:pt x="20" y="236"/>
                  <a:pt x="20" y="236"/>
                  <a:pt x="20" y="236"/>
                </a:cubicBezTo>
                <a:cubicBezTo>
                  <a:pt x="20" y="236"/>
                  <a:pt x="21" y="235"/>
                  <a:pt x="21" y="235"/>
                </a:cubicBezTo>
                <a:cubicBezTo>
                  <a:pt x="20" y="235"/>
                  <a:pt x="20" y="236"/>
                  <a:pt x="20" y="235"/>
                </a:cubicBezTo>
                <a:close/>
                <a:moveTo>
                  <a:pt x="21" y="238"/>
                </a:moveTo>
                <a:cubicBezTo>
                  <a:pt x="21" y="237"/>
                  <a:pt x="22" y="237"/>
                  <a:pt x="22" y="236"/>
                </a:cubicBezTo>
                <a:cubicBezTo>
                  <a:pt x="21" y="236"/>
                  <a:pt x="21" y="237"/>
                  <a:pt x="21" y="238"/>
                </a:cubicBezTo>
                <a:close/>
                <a:moveTo>
                  <a:pt x="17" y="236"/>
                </a:moveTo>
                <a:cubicBezTo>
                  <a:pt x="18" y="236"/>
                  <a:pt x="18" y="235"/>
                  <a:pt x="18" y="235"/>
                </a:cubicBezTo>
                <a:cubicBezTo>
                  <a:pt x="18" y="235"/>
                  <a:pt x="17" y="236"/>
                  <a:pt x="17" y="236"/>
                </a:cubicBezTo>
                <a:close/>
                <a:moveTo>
                  <a:pt x="23" y="243"/>
                </a:moveTo>
                <a:cubicBezTo>
                  <a:pt x="24" y="243"/>
                  <a:pt x="25" y="241"/>
                  <a:pt x="26" y="240"/>
                </a:cubicBezTo>
                <a:cubicBezTo>
                  <a:pt x="25" y="240"/>
                  <a:pt x="25" y="240"/>
                  <a:pt x="25" y="240"/>
                </a:cubicBezTo>
                <a:cubicBezTo>
                  <a:pt x="24" y="241"/>
                  <a:pt x="24" y="242"/>
                  <a:pt x="23" y="243"/>
                </a:cubicBezTo>
                <a:close/>
                <a:moveTo>
                  <a:pt x="17" y="238"/>
                </a:moveTo>
                <a:cubicBezTo>
                  <a:pt x="17" y="237"/>
                  <a:pt x="18" y="237"/>
                  <a:pt x="18" y="236"/>
                </a:cubicBezTo>
                <a:cubicBezTo>
                  <a:pt x="17" y="236"/>
                  <a:pt x="16" y="237"/>
                  <a:pt x="17" y="238"/>
                </a:cubicBezTo>
                <a:close/>
                <a:moveTo>
                  <a:pt x="35" y="251"/>
                </a:moveTo>
                <a:cubicBezTo>
                  <a:pt x="35" y="252"/>
                  <a:pt x="36" y="250"/>
                  <a:pt x="36" y="250"/>
                </a:cubicBezTo>
                <a:lnTo>
                  <a:pt x="35" y="251"/>
                </a:lnTo>
                <a:close/>
                <a:moveTo>
                  <a:pt x="38" y="255"/>
                </a:moveTo>
                <a:cubicBezTo>
                  <a:pt x="39" y="254"/>
                  <a:pt x="39" y="254"/>
                  <a:pt x="39" y="254"/>
                </a:cubicBezTo>
                <a:cubicBezTo>
                  <a:pt x="39" y="254"/>
                  <a:pt x="38" y="254"/>
                  <a:pt x="38" y="255"/>
                </a:cubicBezTo>
                <a:close/>
                <a:moveTo>
                  <a:pt x="12" y="236"/>
                </a:moveTo>
                <a:cubicBezTo>
                  <a:pt x="12" y="236"/>
                  <a:pt x="12" y="237"/>
                  <a:pt x="12" y="237"/>
                </a:cubicBezTo>
                <a:cubicBezTo>
                  <a:pt x="13" y="236"/>
                  <a:pt x="13" y="236"/>
                  <a:pt x="13" y="236"/>
                </a:cubicBezTo>
                <a:cubicBezTo>
                  <a:pt x="13" y="236"/>
                  <a:pt x="12" y="236"/>
                  <a:pt x="12" y="236"/>
                </a:cubicBezTo>
                <a:close/>
                <a:moveTo>
                  <a:pt x="38" y="253"/>
                </a:moveTo>
                <a:cubicBezTo>
                  <a:pt x="36" y="252"/>
                  <a:pt x="36" y="252"/>
                  <a:pt x="36" y="252"/>
                </a:cubicBezTo>
                <a:cubicBezTo>
                  <a:pt x="36" y="253"/>
                  <a:pt x="37" y="254"/>
                  <a:pt x="38" y="253"/>
                </a:cubicBezTo>
                <a:close/>
                <a:moveTo>
                  <a:pt x="12" y="239"/>
                </a:moveTo>
                <a:cubicBezTo>
                  <a:pt x="13" y="238"/>
                  <a:pt x="13" y="238"/>
                  <a:pt x="13" y="238"/>
                </a:cubicBezTo>
                <a:cubicBezTo>
                  <a:pt x="13" y="238"/>
                  <a:pt x="13" y="239"/>
                  <a:pt x="13" y="238"/>
                </a:cubicBezTo>
                <a:cubicBezTo>
                  <a:pt x="12" y="238"/>
                  <a:pt x="14" y="237"/>
                  <a:pt x="13" y="237"/>
                </a:cubicBezTo>
                <a:cubicBezTo>
                  <a:pt x="12" y="237"/>
                  <a:pt x="12" y="238"/>
                  <a:pt x="12" y="239"/>
                </a:cubicBezTo>
                <a:close/>
                <a:moveTo>
                  <a:pt x="35" y="256"/>
                </a:moveTo>
                <a:cubicBezTo>
                  <a:pt x="35" y="256"/>
                  <a:pt x="36" y="257"/>
                  <a:pt x="36" y="257"/>
                </a:cubicBezTo>
                <a:cubicBezTo>
                  <a:pt x="36" y="256"/>
                  <a:pt x="35" y="256"/>
                  <a:pt x="35" y="256"/>
                </a:cubicBezTo>
                <a:close/>
                <a:moveTo>
                  <a:pt x="27" y="255"/>
                </a:moveTo>
                <a:cubicBezTo>
                  <a:pt x="27" y="255"/>
                  <a:pt x="28" y="254"/>
                  <a:pt x="28" y="254"/>
                </a:cubicBezTo>
                <a:cubicBezTo>
                  <a:pt x="27" y="254"/>
                  <a:pt x="27" y="254"/>
                  <a:pt x="27" y="255"/>
                </a:cubicBezTo>
                <a:close/>
                <a:moveTo>
                  <a:pt x="8" y="244"/>
                </a:moveTo>
                <a:cubicBezTo>
                  <a:pt x="7" y="244"/>
                  <a:pt x="7" y="244"/>
                  <a:pt x="7" y="244"/>
                </a:cubicBezTo>
                <a:cubicBezTo>
                  <a:pt x="8" y="245"/>
                  <a:pt x="8" y="243"/>
                  <a:pt x="7" y="243"/>
                </a:cubicBezTo>
                <a:cubicBezTo>
                  <a:pt x="7" y="243"/>
                  <a:pt x="7" y="243"/>
                  <a:pt x="8" y="244"/>
                </a:cubicBezTo>
                <a:close/>
                <a:moveTo>
                  <a:pt x="6" y="247"/>
                </a:moveTo>
                <a:cubicBezTo>
                  <a:pt x="7" y="248"/>
                  <a:pt x="9" y="244"/>
                  <a:pt x="8" y="244"/>
                </a:cubicBezTo>
                <a:cubicBezTo>
                  <a:pt x="7" y="245"/>
                  <a:pt x="7" y="246"/>
                  <a:pt x="6" y="247"/>
                </a:cubicBezTo>
                <a:close/>
                <a:moveTo>
                  <a:pt x="11" y="248"/>
                </a:moveTo>
                <a:cubicBezTo>
                  <a:pt x="12" y="248"/>
                  <a:pt x="12" y="247"/>
                  <a:pt x="11" y="247"/>
                </a:cubicBezTo>
                <a:cubicBezTo>
                  <a:pt x="11" y="247"/>
                  <a:pt x="11" y="248"/>
                  <a:pt x="11" y="248"/>
                </a:cubicBezTo>
                <a:close/>
                <a:moveTo>
                  <a:pt x="32" y="264"/>
                </a:moveTo>
                <a:cubicBezTo>
                  <a:pt x="33" y="264"/>
                  <a:pt x="33" y="264"/>
                  <a:pt x="33" y="263"/>
                </a:cubicBezTo>
                <a:cubicBezTo>
                  <a:pt x="32" y="263"/>
                  <a:pt x="32" y="263"/>
                  <a:pt x="32" y="264"/>
                </a:cubicBezTo>
                <a:close/>
                <a:moveTo>
                  <a:pt x="10" y="250"/>
                </a:moveTo>
                <a:cubicBezTo>
                  <a:pt x="10" y="250"/>
                  <a:pt x="11" y="249"/>
                  <a:pt x="11" y="249"/>
                </a:cubicBezTo>
                <a:cubicBezTo>
                  <a:pt x="10" y="248"/>
                  <a:pt x="10" y="248"/>
                  <a:pt x="10" y="248"/>
                </a:cubicBezTo>
                <a:cubicBezTo>
                  <a:pt x="10" y="249"/>
                  <a:pt x="9" y="249"/>
                  <a:pt x="10" y="250"/>
                </a:cubicBezTo>
                <a:close/>
                <a:moveTo>
                  <a:pt x="7" y="252"/>
                </a:moveTo>
                <a:cubicBezTo>
                  <a:pt x="7" y="251"/>
                  <a:pt x="9" y="249"/>
                  <a:pt x="8" y="248"/>
                </a:cubicBezTo>
                <a:cubicBezTo>
                  <a:pt x="8" y="249"/>
                  <a:pt x="6" y="251"/>
                  <a:pt x="7" y="252"/>
                </a:cubicBezTo>
                <a:close/>
                <a:moveTo>
                  <a:pt x="3" y="247"/>
                </a:moveTo>
                <a:cubicBezTo>
                  <a:pt x="3" y="246"/>
                  <a:pt x="4" y="246"/>
                  <a:pt x="4" y="246"/>
                </a:cubicBezTo>
                <a:cubicBezTo>
                  <a:pt x="3" y="246"/>
                  <a:pt x="2" y="246"/>
                  <a:pt x="3" y="247"/>
                </a:cubicBezTo>
                <a:close/>
                <a:moveTo>
                  <a:pt x="0" y="255"/>
                </a:moveTo>
                <a:cubicBezTo>
                  <a:pt x="1" y="253"/>
                  <a:pt x="3" y="253"/>
                  <a:pt x="2" y="251"/>
                </a:cubicBezTo>
                <a:cubicBezTo>
                  <a:pt x="2" y="253"/>
                  <a:pt x="0" y="254"/>
                  <a:pt x="0" y="255"/>
                </a:cubicBezTo>
                <a:close/>
                <a:moveTo>
                  <a:pt x="30" y="271"/>
                </a:moveTo>
                <a:cubicBezTo>
                  <a:pt x="30" y="271"/>
                  <a:pt x="31" y="271"/>
                  <a:pt x="31" y="271"/>
                </a:cubicBezTo>
                <a:cubicBezTo>
                  <a:pt x="31" y="271"/>
                  <a:pt x="30" y="270"/>
                  <a:pt x="30" y="271"/>
                </a:cubicBezTo>
                <a:close/>
                <a:moveTo>
                  <a:pt x="34" y="274"/>
                </a:moveTo>
                <a:cubicBezTo>
                  <a:pt x="35" y="275"/>
                  <a:pt x="34" y="275"/>
                  <a:pt x="35" y="275"/>
                </a:cubicBezTo>
                <a:cubicBezTo>
                  <a:pt x="36" y="275"/>
                  <a:pt x="35" y="275"/>
                  <a:pt x="35" y="274"/>
                </a:cubicBezTo>
                <a:cubicBezTo>
                  <a:pt x="35" y="274"/>
                  <a:pt x="35" y="274"/>
                  <a:pt x="34" y="274"/>
                </a:cubicBezTo>
                <a:close/>
                <a:moveTo>
                  <a:pt x="3" y="254"/>
                </a:moveTo>
                <a:cubicBezTo>
                  <a:pt x="2" y="254"/>
                  <a:pt x="2" y="254"/>
                  <a:pt x="2" y="253"/>
                </a:cubicBezTo>
                <a:cubicBezTo>
                  <a:pt x="2" y="254"/>
                  <a:pt x="2" y="254"/>
                  <a:pt x="2" y="254"/>
                </a:cubicBezTo>
                <a:cubicBezTo>
                  <a:pt x="2" y="254"/>
                  <a:pt x="4" y="254"/>
                  <a:pt x="3" y="253"/>
                </a:cubicBezTo>
                <a:lnTo>
                  <a:pt x="3" y="254"/>
                </a:lnTo>
                <a:close/>
                <a:moveTo>
                  <a:pt x="27" y="271"/>
                </a:moveTo>
                <a:cubicBezTo>
                  <a:pt x="27" y="271"/>
                  <a:pt x="27" y="272"/>
                  <a:pt x="28" y="271"/>
                </a:cubicBezTo>
                <a:cubicBezTo>
                  <a:pt x="28" y="271"/>
                  <a:pt x="27" y="270"/>
                  <a:pt x="27" y="271"/>
                </a:cubicBezTo>
                <a:close/>
                <a:moveTo>
                  <a:pt x="31" y="278"/>
                </a:moveTo>
                <a:cubicBezTo>
                  <a:pt x="31" y="277"/>
                  <a:pt x="30" y="277"/>
                  <a:pt x="30" y="276"/>
                </a:cubicBezTo>
                <a:cubicBezTo>
                  <a:pt x="30" y="277"/>
                  <a:pt x="31" y="277"/>
                  <a:pt x="31" y="278"/>
                </a:cubicBezTo>
                <a:close/>
                <a:moveTo>
                  <a:pt x="31" y="281"/>
                </a:moveTo>
                <a:cubicBezTo>
                  <a:pt x="32" y="281"/>
                  <a:pt x="32" y="281"/>
                  <a:pt x="32" y="281"/>
                </a:cubicBezTo>
                <a:cubicBezTo>
                  <a:pt x="32" y="280"/>
                  <a:pt x="32" y="280"/>
                  <a:pt x="33" y="280"/>
                </a:cubicBezTo>
                <a:cubicBezTo>
                  <a:pt x="33" y="280"/>
                  <a:pt x="33" y="279"/>
                  <a:pt x="33" y="279"/>
                </a:cubicBezTo>
                <a:cubicBezTo>
                  <a:pt x="32" y="280"/>
                  <a:pt x="32" y="281"/>
                  <a:pt x="31" y="281"/>
                </a:cubicBezTo>
                <a:close/>
                <a:moveTo>
                  <a:pt x="782" y="255"/>
                </a:moveTo>
                <a:cubicBezTo>
                  <a:pt x="781" y="255"/>
                  <a:pt x="779" y="253"/>
                  <a:pt x="779" y="256"/>
                </a:cubicBezTo>
                <a:cubicBezTo>
                  <a:pt x="781" y="259"/>
                  <a:pt x="782" y="261"/>
                  <a:pt x="783" y="263"/>
                </a:cubicBezTo>
                <a:cubicBezTo>
                  <a:pt x="781" y="263"/>
                  <a:pt x="777" y="259"/>
                  <a:pt x="774" y="258"/>
                </a:cubicBezTo>
                <a:cubicBezTo>
                  <a:pt x="775" y="259"/>
                  <a:pt x="777" y="263"/>
                  <a:pt x="778" y="264"/>
                </a:cubicBezTo>
                <a:cubicBezTo>
                  <a:pt x="779" y="267"/>
                  <a:pt x="779" y="268"/>
                  <a:pt x="780" y="271"/>
                </a:cubicBezTo>
                <a:cubicBezTo>
                  <a:pt x="779" y="271"/>
                  <a:pt x="779" y="271"/>
                  <a:pt x="779" y="272"/>
                </a:cubicBezTo>
                <a:cubicBezTo>
                  <a:pt x="776" y="269"/>
                  <a:pt x="775" y="267"/>
                  <a:pt x="772" y="264"/>
                </a:cubicBezTo>
                <a:cubicBezTo>
                  <a:pt x="771" y="262"/>
                  <a:pt x="772" y="262"/>
                  <a:pt x="771" y="260"/>
                </a:cubicBezTo>
                <a:cubicBezTo>
                  <a:pt x="770" y="259"/>
                  <a:pt x="767" y="254"/>
                  <a:pt x="766" y="252"/>
                </a:cubicBezTo>
                <a:cubicBezTo>
                  <a:pt x="766" y="254"/>
                  <a:pt x="763" y="249"/>
                  <a:pt x="762" y="246"/>
                </a:cubicBezTo>
                <a:cubicBezTo>
                  <a:pt x="763" y="250"/>
                  <a:pt x="761" y="249"/>
                  <a:pt x="764" y="255"/>
                </a:cubicBezTo>
                <a:cubicBezTo>
                  <a:pt x="763" y="252"/>
                  <a:pt x="764" y="254"/>
                  <a:pt x="765" y="256"/>
                </a:cubicBezTo>
                <a:cubicBezTo>
                  <a:pt x="765" y="257"/>
                  <a:pt x="765" y="255"/>
                  <a:pt x="765" y="255"/>
                </a:cubicBezTo>
                <a:cubicBezTo>
                  <a:pt x="766" y="256"/>
                  <a:pt x="766" y="257"/>
                  <a:pt x="766" y="258"/>
                </a:cubicBezTo>
                <a:cubicBezTo>
                  <a:pt x="767" y="259"/>
                  <a:pt x="768" y="260"/>
                  <a:pt x="770" y="260"/>
                </a:cubicBezTo>
                <a:cubicBezTo>
                  <a:pt x="770" y="262"/>
                  <a:pt x="771" y="264"/>
                  <a:pt x="772" y="267"/>
                </a:cubicBezTo>
                <a:cubicBezTo>
                  <a:pt x="771" y="267"/>
                  <a:pt x="768" y="261"/>
                  <a:pt x="769" y="264"/>
                </a:cubicBezTo>
                <a:cubicBezTo>
                  <a:pt x="768" y="262"/>
                  <a:pt x="766" y="259"/>
                  <a:pt x="766" y="260"/>
                </a:cubicBezTo>
                <a:cubicBezTo>
                  <a:pt x="766" y="259"/>
                  <a:pt x="764" y="256"/>
                  <a:pt x="764" y="255"/>
                </a:cubicBezTo>
                <a:cubicBezTo>
                  <a:pt x="763" y="254"/>
                  <a:pt x="762" y="254"/>
                  <a:pt x="761" y="253"/>
                </a:cubicBezTo>
                <a:cubicBezTo>
                  <a:pt x="761" y="252"/>
                  <a:pt x="762" y="253"/>
                  <a:pt x="762" y="252"/>
                </a:cubicBezTo>
                <a:cubicBezTo>
                  <a:pt x="762" y="251"/>
                  <a:pt x="761" y="249"/>
                  <a:pt x="761" y="249"/>
                </a:cubicBezTo>
                <a:cubicBezTo>
                  <a:pt x="757" y="243"/>
                  <a:pt x="757" y="246"/>
                  <a:pt x="752" y="241"/>
                </a:cubicBezTo>
                <a:cubicBezTo>
                  <a:pt x="752" y="241"/>
                  <a:pt x="755" y="244"/>
                  <a:pt x="755" y="245"/>
                </a:cubicBezTo>
                <a:cubicBezTo>
                  <a:pt x="755" y="246"/>
                  <a:pt x="755" y="245"/>
                  <a:pt x="755" y="244"/>
                </a:cubicBezTo>
                <a:cubicBezTo>
                  <a:pt x="755" y="244"/>
                  <a:pt x="755" y="246"/>
                  <a:pt x="756" y="246"/>
                </a:cubicBezTo>
                <a:cubicBezTo>
                  <a:pt x="757" y="248"/>
                  <a:pt x="756" y="247"/>
                  <a:pt x="757" y="249"/>
                </a:cubicBezTo>
                <a:cubicBezTo>
                  <a:pt x="755" y="246"/>
                  <a:pt x="755" y="248"/>
                  <a:pt x="753" y="248"/>
                </a:cubicBezTo>
                <a:cubicBezTo>
                  <a:pt x="752" y="245"/>
                  <a:pt x="751" y="244"/>
                  <a:pt x="750" y="245"/>
                </a:cubicBezTo>
                <a:cubicBezTo>
                  <a:pt x="748" y="242"/>
                  <a:pt x="747" y="243"/>
                  <a:pt x="745" y="239"/>
                </a:cubicBezTo>
                <a:cubicBezTo>
                  <a:pt x="744" y="239"/>
                  <a:pt x="744" y="239"/>
                  <a:pt x="744" y="239"/>
                </a:cubicBezTo>
                <a:cubicBezTo>
                  <a:pt x="743" y="237"/>
                  <a:pt x="741" y="236"/>
                  <a:pt x="739" y="233"/>
                </a:cubicBezTo>
                <a:cubicBezTo>
                  <a:pt x="739" y="232"/>
                  <a:pt x="739" y="231"/>
                  <a:pt x="740" y="231"/>
                </a:cubicBezTo>
                <a:cubicBezTo>
                  <a:pt x="741" y="233"/>
                  <a:pt x="741" y="234"/>
                  <a:pt x="742" y="234"/>
                </a:cubicBezTo>
                <a:cubicBezTo>
                  <a:pt x="742" y="234"/>
                  <a:pt x="741" y="231"/>
                  <a:pt x="743" y="234"/>
                </a:cubicBezTo>
                <a:cubicBezTo>
                  <a:pt x="743" y="233"/>
                  <a:pt x="742" y="232"/>
                  <a:pt x="741" y="231"/>
                </a:cubicBezTo>
                <a:cubicBezTo>
                  <a:pt x="740" y="230"/>
                  <a:pt x="741" y="231"/>
                  <a:pt x="740" y="231"/>
                </a:cubicBezTo>
                <a:cubicBezTo>
                  <a:pt x="739" y="227"/>
                  <a:pt x="737" y="229"/>
                  <a:pt x="736" y="226"/>
                </a:cubicBezTo>
                <a:cubicBezTo>
                  <a:pt x="736" y="227"/>
                  <a:pt x="735" y="226"/>
                  <a:pt x="733" y="224"/>
                </a:cubicBezTo>
                <a:cubicBezTo>
                  <a:pt x="734" y="226"/>
                  <a:pt x="737" y="229"/>
                  <a:pt x="738" y="231"/>
                </a:cubicBezTo>
                <a:cubicBezTo>
                  <a:pt x="735" y="229"/>
                  <a:pt x="728" y="217"/>
                  <a:pt x="726" y="218"/>
                </a:cubicBezTo>
                <a:cubicBezTo>
                  <a:pt x="724" y="215"/>
                  <a:pt x="723" y="213"/>
                  <a:pt x="721" y="210"/>
                </a:cubicBezTo>
                <a:cubicBezTo>
                  <a:pt x="715" y="205"/>
                  <a:pt x="707" y="195"/>
                  <a:pt x="698" y="186"/>
                </a:cubicBezTo>
                <a:cubicBezTo>
                  <a:pt x="698" y="186"/>
                  <a:pt x="701" y="188"/>
                  <a:pt x="700" y="188"/>
                </a:cubicBezTo>
                <a:cubicBezTo>
                  <a:pt x="696" y="184"/>
                  <a:pt x="693" y="182"/>
                  <a:pt x="688" y="177"/>
                </a:cubicBezTo>
                <a:cubicBezTo>
                  <a:pt x="689" y="178"/>
                  <a:pt x="690" y="178"/>
                  <a:pt x="690" y="177"/>
                </a:cubicBezTo>
                <a:cubicBezTo>
                  <a:pt x="689" y="176"/>
                  <a:pt x="689" y="176"/>
                  <a:pt x="689" y="176"/>
                </a:cubicBezTo>
                <a:cubicBezTo>
                  <a:pt x="687" y="174"/>
                  <a:pt x="689" y="177"/>
                  <a:pt x="688" y="177"/>
                </a:cubicBezTo>
                <a:cubicBezTo>
                  <a:pt x="686" y="175"/>
                  <a:pt x="687" y="175"/>
                  <a:pt x="686" y="174"/>
                </a:cubicBezTo>
                <a:cubicBezTo>
                  <a:pt x="684" y="172"/>
                  <a:pt x="686" y="174"/>
                  <a:pt x="684" y="173"/>
                </a:cubicBezTo>
                <a:cubicBezTo>
                  <a:pt x="683" y="172"/>
                  <a:pt x="682" y="169"/>
                  <a:pt x="681" y="170"/>
                </a:cubicBezTo>
                <a:cubicBezTo>
                  <a:pt x="680" y="169"/>
                  <a:pt x="681" y="169"/>
                  <a:pt x="681" y="169"/>
                </a:cubicBezTo>
                <a:cubicBezTo>
                  <a:pt x="680" y="168"/>
                  <a:pt x="679" y="168"/>
                  <a:pt x="678" y="168"/>
                </a:cubicBezTo>
                <a:cubicBezTo>
                  <a:pt x="676" y="165"/>
                  <a:pt x="672" y="163"/>
                  <a:pt x="672" y="161"/>
                </a:cubicBezTo>
                <a:cubicBezTo>
                  <a:pt x="670" y="160"/>
                  <a:pt x="662" y="154"/>
                  <a:pt x="657" y="149"/>
                </a:cubicBezTo>
                <a:cubicBezTo>
                  <a:pt x="660" y="152"/>
                  <a:pt x="654" y="146"/>
                  <a:pt x="654" y="146"/>
                </a:cubicBezTo>
                <a:cubicBezTo>
                  <a:pt x="653" y="145"/>
                  <a:pt x="653" y="145"/>
                  <a:pt x="652" y="145"/>
                </a:cubicBezTo>
                <a:cubicBezTo>
                  <a:pt x="648" y="142"/>
                  <a:pt x="644" y="139"/>
                  <a:pt x="645" y="138"/>
                </a:cubicBezTo>
                <a:cubicBezTo>
                  <a:pt x="641" y="135"/>
                  <a:pt x="641" y="135"/>
                  <a:pt x="641" y="135"/>
                </a:cubicBezTo>
                <a:cubicBezTo>
                  <a:pt x="642" y="137"/>
                  <a:pt x="641" y="136"/>
                  <a:pt x="640" y="136"/>
                </a:cubicBezTo>
                <a:cubicBezTo>
                  <a:pt x="637" y="133"/>
                  <a:pt x="636" y="133"/>
                  <a:pt x="633" y="130"/>
                </a:cubicBezTo>
                <a:cubicBezTo>
                  <a:pt x="633" y="130"/>
                  <a:pt x="632" y="129"/>
                  <a:pt x="633" y="129"/>
                </a:cubicBezTo>
                <a:cubicBezTo>
                  <a:pt x="629" y="126"/>
                  <a:pt x="631" y="129"/>
                  <a:pt x="629" y="128"/>
                </a:cubicBezTo>
                <a:cubicBezTo>
                  <a:pt x="628" y="126"/>
                  <a:pt x="625" y="124"/>
                  <a:pt x="622" y="123"/>
                </a:cubicBezTo>
                <a:cubicBezTo>
                  <a:pt x="626" y="124"/>
                  <a:pt x="620" y="120"/>
                  <a:pt x="618" y="120"/>
                </a:cubicBezTo>
                <a:cubicBezTo>
                  <a:pt x="618" y="120"/>
                  <a:pt x="620" y="122"/>
                  <a:pt x="621" y="122"/>
                </a:cubicBezTo>
                <a:cubicBezTo>
                  <a:pt x="623" y="124"/>
                  <a:pt x="615" y="119"/>
                  <a:pt x="617" y="119"/>
                </a:cubicBezTo>
                <a:cubicBezTo>
                  <a:pt x="614" y="117"/>
                  <a:pt x="614" y="117"/>
                  <a:pt x="614" y="117"/>
                </a:cubicBezTo>
                <a:cubicBezTo>
                  <a:pt x="613" y="116"/>
                  <a:pt x="614" y="118"/>
                  <a:pt x="611" y="116"/>
                </a:cubicBezTo>
                <a:cubicBezTo>
                  <a:pt x="611" y="116"/>
                  <a:pt x="613" y="116"/>
                  <a:pt x="612" y="115"/>
                </a:cubicBezTo>
                <a:cubicBezTo>
                  <a:pt x="610" y="114"/>
                  <a:pt x="612" y="116"/>
                  <a:pt x="610" y="115"/>
                </a:cubicBezTo>
                <a:cubicBezTo>
                  <a:pt x="607" y="112"/>
                  <a:pt x="602" y="111"/>
                  <a:pt x="596" y="106"/>
                </a:cubicBezTo>
                <a:cubicBezTo>
                  <a:pt x="596" y="106"/>
                  <a:pt x="595" y="106"/>
                  <a:pt x="595" y="105"/>
                </a:cubicBezTo>
                <a:cubicBezTo>
                  <a:pt x="594" y="105"/>
                  <a:pt x="594" y="105"/>
                  <a:pt x="594" y="106"/>
                </a:cubicBezTo>
                <a:cubicBezTo>
                  <a:pt x="587" y="101"/>
                  <a:pt x="583" y="99"/>
                  <a:pt x="576" y="95"/>
                </a:cubicBezTo>
                <a:cubicBezTo>
                  <a:pt x="573" y="94"/>
                  <a:pt x="576" y="96"/>
                  <a:pt x="575" y="96"/>
                </a:cubicBezTo>
                <a:cubicBezTo>
                  <a:pt x="575" y="95"/>
                  <a:pt x="571" y="94"/>
                  <a:pt x="571" y="94"/>
                </a:cubicBezTo>
                <a:cubicBezTo>
                  <a:pt x="568" y="92"/>
                  <a:pt x="566" y="90"/>
                  <a:pt x="562" y="88"/>
                </a:cubicBezTo>
                <a:cubicBezTo>
                  <a:pt x="555" y="85"/>
                  <a:pt x="548" y="82"/>
                  <a:pt x="540" y="79"/>
                </a:cubicBezTo>
                <a:cubicBezTo>
                  <a:pt x="540" y="78"/>
                  <a:pt x="540" y="78"/>
                  <a:pt x="540" y="78"/>
                </a:cubicBezTo>
                <a:cubicBezTo>
                  <a:pt x="537" y="77"/>
                  <a:pt x="535" y="76"/>
                  <a:pt x="533" y="75"/>
                </a:cubicBezTo>
                <a:cubicBezTo>
                  <a:pt x="530" y="74"/>
                  <a:pt x="529" y="74"/>
                  <a:pt x="526" y="73"/>
                </a:cubicBezTo>
                <a:cubicBezTo>
                  <a:pt x="526" y="72"/>
                  <a:pt x="526" y="72"/>
                  <a:pt x="526" y="72"/>
                </a:cubicBezTo>
                <a:cubicBezTo>
                  <a:pt x="521" y="71"/>
                  <a:pt x="517" y="70"/>
                  <a:pt x="514" y="68"/>
                </a:cubicBezTo>
                <a:cubicBezTo>
                  <a:pt x="510" y="68"/>
                  <a:pt x="504" y="65"/>
                  <a:pt x="502" y="64"/>
                </a:cubicBezTo>
                <a:cubicBezTo>
                  <a:pt x="500" y="63"/>
                  <a:pt x="502" y="65"/>
                  <a:pt x="502" y="65"/>
                </a:cubicBezTo>
                <a:cubicBezTo>
                  <a:pt x="497" y="64"/>
                  <a:pt x="493" y="62"/>
                  <a:pt x="488" y="60"/>
                </a:cubicBezTo>
                <a:cubicBezTo>
                  <a:pt x="485" y="60"/>
                  <a:pt x="481" y="60"/>
                  <a:pt x="480" y="59"/>
                </a:cubicBezTo>
                <a:cubicBezTo>
                  <a:pt x="483" y="59"/>
                  <a:pt x="485" y="60"/>
                  <a:pt x="484" y="59"/>
                </a:cubicBezTo>
                <a:cubicBezTo>
                  <a:pt x="482" y="58"/>
                  <a:pt x="480" y="59"/>
                  <a:pt x="480" y="58"/>
                </a:cubicBezTo>
                <a:cubicBezTo>
                  <a:pt x="479" y="58"/>
                  <a:pt x="479" y="58"/>
                  <a:pt x="479" y="59"/>
                </a:cubicBezTo>
                <a:cubicBezTo>
                  <a:pt x="474" y="58"/>
                  <a:pt x="470" y="57"/>
                  <a:pt x="468" y="56"/>
                </a:cubicBezTo>
                <a:cubicBezTo>
                  <a:pt x="466" y="56"/>
                  <a:pt x="469" y="57"/>
                  <a:pt x="464" y="56"/>
                </a:cubicBezTo>
                <a:cubicBezTo>
                  <a:pt x="465" y="55"/>
                  <a:pt x="461" y="54"/>
                  <a:pt x="459" y="54"/>
                </a:cubicBezTo>
                <a:cubicBezTo>
                  <a:pt x="459" y="54"/>
                  <a:pt x="459" y="54"/>
                  <a:pt x="458" y="54"/>
                </a:cubicBezTo>
                <a:cubicBezTo>
                  <a:pt x="458" y="54"/>
                  <a:pt x="459" y="54"/>
                  <a:pt x="461" y="54"/>
                </a:cubicBezTo>
                <a:cubicBezTo>
                  <a:pt x="461" y="53"/>
                  <a:pt x="460" y="53"/>
                  <a:pt x="458" y="53"/>
                </a:cubicBezTo>
                <a:cubicBezTo>
                  <a:pt x="457" y="53"/>
                  <a:pt x="456" y="53"/>
                  <a:pt x="456" y="54"/>
                </a:cubicBezTo>
                <a:cubicBezTo>
                  <a:pt x="453" y="53"/>
                  <a:pt x="452" y="52"/>
                  <a:pt x="450" y="52"/>
                </a:cubicBezTo>
                <a:cubicBezTo>
                  <a:pt x="448" y="51"/>
                  <a:pt x="451" y="52"/>
                  <a:pt x="450" y="52"/>
                </a:cubicBezTo>
                <a:cubicBezTo>
                  <a:pt x="442" y="51"/>
                  <a:pt x="434" y="51"/>
                  <a:pt x="428" y="49"/>
                </a:cubicBezTo>
                <a:cubicBezTo>
                  <a:pt x="426" y="49"/>
                  <a:pt x="429" y="50"/>
                  <a:pt x="427" y="50"/>
                </a:cubicBezTo>
                <a:cubicBezTo>
                  <a:pt x="424" y="50"/>
                  <a:pt x="424" y="49"/>
                  <a:pt x="426" y="49"/>
                </a:cubicBezTo>
                <a:cubicBezTo>
                  <a:pt x="426" y="48"/>
                  <a:pt x="425" y="49"/>
                  <a:pt x="423" y="48"/>
                </a:cubicBezTo>
                <a:cubicBezTo>
                  <a:pt x="423" y="49"/>
                  <a:pt x="423" y="49"/>
                  <a:pt x="423" y="49"/>
                </a:cubicBezTo>
                <a:cubicBezTo>
                  <a:pt x="416" y="48"/>
                  <a:pt x="410" y="48"/>
                  <a:pt x="402" y="48"/>
                </a:cubicBezTo>
                <a:cubicBezTo>
                  <a:pt x="404" y="47"/>
                  <a:pt x="401" y="47"/>
                  <a:pt x="397" y="47"/>
                </a:cubicBezTo>
                <a:cubicBezTo>
                  <a:pt x="397" y="46"/>
                  <a:pt x="397" y="46"/>
                  <a:pt x="397" y="46"/>
                </a:cubicBezTo>
                <a:cubicBezTo>
                  <a:pt x="394" y="47"/>
                  <a:pt x="393" y="46"/>
                  <a:pt x="391" y="46"/>
                </a:cubicBezTo>
                <a:cubicBezTo>
                  <a:pt x="389" y="46"/>
                  <a:pt x="395" y="47"/>
                  <a:pt x="393" y="48"/>
                </a:cubicBezTo>
                <a:cubicBezTo>
                  <a:pt x="390" y="47"/>
                  <a:pt x="390" y="47"/>
                  <a:pt x="388" y="47"/>
                </a:cubicBezTo>
                <a:cubicBezTo>
                  <a:pt x="386" y="47"/>
                  <a:pt x="388" y="47"/>
                  <a:pt x="388" y="48"/>
                </a:cubicBezTo>
                <a:cubicBezTo>
                  <a:pt x="385" y="48"/>
                  <a:pt x="385" y="47"/>
                  <a:pt x="382" y="48"/>
                </a:cubicBezTo>
                <a:cubicBezTo>
                  <a:pt x="382" y="47"/>
                  <a:pt x="383" y="47"/>
                  <a:pt x="384" y="47"/>
                </a:cubicBezTo>
                <a:cubicBezTo>
                  <a:pt x="383" y="47"/>
                  <a:pt x="380" y="48"/>
                  <a:pt x="380" y="47"/>
                </a:cubicBezTo>
                <a:cubicBezTo>
                  <a:pt x="379" y="47"/>
                  <a:pt x="380" y="48"/>
                  <a:pt x="377" y="48"/>
                </a:cubicBezTo>
                <a:cubicBezTo>
                  <a:pt x="376" y="47"/>
                  <a:pt x="377" y="47"/>
                  <a:pt x="376" y="47"/>
                </a:cubicBezTo>
                <a:cubicBezTo>
                  <a:pt x="375" y="47"/>
                  <a:pt x="371" y="48"/>
                  <a:pt x="375" y="48"/>
                </a:cubicBezTo>
                <a:cubicBezTo>
                  <a:pt x="374" y="48"/>
                  <a:pt x="373" y="49"/>
                  <a:pt x="371" y="49"/>
                </a:cubicBezTo>
                <a:cubicBezTo>
                  <a:pt x="372" y="48"/>
                  <a:pt x="370" y="48"/>
                  <a:pt x="371" y="47"/>
                </a:cubicBezTo>
                <a:cubicBezTo>
                  <a:pt x="370" y="47"/>
                  <a:pt x="367" y="48"/>
                  <a:pt x="368" y="47"/>
                </a:cubicBezTo>
                <a:cubicBezTo>
                  <a:pt x="365" y="48"/>
                  <a:pt x="363" y="48"/>
                  <a:pt x="361" y="48"/>
                </a:cubicBezTo>
                <a:cubicBezTo>
                  <a:pt x="361" y="47"/>
                  <a:pt x="362" y="47"/>
                  <a:pt x="363" y="47"/>
                </a:cubicBezTo>
                <a:cubicBezTo>
                  <a:pt x="363" y="47"/>
                  <a:pt x="361" y="47"/>
                  <a:pt x="359" y="47"/>
                </a:cubicBezTo>
                <a:cubicBezTo>
                  <a:pt x="358" y="48"/>
                  <a:pt x="355" y="48"/>
                  <a:pt x="351" y="48"/>
                </a:cubicBezTo>
                <a:cubicBezTo>
                  <a:pt x="351" y="49"/>
                  <a:pt x="354" y="48"/>
                  <a:pt x="354" y="49"/>
                </a:cubicBezTo>
                <a:cubicBezTo>
                  <a:pt x="350" y="50"/>
                  <a:pt x="351" y="49"/>
                  <a:pt x="348" y="49"/>
                </a:cubicBezTo>
                <a:cubicBezTo>
                  <a:pt x="350" y="50"/>
                  <a:pt x="344" y="50"/>
                  <a:pt x="342" y="50"/>
                </a:cubicBezTo>
                <a:cubicBezTo>
                  <a:pt x="340" y="50"/>
                  <a:pt x="343" y="50"/>
                  <a:pt x="341" y="51"/>
                </a:cubicBezTo>
                <a:cubicBezTo>
                  <a:pt x="336" y="52"/>
                  <a:pt x="334" y="52"/>
                  <a:pt x="332" y="51"/>
                </a:cubicBezTo>
                <a:cubicBezTo>
                  <a:pt x="334" y="50"/>
                  <a:pt x="335" y="51"/>
                  <a:pt x="335" y="51"/>
                </a:cubicBezTo>
                <a:cubicBezTo>
                  <a:pt x="336" y="51"/>
                  <a:pt x="336" y="51"/>
                  <a:pt x="336" y="51"/>
                </a:cubicBezTo>
                <a:cubicBezTo>
                  <a:pt x="336" y="50"/>
                  <a:pt x="334" y="51"/>
                  <a:pt x="335" y="50"/>
                </a:cubicBezTo>
                <a:cubicBezTo>
                  <a:pt x="331" y="51"/>
                  <a:pt x="331" y="51"/>
                  <a:pt x="331" y="52"/>
                </a:cubicBezTo>
                <a:cubicBezTo>
                  <a:pt x="330" y="51"/>
                  <a:pt x="326" y="51"/>
                  <a:pt x="326" y="52"/>
                </a:cubicBezTo>
                <a:cubicBezTo>
                  <a:pt x="323" y="53"/>
                  <a:pt x="325" y="52"/>
                  <a:pt x="326" y="51"/>
                </a:cubicBezTo>
                <a:cubicBezTo>
                  <a:pt x="326" y="51"/>
                  <a:pt x="322" y="52"/>
                  <a:pt x="321" y="53"/>
                </a:cubicBezTo>
                <a:cubicBezTo>
                  <a:pt x="321" y="53"/>
                  <a:pt x="322" y="53"/>
                  <a:pt x="323" y="53"/>
                </a:cubicBezTo>
                <a:cubicBezTo>
                  <a:pt x="321" y="53"/>
                  <a:pt x="315" y="54"/>
                  <a:pt x="316" y="55"/>
                </a:cubicBezTo>
                <a:cubicBezTo>
                  <a:pt x="314" y="56"/>
                  <a:pt x="314" y="55"/>
                  <a:pt x="312" y="55"/>
                </a:cubicBezTo>
                <a:cubicBezTo>
                  <a:pt x="313" y="55"/>
                  <a:pt x="314" y="54"/>
                  <a:pt x="315" y="54"/>
                </a:cubicBezTo>
                <a:cubicBezTo>
                  <a:pt x="317" y="53"/>
                  <a:pt x="317" y="53"/>
                  <a:pt x="320" y="52"/>
                </a:cubicBezTo>
                <a:cubicBezTo>
                  <a:pt x="319" y="52"/>
                  <a:pt x="314" y="54"/>
                  <a:pt x="313" y="54"/>
                </a:cubicBezTo>
                <a:cubicBezTo>
                  <a:pt x="310" y="54"/>
                  <a:pt x="314" y="54"/>
                  <a:pt x="312" y="55"/>
                </a:cubicBezTo>
                <a:cubicBezTo>
                  <a:pt x="308" y="56"/>
                  <a:pt x="308" y="56"/>
                  <a:pt x="304" y="57"/>
                </a:cubicBezTo>
                <a:cubicBezTo>
                  <a:pt x="305" y="57"/>
                  <a:pt x="307" y="57"/>
                  <a:pt x="307" y="56"/>
                </a:cubicBezTo>
                <a:cubicBezTo>
                  <a:pt x="305" y="56"/>
                  <a:pt x="302" y="58"/>
                  <a:pt x="302" y="58"/>
                </a:cubicBezTo>
                <a:cubicBezTo>
                  <a:pt x="299" y="59"/>
                  <a:pt x="304" y="57"/>
                  <a:pt x="301" y="58"/>
                </a:cubicBezTo>
                <a:cubicBezTo>
                  <a:pt x="301" y="57"/>
                  <a:pt x="304" y="57"/>
                  <a:pt x="303" y="57"/>
                </a:cubicBezTo>
                <a:cubicBezTo>
                  <a:pt x="303" y="57"/>
                  <a:pt x="298" y="58"/>
                  <a:pt x="297" y="58"/>
                </a:cubicBezTo>
                <a:cubicBezTo>
                  <a:pt x="298" y="59"/>
                  <a:pt x="301" y="57"/>
                  <a:pt x="301" y="58"/>
                </a:cubicBezTo>
                <a:cubicBezTo>
                  <a:pt x="296" y="59"/>
                  <a:pt x="295" y="60"/>
                  <a:pt x="292" y="60"/>
                </a:cubicBezTo>
                <a:cubicBezTo>
                  <a:pt x="290" y="61"/>
                  <a:pt x="289" y="61"/>
                  <a:pt x="289" y="62"/>
                </a:cubicBezTo>
                <a:cubicBezTo>
                  <a:pt x="288" y="62"/>
                  <a:pt x="283" y="62"/>
                  <a:pt x="283" y="63"/>
                </a:cubicBezTo>
                <a:cubicBezTo>
                  <a:pt x="279" y="65"/>
                  <a:pt x="279" y="64"/>
                  <a:pt x="276" y="65"/>
                </a:cubicBezTo>
                <a:cubicBezTo>
                  <a:pt x="274" y="66"/>
                  <a:pt x="277" y="66"/>
                  <a:pt x="276" y="66"/>
                </a:cubicBezTo>
                <a:cubicBezTo>
                  <a:pt x="273" y="67"/>
                  <a:pt x="273" y="67"/>
                  <a:pt x="273" y="67"/>
                </a:cubicBezTo>
                <a:cubicBezTo>
                  <a:pt x="275" y="65"/>
                  <a:pt x="264" y="71"/>
                  <a:pt x="260" y="71"/>
                </a:cubicBezTo>
                <a:cubicBezTo>
                  <a:pt x="259" y="72"/>
                  <a:pt x="259" y="72"/>
                  <a:pt x="259" y="73"/>
                </a:cubicBezTo>
                <a:cubicBezTo>
                  <a:pt x="257" y="73"/>
                  <a:pt x="254" y="74"/>
                  <a:pt x="253" y="75"/>
                </a:cubicBezTo>
                <a:cubicBezTo>
                  <a:pt x="253" y="75"/>
                  <a:pt x="253" y="75"/>
                  <a:pt x="253" y="74"/>
                </a:cubicBezTo>
                <a:cubicBezTo>
                  <a:pt x="248" y="77"/>
                  <a:pt x="246" y="78"/>
                  <a:pt x="239" y="81"/>
                </a:cubicBezTo>
                <a:cubicBezTo>
                  <a:pt x="240" y="80"/>
                  <a:pt x="244" y="78"/>
                  <a:pt x="245" y="78"/>
                </a:cubicBezTo>
                <a:cubicBezTo>
                  <a:pt x="244" y="78"/>
                  <a:pt x="244" y="76"/>
                  <a:pt x="243" y="77"/>
                </a:cubicBezTo>
                <a:cubicBezTo>
                  <a:pt x="243" y="77"/>
                  <a:pt x="242" y="76"/>
                  <a:pt x="243" y="75"/>
                </a:cubicBezTo>
                <a:cubicBezTo>
                  <a:pt x="244" y="75"/>
                  <a:pt x="244" y="75"/>
                  <a:pt x="245" y="75"/>
                </a:cubicBezTo>
                <a:cubicBezTo>
                  <a:pt x="247" y="74"/>
                  <a:pt x="243" y="74"/>
                  <a:pt x="246" y="73"/>
                </a:cubicBezTo>
                <a:cubicBezTo>
                  <a:pt x="245" y="73"/>
                  <a:pt x="244" y="74"/>
                  <a:pt x="243" y="75"/>
                </a:cubicBezTo>
                <a:cubicBezTo>
                  <a:pt x="243" y="73"/>
                  <a:pt x="250" y="71"/>
                  <a:pt x="252" y="71"/>
                </a:cubicBezTo>
                <a:cubicBezTo>
                  <a:pt x="254" y="70"/>
                  <a:pt x="251" y="70"/>
                  <a:pt x="254" y="69"/>
                </a:cubicBezTo>
                <a:cubicBezTo>
                  <a:pt x="247" y="70"/>
                  <a:pt x="242" y="74"/>
                  <a:pt x="237" y="76"/>
                </a:cubicBezTo>
                <a:cubicBezTo>
                  <a:pt x="236" y="76"/>
                  <a:pt x="237" y="76"/>
                  <a:pt x="237" y="76"/>
                </a:cubicBezTo>
                <a:cubicBezTo>
                  <a:pt x="235" y="77"/>
                  <a:pt x="233" y="78"/>
                  <a:pt x="233" y="78"/>
                </a:cubicBezTo>
                <a:cubicBezTo>
                  <a:pt x="234" y="77"/>
                  <a:pt x="235" y="77"/>
                  <a:pt x="235" y="76"/>
                </a:cubicBezTo>
                <a:cubicBezTo>
                  <a:pt x="232" y="77"/>
                  <a:pt x="234" y="77"/>
                  <a:pt x="231" y="78"/>
                </a:cubicBezTo>
                <a:cubicBezTo>
                  <a:pt x="229" y="78"/>
                  <a:pt x="231" y="77"/>
                  <a:pt x="227" y="79"/>
                </a:cubicBezTo>
                <a:cubicBezTo>
                  <a:pt x="227" y="78"/>
                  <a:pt x="230" y="77"/>
                  <a:pt x="231" y="76"/>
                </a:cubicBezTo>
                <a:cubicBezTo>
                  <a:pt x="229" y="77"/>
                  <a:pt x="228" y="77"/>
                  <a:pt x="224" y="79"/>
                </a:cubicBezTo>
                <a:cubicBezTo>
                  <a:pt x="227" y="76"/>
                  <a:pt x="236" y="73"/>
                  <a:pt x="233" y="72"/>
                </a:cubicBezTo>
                <a:cubicBezTo>
                  <a:pt x="233" y="72"/>
                  <a:pt x="231" y="72"/>
                  <a:pt x="231" y="72"/>
                </a:cubicBezTo>
                <a:cubicBezTo>
                  <a:pt x="229" y="73"/>
                  <a:pt x="233" y="72"/>
                  <a:pt x="230" y="73"/>
                </a:cubicBezTo>
                <a:cubicBezTo>
                  <a:pt x="230" y="73"/>
                  <a:pt x="232" y="73"/>
                  <a:pt x="232" y="73"/>
                </a:cubicBezTo>
                <a:cubicBezTo>
                  <a:pt x="227" y="76"/>
                  <a:pt x="222" y="80"/>
                  <a:pt x="219" y="80"/>
                </a:cubicBezTo>
                <a:cubicBezTo>
                  <a:pt x="223" y="79"/>
                  <a:pt x="216" y="80"/>
                  <a:pt x="222" y="77"/>
                </a:cubicBezTo>
                <a:cubicBezTo>
                  <a:pt x="221" y="76"/>
                  <a:pt x="216" y="78"/>
                  <a:pt x="218" y="76"/>
                </a:cubicBezTo>
                <a:cubicBezTo>
                  <a:pt x="217" y="77"/>
                  <a:pt x="210" y="80"/>
                  <a:pt x="210" y="82"/>
                </a:cubicBezTo>
                <a:cubicBezTo>
                  <a:pt x="205" y="84"/>
                  <a:pt x="210" y="81"/>
                  <a:pt x="203" y="85"/>
                </a:cubicBezTo>
                <a:cubicBezTo>
                  <a:pt x="207" y="83"/>
                  <a:pt x="205" y="85"/>
                  <a:pt x="206" y="85"/>
                </a:cubicBezTo>
                <a:cubicBezTo>
                  <a:pt x="203" y="87"/>
                  <a:pt x="205" y="85"/>
                  <a:pt x="204" y="85"/>
                </a:cubicBezTo>
                <a:cubicBezTo>
                  <a:pt x="202" y="86"/>
                  <a:pt x="201" y="88"/>
                  <a:pt x="199" y="88"/>
                </a:cubicBezTo>
                <a:cubicBezTo>
                  <a:pt x="199" y="89"/>
                  <a:pt x="199" y="89"/>
                  <a:pt x="198" y="89"/>
                </a:cubicBezTo>
                <a:cubicBezTo>
                  <a:pt x="200" y="89"/>
                  <a:pt x="202" y="86"/>
                  <a:pt x="203" y="86"/>
                </a:cubicBezTo>
                <a:cubicBezTo>
                  <a:pt x="204" y="87"/>
                  <a:pt x="202" y="88"/>
                  <a:pt x="201" y="88"/>
                </a:cubicBezTo>
                <a:cubicBezTo>
                  <a:pt x="201" y="89"/>
                  <a:pt x="205" y="87"/>
                  <a:pt x="202" y="89"/>
                </a:cubicBezTo>
                <a:cubicBezTo>
                  <a:pt x="202" y="89"/>
                  <a:pt x="204" y="88"/>
                  <a:pt x="205" y="87"/>
                </a:cubicBezTo>
                <a:cubicBezTo>
                  <a:pt x="203" y="89"/>
                  <a:pt x="198" y="91"/>
                  <a:pt x="198" y="92"/>
                </a:cubicBezTo>
                <a:cubicBezTo>
                  <a:pt x="198" y="92"/>
                  <a:pt x="198" y="91"/>
                  <a:pt x="195" y="93"/>
                </a:cubicBezTo>
                <a:cubicBezTo>
                  <a:pt x="195" y="92"/>
                  <a:pt x="196" y="92"/>
                  <a:pt x="197" y="91"/>
                </a:cubicBezTo>
                <a:cubicBezTo>
                  <a:pt x="196" y="91"/>
                  <a:pt x="194" y="92"/>
                  <a:pt x="192" y="94"/>
                </a:cubicBezTo>
                <a:cubicBezTo>
                  <a:pt x="191" y="94"/>
                  <a:pt x="190" y="94"/>
                  <a:pt x="190" y="93"/>
                </a:cubicBezTo>
                <a:cubicBezTo>
                  <a:pt x="187" y="95"/>
                  <a:pt x="190" y="94"/>
                  <a:pt x="187" y="96"/>
                </a:cubicBezTo>
                <a:cubicBezTo>
                  <a:pt x="189" y="94"/>
                  <a:pt x="184" y="97"/>
                  <a:pt x="184" y="96"/>
                </a:cubicBezTo>
                <a:cubicBezTo>
                  <a:pt x="182" y="98"/>
                  <a:pt x="180" y="99"/>
                  <a:pt x="179" y="100"/>
                </a:cubicBezTo>
                <a:cubicBezTo>
                  <a:pt x="179" y="99"/>
                  <a:pt x="179" y="98"/>
                  <a:pt x="181" y="98"/>
                </a:cubicBezTo>
                <a:cubicBezTo>
                  <a:pt x="184" y="96"/>
                  <a:pt x="180" y="98"/>
                  <a:pt x="180" y="97"/>
                </a:cubicBezTo>
                <a:cubicBezTo>
                  <a:pt x="184" y="95"/>
                  <a:pt x="186" y="93"/>
                  <a:pt x="191" y="90"/>
                </a:cubicBezTo>
                <a:cubicBezTo>
                  <a:pt x="188" y="92"/>
                  <a:pt x="189" y="92"/>
                  <a:pt x="192" y="90"/>
                </a:cubicBezTo>
                <a:cubicBezTo>
                  <a:pt x="194" y="88"/>
                  <a:pt x="194" y="88"/>
                  <a:pt x="198" y="86"/>
                </a:cubicBezTo>
                <a:cubicBezTo>
                  <a:pt x="200" y="85"/>
                  <a:pt x="196" y="86"/>
                  <a:pt x="200" y="84"/>
                </a:cubicBezTo>
                <a:cubicBezTo>
                  <a:pt x="199" y="85"/>
                  <a:pt x="204" y="82"/>
                  <a:pt x="204" y="84"/>
                </a:cubicBezTo>
                <a:cubicBezTo>
                  <a:pt x="204" y="84"/>
                  <a:pt x="206" y="83"/>
                  <a:pt x="208" y="82"/>
                </a:cubicBezTo>
                <a:cubicBezTo>
                  <a:pt x="208" y="81"/>
                  <a:pt x="209" y="81"/>
                  <a:pt x="209" y="81"/>
                </a:cubicBezTo>
                <a:cubicBezTo>
                  <a:pt x="209" y="80"/>
                  <a:pt x="205" y="82"/>
                  <a:pt x="207" y="82"/>
                </a:cubicBezTo>
                <a:cubicBezTo>
                  <a:pt x="205" y="83"/>
                  <a:pt x="203" y="84"/>
                  <a:pt x="203" y="83"/>
                </a:cubicBezTo>
                <a:cubicBezTo>
                  <a:pt x="206" y="81"/>
                  <a:pt x="206" y="81"/>
                  <a:pt x="206" y="81"/>
                </a:cubicBezTo>
                <a:cubicBezTo>
                  <a:pt x="206" y="81"/>
                  <a:pt x="205" y="82"/>
                  <a:pt x="206" y="82"/>
                </a:cubicBezTo>
                <a:cubicBezTo>
                  <a:pt x="208" y="81"/>
                  <a:pt x="207" y="81"/>
                  <a:pt x="207" y="80"/>
                </a:cubicBezTo>
                <a:cubicBezTo>
                  <a:pt x="208" y="79"/>
                  <a:pt x="209" y="80"/>
                  <a:pt x="210" y="79"/>
                </a:cubicBezTo>
                <a:cubicBezTo>
                  <a:pt x="212" y="78"/>
                  <a:pt x="209" y="81"/>
                  <a:pt x="213" y="79"/>
                </a:cubicBezTo>
                <a:cubicBezTo>
                  <a:pt x="215" y="78"/>
                  <a:pt x="214" y="77"/>
                  <a:pt x="216" y="77"/>
                </a:cubicBezTo>
                <a:cubicBezTo>
                  <a:pt x="218" y="75"/>
                  <a:pt x="218" y="73"/>
                  <a:pt x="217" y="73"/>
                </a:cubicBezTo>
                <a:cubicBezTo>
                  <a:pt x="216" y="74"/>
                  <a:pt x="216" y="74"/>
                  <a:pt x="213" y="75"/>
                </a:cubicBezTo>
                <a:cubicBezTo>
                  <a:pt x="213" y="74"/>
                  <a:pt x="213" y="74"/>
                  <a:pt x="213" y="74"/>
                </a:cubicBezTo>
                <a:cubicBezTo>
                  <a:pt x="219" y="70"/>
                  <a:pt x="218" y="72"/>
                  <a:pt x="221" y="70"/>
                </a:cubicBezTo>
                <a:cubicBezTo>
                  <a:pt x="222" y="70"/>
                  <a:pt x="220" y="71"/>
                  <a:pt x="219" y="72"/>
                </a:cubicBezTo>
                <a:cubicBezTo>
                  <a:pt x="218" y="73"/>
                  <a:pt x="221" y="71"/>
                  <a:pt x="219" y="73"/>
                </a:cubicBezTo>
                <a:cubicBezTo>
                  <a:pt x="219" y="73"/>
                  <a:pt x="223" y="71"/>
                  <a:pt x="222" y="72"/>
                </a:cubicBezTo>
                <a:cubicBezTo>
                  <a:pt x="224" y="71"/>
                  <a:pt x="221" y="72"/>
                  <a:pt x="221" y="71"/>
                </a:cubicBezTo>
                <a:cubicBezTo>
                  <a:pt x="224" y="70"/>
                  <a:pt x="221" y="70"/>
                  <a:pt x="224" y="68"/>
                </a:cubicBezTo>
                <a:cubicBezTo>
                  <a:pt x="224" y="68"/>
                  <a:pt x="224" y="68"/>
                  <a:pt x="224" y="68"/>
                </a:cubicBezTo>
                <a:cubicBezTo>
                  <a:pt x="223" y="68"/>
                  <a:pt x="223" y="69"/>
                  <a:pt x="221" y="70"/>
                </a:cubicBezTo>
                <a:cubicBezTo>
                  <a:pt x="224" y="66"/>
                  <a:pt x="231" y="66"/>
                  <a:pt x="235" y="63"/>
                </a:cubicBezTo>
                <a:cubicBezTo>
                  <a:pt x="234" y="63"/>
                  <a:pt x="233" y="64"/>
                  <a:pt x="234" y="62"/>
                </a:cubicBezTo>
                <a:cubicBezTo>
                  <a:pt x="231" y="63"/>
                  <a:pt x="234" y="63"/>
                  <a:pt x="231" y="64"/>
                </a:cubicBezTo>
                <a:cubicBezTo>
                  <a:pt x="233" y="63"/>
                  <a:pt x="232" y="63"/>
                  <a:pt x="234" y="61"/>
                </a:cubicBezTo>
                <a:cubicBezTo>
                  <a:pt x="236" y="60"/>
                  <a:pt x="235" y="61"/>
                  <a:pt x="234" y="61"/>
                </a:cubicBezTo>
                <a:cubicBezTo>
                  <a:pt x="235" y="61"/>
                  <a:pt x="236" y="61"/>
                  <a:pt x="236" y="62"/>
                </a:cubicBezTo>
                <a:cubicBezTo>
                  <a:pt x="239" y="60"/>
                  <a:pt x="239" y="60"/>
                  <a:pt x="241" y="59"/>
                </a:cubicBezTo>
                <a:cubicBezTo>
                  <a:pt x="240" y="60"/>
                  <a:pt x="244" y="58"/>
                  <a:pt x="245" y="58"/>
                </a:cubicBezTo>
                <a:cubicBezTo>
                  <a:pt x="248" y="57"/>
                  <a:pt x="244" y="57"/>
                  <a:pt x="247" y="57"/>
                </a:cubicBezTo>
                <a:cubicBezTo>
                  <a:pt x="249" y="55"/>
                  <a:pt x="249" y="56"/>
                  <a:pt x="249" y="56"/>
                </a:cubicBezTo>
                <a:cubicBezTo>
                  <a:pt x="248" y="58"/>
                  <a:pt x="246" y="58"/>
                  <a:pt x="244" y="59"/>
                </a:cubicBezTo>
                <a:cubicBezTo>
                  <a:pt x="245" y="59"/>
                  <a:pt x="246" y="59"/>
                  <a:pt x="244" y="61"/>
                </a:cubicBezTo>
                <a:cubicBezTo>
                  <a:pt x="244" y="61"/>
                  <a:pt x="245" y="60"/>
                  <a:pt x="245" y="61"/>
                </a:cubicBezTo>
                <a:cubicBezTo>
                  <a:pt x="245" y="60"/>
                  <a:pt x="245" y="60"/>
                  <a:pt x="246" y="59"/>
                </a:cubicBezTo>
                <a:cubicBezTo>
                  <a:pt x="247" y="59"/>
                  <a:pt x="248" y="59"/>
                  <a:pt x="248" y="59"/>
                </a:cubicBezTo>
                <a:cubicBezTo>
                  <a:pt x="250" y="58"/>
                  <a:pt x="245" y="59"/>
                  <a:pt x="246" y="59"/>
                </a:cubicBezTo>
                <a:cubicBezTo>
                  <a:pt x="248" y="57"/>
                  <a:pt x="253" y="56"/>
                  <a:pt x="253" y="55"/>
                </a:cubicBezTo>
                <a:cubicBezTo>
                  <a:pt x="255" y="54"/>
                  <a:pt x="255" y="55"/>
                  <a:pt x="257" y="55"/>
                </a:cubicBezTo>
                <a:cubicBezTo>
                  <a:pt x="257" y="54"/>
                  <a:pt x="264" y="50"/>
                  <a:pt x="267" y="50"/>
                </a:cubicBezTo>
                <a:cubicBezTo>
                  <a:pt x="271" y="49"/>
                  <a:pt x="268" y="48"/>
                  <a:pt x="268" y="48"/>
                </a:cubicBezTo>
                <a:cubicBezTo>
                  <a:pt x="266" y="49"/>
                  <a:pt x="263" y="49"/>
                  <a:pt x="263" y="50"/>
                </a:cubicBezTo>
                <a:cubicBezTo>
                  <a:pt x="263" y="50"/>
                  <a:pt x="265" y="50"/>
                  <a:pt x="266" y="49"/>
                </a:cubicBezTo>
                <a:cubicBezTo>
                  <a:pt x="263" y="51"/>
                  <a:pt x="256" y="53"/>
                  <a:pt x="253" y="55"/>
                </a:cubicBezTo>
                <a:cubicBezTo>
                  <a:pt x="253" y="54"/>
                  <a:pt x="252" y="54"/>
                  <a:pt x="254" y="53"/>
                </a:cubicBezTo>
                <a:cubicBezTo>
                  <a:pt x="256" y="52"/>
                  <a:pt x="258" y="52"/>
                  <a:pt x="258" y="51"/>
                </a:cubicBezTo>
                <a:cubicBezTo>
                  <a:pt x="261" y="50"/>
                  <a:pt x="259" y="52"/>
                  <a:pt x="257" y="52"/>
                </a:cubicBezTo>
                <a:cubicBezTo>
                  <a:pt x="261" y="51"/>
                  <a:pt x="263" y="49"/>
                  <a:pt x="267" y="48"/>
                </a:cubicBezTo>
                <a:cubicBezTo>
                  <a:pt x="262" y="49"/>
                  <a:pt x="253" y="52"/>
                  <a:pt x="247" y="55"/>
                </a:cubicBezTo>
                <a:cubicBezTo>
                  <a:pt x="244" y="56"/>
                  <a:pt x="242" y="56"/>
                  <a:pt x="242" y="55"/>
                </a:cubicBezTo>
                <a:cubicBezTo>
                  <a:pt x="240" y="56"/>
                  <a:pt x="242" y="56"/>
                  <a:pt x="242" y="57"/>
                </a:cubicBezTo>
                <a:cubicBezTo>
                  <a:pt x="240" y="57"/>
                  <a:pt x="241" y="58"/>
                  <a:pt x="239" y="58"/>
                </a:cubicBezTo>
                <a:cubicBezTo>
                  <a:pt x="238" y="58"/>
                  <a:pt x="240" y="57"/>
                  <a:pt x="239" y="57"/>
                </a:cubicBezTo>
                <a:cubicBezTo>
                  <a:pt x="238" y="57"/>
                  <a:pt x="236" y="58"/>
                  <a:pt x="234" y="59"/>
                </a:cubicBezTo>
                <a:cubicBezTo>
                  <a:pt x="233" y="60"/>
                  <a:pt x="235" y="59"/>
                  <a:pt x="234" y="60"/>
                </a:cubicBezTo>
                <a:cubicBezTo>
                  <a:pt x="236" y="59"/>
                  <a:pt x="235" y="59"/>
                  <a:pt x="235" y="59"/>
                </a:cubicBezTo>
                <a:cubicBezTo>
                  <a:pt x="237" y="57"/>
                  <a:pt x="237" y="58"/>
                  <a:pt x="239" y="58"/>
                </a:cubicBezTo>
                <a:cubicBezTo>
                  <a:pt x="238" y="59"/>
                  <a:pt x="227" y="63"/>
                  <a:pt x="229" y="64"/>
                </a:cubicBezTo>
                <a:cubicBezTo>
                  <a:pt x="228" y="64"/>
                  <a:pt x="227" y="64"/>
                  <a:pt x="226" y="64"/>
                </a:cubicBezTo>
                <a:cubicBezTo>
                  <a:pt x="229" y="61"/>
                  <a:pt x="225" y="63"/>
                  <a:pt x="223" y="62"/>
                </a:cubicBezTo>
                <a:cubicBezTo>
                  <a:pt x="222" y="63"/>
                  <a:pt x="222" y="63"/>
                  <a:pt x="220" y="64"/>
                </a:cubicBezTo>
                <a:cubicBezTo>
                  <a:pt x="220" y="64"/>
                  <a:pt x="221" y="63"/>
                  <a:pt x="221" y="63"/>
                </a:cubicBezTo>
                <a:cubicBezTo>
                  <a:pt x="216" y="65"/>
                  <a:pt x="222" y="64"/>
                  <a:pt x="217" y="66"/>
                </a:cubicBezTo>
                <a:cubicBezTo>
                  <a:pt x="217" y="65"/>
                  <a:pt x="218" y="65"/>
                  <a:pt x="218" y="64"/>
                </a:cubicBezTo>
                <a:cubicBezTo>
                  <a:pt x="213" y="68"/>
                  <a:pt x="214" y="68"/>
                  <a:pt x="210" y="70"/>
                </a:cubicBezTo>
                <a:cubicBezTo>
                  <a:pt x="209" y="69"/>
                  <a:pt x="209" y="69"/>
                  <a:pt x="209" y="69"/>
                </a:cubicBezTo>
                <a:cubicBezTo>
                  <a:pt x="209" y="69"/>
                  <a:pt x="207" y="71"/>
                  <a:pt x="205" y="72"/>
                </a:cubicBezTo>
                <a:cubicBezTo>
                  <a:pt x="205" y="72"/>
                  <a:pt x="207" y="72"/>
                  <a:pt x="204" y="74"/>
                </a:cubicBezTo>
                <a:cubicBezTo>
                  <a:pt x="204" y="73"/>
                  <a:pt x="205" y="72"/>
                  <a:pt x="203" y="73"/>
                </a:cubicBezTo>
                <a:cubicBezTo>
                  <a:pt x="201" y="75"/>
                  <a:pt x="199" y="76"/>
                  <a:pt x="198" y="77"/>
                </a:cubicBezTo>
                <a:cubicBezTo>
                  <a:pt x="199" y="76"/>
                  <a:pt x="202" y="75"/>
                  <a:pt x="198" y="78"/>
                </a:cubicBezTo>
                <a:cubicBezTo>
                  <a:pt x="199" y="78"/>
                  <a:pt x="201" y="77"/>
                  <a:pt x="203" y="75"/>
                </a:cubicBezTo>
                <a:cubicBezTo>
                  <a:pt x="203" y="76"/>
                  <a:pt x="196" y="80"/>
                  <a:pt x="194" y="81"/>
                </a:cubicBezTo>
                <a:cubicBezTo>
                  <a:pt x="197" y="79"/>
                  <a:pt x="196" y="79"/>
                  <a:pt x="197" y="77"/>
                </a:cubicBezTo>
                <a:cubicBezTo>
                  <a:pt x="194" y="79"/>
                  <a:pt x="195" y="78"/>
                  <a:pt x="192" y="80"/>
                </a:cubicBezTo>
                <a:cubicBezTo>
                  <a:pt x="191" y="80"/>
                  <a:pt x="192" y="80"/>
                  <a:pt x="192" y="81"/>
                </a:cubicBezTo>
                <a:cubicBezTo>
                  <a:pt x="187" y="83"/>
                  <a:pt x="184" y="85"/>
                  <a:pt x="179" y="89"/>
                </a:cubicBezTo>
                <a:cubicBezTo>
                  <a:pt x="179" y="89"/>
                  <a:pt x="180" y="89"/>
                  <a:pt x="180" y="89"/>
                </a:cubicBezTo>
                <a:cubicBezTo>
                  <a:pt x="181" y="88"/>
                  <a:pt x="181" y="88"/>
                  <a:pt x="183" y="87"/>
                </a:cubicBezTo>
                <a:cubicBezTo>
                  <a:pt x="182" y="88"/>
                  <a:pt x="182" y="89"/>
                  <a:pt x="182" y="90"/>
                </a:cubicBezTo>
                <a:cubicBezTo>
                  <a:pt x="179" y="91"/>
                  <a:pt x="178" y="93"/>
                  <a:pt x="177" y="92"/>
                </a:cubicBezTo>
                <a:cubicBezTo>
                  <a:pt x="176" y="94"/>
                  <a:pt x="174" y="95"/>
                  <a:pt x="172" y="96"/>
                </a:cubicBezTo>
                <a:cubicBezTo>
                  <a:pt x="171" y="96"/>
                  <a:pt x="173" y="94"/>
                  <a:pt x="173" y="94"/>
                </a:cubicBezTo>
                <a:cubicBezTo>
                  <a:pt x="169" y="96"/>
                  <a:pt x="172" y="96"/>
                  <a:pt x="171" y="97"/>
                </a:cubicBezTo>
                <a:cubicBezTo>
                  <a:pt x="171" y="97"/>
                  <a:pt x="172" y="96"/>
                  <a:pt x="173" y="95"/>
                </a:cubicBezTo>
                <a:cubicBezTo>
                  <a:pt x="173" y="96"/>
                  <a:pt x="169" y="100"/>
                  <a:pt x="173" y="97"/>
                </a:cubicBezTo>
                <a:cubicBezTo>
                  <a:pt x="171" y="99"/>
                  <a:pt x="166" y="102"/>
                  <a:pt x="166" y="101"/>
                </a:cubicBezTo>
                <a:cubicBezTo>
                  <a:pt x="169" y="98"/>
                  <a:pt x="167" y="98"/>
                  <a:pt x="169" y="97"/>
                </a:cubicBezTo>
                <a:cubicBezTo>
                  <a:pt x="168" y="96"/>
                  <a:pt x="165" y="99"/>
                  <a:pt x="163" y="101"/>
                </a:cubicBezTo>
                <a:cubicBezTo>
                  <a:pt x="163" y="101"/>
                  <a:pt x="162" y="101"/>
                  <a:pt x="162" y="101"/>
                </a:cubicBezTo>
                <a:cubicBezTo>
                  <a:pt x="162" y="101"/>
                  <a:pt x="163" y="100"/>
                  <a:pt x="163" y="100"/>
                </a:cubicBezTo>
                <a:cubicBezTo>
                  <a:pt x="163" y="100"/>
                  <a:pt x="162" y="100"/>
                  <a:pt x="161" y="101"/>
                </a:cubicBezTo>
                <a:cubicBezTo>
                  <a:pt x="162" y="102"/>
                  <a:pt x="162" y="102"/>
                  <a:pt x="158" y="102"/>
                </a:cubicBezTo>
                <a:cubicBezTo>
                  <a:pt x="157" y="104"/>
                  <a:pt x="161" y="102"/>
                  <a:pt x="157" y="105"/>
                </a:cubicBezTo>
                <a:cubicBezTo>
                  <a:pt x="157" y="104"/>
                  <a:pt x="155" y="105"/>
                  <a:pt x="154" y="106"/>
                </a:cubicBezTo>
                <a:cubicBezTo>
                  <a:pt x="157" y="105"/>
                  <a:pt x="154" y="107"/>
                  <a:pt x="154" y="107"/>
                </a:cubicBezTo>
                <a:cubicBezTo>
                  <a:pt x="152" y="109"/>
                  <a:pt x="153" y="108"/>
                  <a:pt x="151" y="109"/>
                </a:cubicBezTo>
                <a:cubicBezTo>
                  <a:pt x="151" y="109"/>
                  <a:pt x="153" y="108"/>
                  <a:pt x="152" y="108"/>
                </a:cubicBezTo>
                <a:cubicBezTo>
                  <a:pt x="152" y="108"/>
                  <a:pt x="152" y="108"/>
                  <a:pt x="151" y="108"/>
                </a:cubicBezTo>
                <a:cubicBezTo>
                  <a:pt x="150" y="109"/>
                  <a:pt x="151" y="109"/>
                  <a:pt x="150" y="110"/>
                </a:cubicBezTo>
                <a:cubicBezTo>
                  <a:pt x="150" y="111"/>
                  <a:pt x="153" y="108"/>
                  <a:pt x="150" y="111"/>
                </a:cubicBezTo>
                <a:cubicBezTo>
                  <a:pt x="151" y="111"/>
                  <a:pt x="154" y="109"/>
                  <a:pt x="154" y="108"/>
                </a:cubicBezTo>
                <a:cubicBezTo>
                  <a:pt x="154" y="109"/>
                  <a:pt x="156" y="108"/>
                  <a:pt x="156" y="108"/>
                </a:cubicBezTo>
                <a:cubicBezTo>
                  <a:pt x="154" y="110"/>
                  <a:pt x="154" y="109"/>
                  <a:pt x="153" y="110"/>
                </a:cubicBezTo>
                <a:cubicBezTo>
                  <a:pt x="152" y="111"/>
                  <a:pt x="149" y="113"/>
                  <a:pt x="149" y="114"/>
                </a:cubicBezTo>
                <a:cubicBezTo>
                  <a:pt x="150" y="113"/>
                  <a:pt x="153" y="110"/>
                  <a:pt x="154" y="111"/>
                </a:cubicBezTo>
                <a:cubicBezTo>
                  <a:pt x="151" y="113"/>
                  <a:pt x="152" y="113"/>
                  <a:pt x="153" y="113"/>
                </a:cubicBezTo>
                <a:cubicBezTo>
                  <a:pt x="153" y="113"/>
                  <a:pt x="152" y="113"/>
                  <a:pt x="152" y="113"/>
                </a:cubicBezTo>
                <a:cubicBezTo>
                  <a:pt x="152" y="113"/>
                  <a:pt x="152" y="114"/>
                  <a:pt x="152" y="114"/>
                </a:cubicBezTo>
                <a:cubicBezTo>
                  <a:pt x="150" y="114"/>
                  <a:pt x="153" y="111"/>
                  <a:pt x="149" y="114"/>
                </a:cubicBezTo>
                <a:cubicBezTo>
                  <a:pt x="149" y="116"/>
                  <a:pt x="146" y="119"/>
                  <a:pt x="150" y="117"/>
                </a:cubicBezTo>
                <a:cubicBezTo>
                  <a:pt x="149" y="118"/>
                  <a:pt x="149" y="118"/>
                  <a:pt x="149" y="118"/>
                </a:cubicBezTo>
                <a:cubicBezTo>
                  <a:pt x="147" y="120"/>
                  <a:pt x="146" y="119"/>
                  <a:pt x="147" y="118"/>
                </a:cubicBezTo>
                <a:cubicBezTo>
                  <a:pt x="144" y="118"/>
                  <a:pt x="140" y="124"/>
                  <a:pt x="138" y="124"/>
                </a:cubicBezTo>
                <a:cubicBezTo>
                  <a:pt x="139" y="124"/>
                  <a:pt x="136" y="126"/>
                  <a:pt x="136" y="127"/>
                </a:cubicBezTo>
                <a:cubicBezTo>
                  <a:pt x="137" y="127"/>
                  <a:pt x="140" y="125"/>
                  <a:pt x="143" y="122"/>
                </a:cubicBezTo>
                <a:cubicBezTo>
                  <a:pt x="143" y="122"/>
                  <a:pt x="143" y="122"/>
                  <a:pt x="143" y="122"/>
                </a:cubicBezTo>
                <a:cubicBezTo>
                  <a:pt x="144" y="121"/>
                  <a:pt x="142" y="123"/>
                  <a:pt x="144" y="123"/>
                </a:cubicBezTo>
                <a:cubicBezTo>
                  <a:pt x="142" y="122"/>
                  <a:pt x="139" y="127"/>
                  <a:pt x="138" y="126"/>
                </a:cubicBezTo>
                <a:cubicBezTo>
                  <a:pt x="135" y="128"/>
                  <a:pt x="135" y="129"/>
                  <a:pt x="134" y="130"/>
                </a:cubicBezTo>
                <a:cubicBezTo>
                  <a:pt x="137" y="129"/>
                  <a:pt x="137" y="128"/>
                  <a:pt x="139" y="127"/>
                </a:cubicBezTo>
                <a:cubicBezTo>
                  <a:pt x="139" y="128"/>
                  <a:pt x="140" y="127"/>
                  <a:pt x="139" y="128"/>
                </a:cubicBezTo>
                <a:cubicBezTo>
                  <a:pt x="140" y="128"/>
                  <a:pt x="141" y="127"/>
                  <a:pt x="141" y="127"/>
                </a:cubicBezTo>
                <a:cubicBezTo>
                  <a:pt x="142" y="126"/>
                  <a:pt x="142" y="126"/>
                  <a:pt x="142" y="126"/>
                </a:cubicBezTo>
                <a:cubicBezTo>
                  <a:pt x="143" y="125"/>
                  <a:pt x="144" y="125"/>
                  <a:pt x="146" y="123"/>
                </a:cubicBezTo>
                <a:cubicBezTo>
                  <a:pt x="147" y="121"/>
                  <a:pt x="151" y="120"/>
                  <a:pt x="154" y="116"/>
                </a:cubicBezTo>
                <a:cubicBezTo>
                  <a:pt x="159" y="114"/>
                  <a:pt x="160" y="110"/>
                  <a:pt x="162" y="111"/>
                </a:cubicBezTo>
                <a:cubicBezTo>
                  <a:pt x="165" y="107"/>
                  <a:pt x="169" y="106"/>
                  <a:pt x="173" y="103"/>
                </a:cubicBezTo>
                <a:cubicBezTo>
                  <a:pt x="175" y="101"/>
                  <a:pt x="172" y="103"/>
                  <a:pt x="174" y="102"/>
                </a:cubicBezTo>
                <a:cubicBezTo>
                  <a:pt x="175" y="101"/>
                  <a:pt x="176" y="101"/>
                  <a:pt x="178" y="100"/>
                </a:cubicBezTo>
                <a:cubicBezTo>
                  <a:pt x="174" y="104"/>
                  <a:pt x="169" y="106"/>
                  <a:pt x="163" y="111"/>
                </a:cubicBezTo>
                <a:cubicBezTo>
                  <a:pt x="166" y="111"/>
                  <a:pt x="178" y="99"/>
                  <a:pt x="183" y="98"/>
                </a:cubicBezTo>
                <a:cubicBezTo>
                  <a:pt x="183" y="98"/>
                  <a:pt x="180" y="101"/>
                  <a:pt x="183" y="99"/>
                </a:cubicBezTo>
                <a:cubicBezTo>
                  <a:pt x="183" y="100"/>
                  <a:pt x="177" y="103"/>
                  <a:pt x="177" y="104"/>
                </a:cubicBezTo>
                <a:cubicBezTo>
                  <a:pt x="173" y="106"/>
                  <a:pt x="172" y="108"/>
                  <a:pt x="168" y="110"/>
                </a:cubicBezTo>
                <a:cubicBezTo>
                  <a:pt x="168" y="111"/>
                  <a:pt x="168" y="111"/>
                  <a:pt x="168" y="111"/>
                </a:cubicBezTo>
                <a:cubicBezTo>
                  <a:pt x="170" y="109"/>
                  <a:pt x="173" y="108"/>
                  <a:pt x="176" y="106"/>
                </a:cubicBezTo>
                <a:cubicBezTo>
                  <a:pt x="175" y="107"/>
                  <a:pt x="175" y="107"/>
                  <a:pt x="176" y="107"/>
                </a:cubicBezTo>
                <a:cubicBezTo>
                  <a:pt x="173" y="109"/>
                  <a:pt x="173" y="109"/>
                  <a:pt x="169" y="112"/>
                </a:cubicBezTo>
                <a:cubicBezTo>
                  <a:pt x="168" y="112"/>
                  <a:pt x="168" y="112"/>
                  <a:pt x="168" y="112"/>
                </a:cubicBezTo>
                <a:cubicBezTo>
                  <a:pt x="166" y="114"/>
                  <a:pt x="163" y="116"/>
                  <a:pt x="159" y="119"/>
                </a:cubicBezTo>
                <a:cubicBezTo>
                  <a:pt x="160" y="120"/>
                  <a:pt x="165" y="115"/>
                  <a:pt x="166" y="114"/>
                </a:cubicBezTo>
                <a:cubicBezTo>
                  <a:pt x="167" y="114"/>
                  <a:pt x="166" y="114"/>
                  <a:pt x="166" y="114"/>
                </a:cubicBezTo>
                <a:cubicBezTo>
                  <a:pt x="164" y="116"/>
                  <a:pt x="168" y="113"/>
                  <a:pt x="168" y="114"/>
                </a:cubicBezTo>
                <a:cubicBezTo>
                  <a:pt x="169" y="112"/>
                  <a:pt x="172" y="111"/>
                  <a:pt x="175" y="108"/>
                </a:cubicBezTo>
                <a:cubicBezTo>
                  <a:pt x="175" y="109"/>
                  <a:pt x="174" y="110"/>
                  <a:pt x="174" y="110"/>
                </a:cubicBezTo>
                <a:cubicBezTo>
                  <a:pt x="176" y="108"/>
                  <a:pt x="181" y="104"/>
                  <a:pt x="183" y="104"/>
                </a:cubicBezTo>
                <a:cubicBezTo>
                  <a:pt x="185" y="102"/>
                  <a:pt x="189" y="100"/>
                  <a:pt x="190" y="98"/>
                </a:cubicBezTo>
                <a:cubicBezTo>
                  <a:pt x="191" y="98"/>
                  <a:pt x="196" y="95"/>
                  <a:pt x="199" y="93"/>
                </a:cubicBezTo>
                <a:cubicBezTo>
                  <a:pt x="199" y="93"/>
                  <a:pt x="198" y="94"/>
                  <a:pt x="198" y="94"/>
                </a:cubicBezTo>
                <a:cubicBezTo>
                  <a:pt x="203" y="90"/>
                  <a:pt x="208" y="88"/>
                  <a:pt x="215" y="83"/>
                </a:cubicBezTo>
                <a:cubicBezTo>
                  <a:pt x="214" y="84"/>
                  <a:pt x="214" y="85"/>
                  <a:pt x="215" y="84"/>
                </a:cubicBezTo>
                <a:cubicBezTo>
                  <a:pt x="218" y="83"/>
                  <a:pt x="214" y="85"/>
                  <a:pt x="215" y="85"/>
                </a:cubicBezTo>
                <a:cubicBezTo>
                  <a:pt x="212" y="86"/>
                  <a:pt x="211" y="87"/>
                  <a:pt x="208" y="88"/>
                </a:cubicBezTo>
                <a:cubicBezTo>
                  <a:pt x="206" y="89"/>
                  <a:pt x="209" y="88"/>
                  <a:pt x="209" y="89"/>
                </a:cubicBezTo>
                <a:cubicBezTo>
                  <a:pt x="204" y="91"/>
                  <a:pt x="202" y="93"/>
                  <a:pt x="200" y="95"/>
                </a:cubicBezTo>
                <a:cubicBezTo>
                  <a:pt x="198" y="95"/>
                  <a:pt x="196" y="97"/>
                  <a:pt x="194" y="98"/>
                </a:cubicBezTo>
                <a:cubicBezTo>
                  <a:pt x="193" y="99"/>
                  <a:pt x="193" y="99"/>
                  <a:pt x="193" y="99"/>
                </a:cubicBezTo>
                <a:cubicBezTo>
                  <a:pt x="190" y="100"/>
                  <a:pt x="188" y="102"/>
                  <a:pt x="184" y="105"/>
                </a:cubicBezTo>
                <a:cubicBezTo>
                  <a:pt x="184" y="104"/>
                  <a:pt x="184" y="104"/>
                  <a:pt x="184" y="104"/>
                </a:cubicBezTo>
                <a:cubicBezTo>
                  <a:pt x="183" y="105"/>
                  <a:pt x="182" y="106"/>
                  <a:pt x="182" y="106"/>
                </a:cubicBezTo>
                <a:cubicBezTo>
                  <a:pt x="182" y="106"/>
                  <a:pt x="175" y="111"/>
                  <a:pt x="170" y="115"/>
                </a:cubicBezTo>
                <a:cubicBezTo>
                  <a:pt x="170" y="115"/>
                  <a:pt x="170" y="115"/>
                  <a:pt x="170" y="115"/>
                </a:cubicBezTo>
                <a:cubicBezTo>
                  <a:pt x="164" y="119"/>
                  <a:pt x="167" y="119"/>
                  <a:pt x="161" y="123"/>
                </a:cubicBezTo>
                <a:cubicBezTo>
                  <a:pt x="162" y="123"/>
                  <a:pt x="161" y="124"/>
                  <a:pt x="162" y="123"/>
                </a:cubicBezTo>
                <a:cubicBezTo>
                  <a:pt x="161" y="124"/>
                  <a:pt x="156" y="128"/>
                  <a:pt x="156" y="128"/>
                </a:cubicBezTo>
                <a:cubicBezTo>
                  <a:pt x="155" y="128"/>
                  <a:pt x="156" y="129"/>
                  <a:pt x="155" y="130"/>
                </a:cubicBezTo>
                <a:cubicBezTo>
                  <a:pt x="152" y="130"/>
                  <a:pt x="154" y="128"/>
                  <a:pt x="154" y="127"/>
                </a:cubicBezTo>
                <a:cubicBezTo>
                  <a:pt x="151" y="129"/>
                  <a:pt x="154" y="128"/>
                  <a:pt x="151" y="131"/>
                </a:cubicBezTo>
                <a:cubicBezTo>
                  <a:pt x="151" y="131"/>
                  <a:pt x="152" y="130"/>
                  <a:pt x="152" y="131"/>
                </a:cubicBezTo>
                <a:cubicBezTo>
                  <a:pt x="149" y="133"/>
                  <a:pt x="150" y="133"/>
                  <a:pt x="148" y="135"/>
                </a:cubicBezTo>
                <a:cubicBezTo>
                  <a:pt x="146" y="136"/>
                  <a:pt x="146" y="137"/>
                  <a:pt x="145" y="138"/>
                </a:cubicBezTo>
                <a:cubicBezTo>
                  <a:pt x="145" y="137"/>
                  <a:pt x="145" y="137"/>
                  <a:pt x="142" y="139"/>
                </a:cubicBezTo>
                <a:cubicBezTo>
                  <a:pt x="140" y="141"/>
                  <a:pt x="144" y="138"/>
                  <a:pt x="143" y="139"/>
                </a:cubicBezTo>
                <a:cubicBezTo>
                  <a:pt x="142" y="140"/>
                  <a:pt x="139" y="142"/>
                  <a:pt x="141" y="141"/>
                </a:cubicBezTo>
                <a:cubicBezTo>
                  <a:pt x="141" y="141"/>
                  <a:pt x="139" y="143"/>
                  <a:pt x="139" y="142"/>
                </a:cubicBezTo>
                <a:cubicBezTo>
                  <a:pt x="138" y="144"/>
                  <a:pt x="137" y="145"/>
                  <a:pt x="135" y="148"/>
                </a:cubicBezTo>
                <a:cubicBezTo>
                  <a:pt x="139" y="145"/>
                  <a:pt x="143" y="141"/>
                  <a:pt x="147" y="137"/>
                </a:cubicBezTo>
                <a:cubicBezTo>
                  <a:pt x="149" y="137"/>
                  <a:pt x="147" y="138"/>
                  <a:pt x="149" y="137"/>
                </a:cubicBezTo>
                <a:cubicBezTo>
                  <a:pt x="151" y="135"/>
                  <a:pt x="151" y="135"/>
                  <a:pt x="151" y="134"/>
                </a:cubicBezTo>
                <a:cubicBezTo>
                  <a:pt x="154" y="132"/>
                  <a:pt x="152" y="134"/>
                  <a:pt x="151" y="135"/>
                </a:cubicBezTo>
                <a:cubicBezTo>
                  <a:pt x="152" y="135"/>
                  <a:pt x="154" y="133"/>
                  <a:pt x="156" y="132"/>
                </a:cubicBezTo>
                <a:cubicBezTo>
                  <a:pt x="153" y="132"/>
                  <a:pt x="159" y="128"/>
                  <a:pt x="161" y="127"/>
                </a:cubicBezTo>
                <a:cubicBezTo>
                  <a:pt x="163" y="125"/>
                  <a:pt x="159" y="129"/>
                  <a:pt x="157" y="130"/>
                </a:cubicBezTo>
                <a:cubicBezTo>
                  <a:pt x="159" y="130"/>
                  <a:pt x="156" y="132"/>
                  <a:pt x="156" y="133"/>
                </a:cubicBezTo>
                <a:cubicBezTo>
                  <a:pt x="155" y="134"/>
                  <a:pt x="150" y="138"/>
                  <a:pt x="150" y="139"/>
                </a:cubicBezTo>
                <a:cubicBezTo>
                  <a:pt x="148" y="140"/>
                  <a:pt x="146" y="141"/>
                  <a:pt x="145" y="143"/>
                </a:cubicBezTo>
                <a:cubicBezTo>
                  <a:pt x="144" y="143"/>
                  <a:pt x="145" y="143"/>
                  <a:pt x="145" y="142"/>
                </a:cubicBezTo>
                <a:cubicBezTo>
                  <a:pt x="144" y="145"/>
                  <a:pt x="143" y="144"/>
                  <a:pt x="141" y="145"/>
                </a:cubicBezTo>
                <a:cubicBezTo>
                  <a:pt x="139" y="147"/>
                  <a:pt x="142" y="145"/>
                  <a:pt x="142" y="146"/>
                </a:cubicBezTo>
                <a:cubicBezTo>
                  <a:pt x="140" y="147"/>
                  <a:pt x="141" y="147"/>
                  <a:pt x="139" y="148"/>
                </a:cubicBezTo>
                <a:cubicBezTo>
                  <a:pt x="138" y="148"/>
                  <a:pt x="138" y="147"/>
                  <a:pt x="140" y="145"/>
                </a:cubicBezTo>
                <a:cubicBezTo>
                  <a:pt x="140" y="145"/>
                  <a:pt x="139" y="145"/>
                  <a:pt x="139" y="145"/>
                </a:cubicBezTo>
                <a:cubicBezTo>
                  <a:pt x="137" y="148"/>
                  <a:pt x="135" y="150"/>
                  <a:pt x="136" y="151"/>
                </a:cubicBezTo>
                <a:cubicBezTo>
                  <a:pt x="134" y="153"/>
                  <a:pt x="135" y="151"/>
                  <a:pt x="133" y="152"/>
                </a:cubicBezTo>
                <a:cubicBezTo>
                  <a:pt x="133" y="153"/>
                  <a:pt x="134" y="153"/>
                  <a:pt x="131" y="156"/>
                </a:cubicBezTo>
                <a:cubicBezTo>
                  <a:pt x="131" y="155"/>
                  <a:pt x="131" y="155"/>
                  <a:pt x="130" y="155"/>
                </a:cubicBezTo>
                <a:cubicBezTo>
                  <a:pt x="130" y="156"/>
                  <a:pt x="129" y="157"/>
                  <a:pt x="129" y="158"/>
                </a:cubicBezTo>
                <a:cubicBezTo>
                  <a:pt x="125" y="161"/>
                  <a:pt x="122" y="164"/>
                  <a:pt x="119" y="167"/>
                </a:cubicBezTo>
                <a:cubicBezTo>
                  <a:pt x="118" y="168"/>
                  <a:pt x="118" y="168"/>
                  <a:pt x="118" y="168"/>
                </a:cubicBezTo>
                <a:cubicBezTo>
                  <a:pt x="116" y="169"/>
                  <a:pt x="117" y="169"/>
                  <a:pt x="115" y="171"/>
                </a:cubicBezTo>
                <a:cubicBezTo>
                  <a:pt x="113" y="171"/>
                  <a:pt x="111" y="174"/>
                  <a:pt x="109" y="175"/>
                </a:cubicBezTo>
                <a:cubicBezTo>
                  <a:pt x="110" y="174"/>
                  <a:pt x="110" y="174"/>
                  <a:pt x="110" y="173"/>
                </a:cubicBezTo>
                <a:cubicBezTo>
                  <a:pt x="114" y="170"/>
                  <a:pt x="118" y="163"/>
                  <a:pt x="121" y="162"/>
                </a:cubicBezTo>
                <a:cubicBezTo>
                  <a:pt x="125" y="157"/>
                  <a:pt x="129" y="153"/>
                  <a:pt x="133" y="151"/>
                </a:cubicBezTo>
                <a:cubicBezTo>
                  <a:pt x="134" y="150"/>
                  <a:pt x="134" y="149"/>
                  <a:pt x="134" y="149"/>
                </a:cubicBezTo>
                <a:cubicBezTo>
                  <a:pt x="134" y="148"/>
                  <a:pt x="130" y="152"/>
                  <a:pt x="130" y="150"/>
                </a:cubicBezTo>
                <a:cubicBezTo>
                  <a:pt x="131" y="150"/>
                  <a:pt x="131" y="150"/>
                  <a:pt x="131" y="150"/>
                </a:cubicBezTo>
                <a:cubicBezTo>
                  <a:pt x="133" y="149"/>
                  <a:pt x="133" y="148"/>
                  <a:pt x="135" y="147"/>
                </a:cubicBezTo>
                <a:cubicBezTo>
                  <a:pt x="126" y="153"/>
                  <a:pt x="125" y="155"/>
                  <a:pt x="119" y="161"/>
                </a:cubicBezTo>
                <a:cubicBezTo>
                  <a:pt x="118" y="160"/>
                  <a:pt x="122" y="157"/>
                  <a:pt x="123" y="155"/>
                </a:cubicBezTo>
                <a:cubicBezTo>
                  <a:pt x="121" y="157"/>
                  <a:pt x="123" y="155"/>
                  <a:pt x="121" y="156"/>
                </a:cubicBezTo>
                <a:cubicBezTo>
                  <a:pt x="121" y="155"/>
                  <a:pt x="123" y="153"/>
                  <a:pt x="123" y="153"/>
                </a:cubicBezTo>
                <a:cubicBezTo>
                  <a:pt x="125" y="151"/>
                  <a:pt x="125" y="153"/>
                  <a:pt x="123" y="155"/>
                </a:cubicBezTo>
                <a:cubicBezTo>
                  <a:pt x="123" y="155"/>
                  <a:pt x="127" y="151"/>
                  <a:pt x="125" y="153"/>
                </a:cubicBezTo>
                <a:cubicBezTo>
                  <a:pt x="128" y="151"/>
                  <a:pt x="128" y="151"/>
                  <a:pt x="131" y="148"/>
                </a:cubicBezTo>
                <a:cubicBezTo>
                  <a:pt x="132" y="145"/>
                  <a:pt x="130" y="145"/>
                  <a:pt x="125" y="149"/>
                </a:cubicBezTo>
                <a:cubicBezTo>
                  <a:pt x="120" y="156"/>
                  <a:pt x="111" y="162"/>
                  <a:pt x="106" y="170"/>
                </a:cubicBezTo>
                <a:cubicBezTo>
                  <a:pt x="104" y="170"/>
                  <a:pt x="103" y="171"/>
                  <a:pt x="102" y="172"/>
                </a:cubicBezTo>
                <a:cubicBezTo>
                  <a:pt x="101" y="173"/>
                  <a:pt x="100" y="174"/>
                  <a:pt x="100" y="174"/>
                </a:cubicBezTo>
                <a:cubicBezTo>
                  <a:pt x="100" y="175"/>
                  <a:pt x="100" y="175"/>
                  <a:pt x="99" y="176"/>
                </a:cubicBezTo>
                <a:cubicBezTo>
                  <a:pt x="100" y="176"/>
                  <a:pt x="100" y="176"/>
                  <a:pt x="100" y="175"/>
                </a:cubicBezTo>
                <a:cubicBezTo>
                  <a:pt x="101" y="176"/>
                  <a:pt x="99" y="176"/>
                  <a:pt x="100" y="177"/>
                </a:cubicBezTo>
                <a:cubicBezTo>
                  <a:pt x="99" y="176"/>
                  <a:pt x="98" y="175"/>
                  <a:pt x="97" y="175"/>
                </a:cubicBezTo>
                <a:cubicBezTo>
                  <a:pt x="97" y="175"/>
                  <a:pt x="97" y="176"/>
                  <a:pt x="97" y="176"/>
                </a:cubicBezTo>
                <a:cubicBezTo>
                  <a:pt x="97" y="175"/>
                  <a:pt x="96" y="177"/>
                  <a:pt x="96" y="176"/>
                </a:cubicBezTo>
                <a:cubicBezTo>
                  <a:pt x="97" y="175"/>
                  <a:pt x="97" y="174"/>
                  <a:pt x="98" y="175"/>
                </a:cubicBezTo>
                <a:cubicBezTo>
                  <a:pt x="98" y="174"/>
                  <a:pt x="97" y="174"/>
                  <a:pt x="98" y="174"/>
                </a:cubicBezTo>
                <a:cubicBezTo>
                  <a:pt x="97" y="173"/>
                  <a:pt x="96" y="175"/>
                  <a:pt x="95" y="176"/>
                </a:cubicBezTo>
                <a:cubicBezTo>
                  <a:pt x="95" y="176"/>
                  <a:pt x="95" y="177"/>
                  <a:pt x="94" y="177"/>
                </a:cubicBezTo>
                <a:cubicBezTo>
                  <a:pt x="95" y="178"/>
                  <a:pt x="95" y="177"/>
                  <a:pt x="96" y="177"/>
                </a:cubicBezTo>
                <a:cubicBezTo>
                  <a:pt x="95" y="178"/>
                  <a:pt x="95" y="178"/>
                  <a:pt x="94" y="178"/>
                </a:cubicBezTo>
                <a:cubicBezTo>
                  <a:pt x="94" y="179"/>
                  <a:pt x="95" y="179"/>
                  <a:pt x="95" y="179"/>
                </a:cubicBezTo>
                <a:cubicBezTo>
                  <a:pt x="94" y="179"/>
                  <a:pt x="92" y="179"/>
                  <a:pt x="92" y="180"/>
                </a:cubicBezTo>
                <a:cubicBezTo>
                  <a:pt x="92" y="180"/>
                  <a:pt x="92" y="180"/>
                  <a:pt x="93" y="180"/>
                </a:cubicBezTo>
                <a:cubicBezTo>
                  <a:pt x="93" y="180"/>
                  <a:pt x="93" y="181"/>
                  <a:pt x="93" y="181"/>
                </a:cubicBezTo>
                <a:cubicBezTo>
                  <a:pt x="92" y="181"/>
                  <a:pt x="92" y="180"/>
                  <a:pt x="92" y="181"/>
                </a:cubicBezTo>
                <a:cubicBezTo>
                  <a:pt x="91" y="181"/>
                  <a:pt x="92" y="181"/>
                  <a:pt x="92" y="181"/>
                </a:cubicBezTo>
                <a:cubicBezTo>
                  <a:pt x="92" y="182"/>
                  <a:pt x="91" y="181"/>
                  <a:pt x="91" y="182"/>
                </a:cubicBezTo>
                <a:cubicBezTo>
                  <a:pt x="90" y="182"/>
                  <a:pt x="90" y="183"/>
                  <a:pt x="89" y="183"/>
                </a:cubicBezTo>
                <a:cubicBezTo>
                  <a:pt x="89" y="183"/>
                  <a:pt x="90" y="182"/>
                  <a:pt x="90" y="183"/>
                </a:cubicBezTo>
                <a:cubicBezTo>
                  <a:pt x="89" y="183"/>
                  <a:pt x="89" y="183"/>
                  <a:pt x="88" y="183"/>
                </a:cubicBezTo>
                <a:cubicBezTo>
                  <a:pt x="87" y="184"/>
                  <a:pt x="88" y="184"/>
                  <a:pt x="88" y="184"/>
                </a:cubicBezTo>
                <a:cubicBezTo>
                  <a:pt x="87" y="184"/>
                  <a:pt x="87" y="186"/>
                  <a:pt x="86" y="186"/>
                </a:cubicBezTo>
                <a:cubicBezTo>
                  <a:pt x="86" y="186"/>
                  <a:pt x="86" y="186"/>
                  <a:pt x="86" y="186"/>
                </a:cubicBezTo>
                <a:cubicBezTo>
                  <a:pt x="86" y="186"/>
                  <a:pt x="86" y="186"/>
                  <a:pt x="85" y="186"/>
                </a:cubicBezTo>
                <a:cubicBezTo>
                  <a:pt x="85" y="186"/>
                  <a:pt x="86" y="186"/>
                  <a:pt x="86" y="186"/>
                </a:cubicBezTo>
                <a:cubicBezTo>
                  <a:pt x="84" y="188"/>
                  <a:pt x="83" y="190"/>
                  <a:pt x="81" y="192"/>
                </a:cubicBezTo>
                <a:cubicBezTo>
                  <a:pt x="81" y="192"/>
                  <a:pt x="81" y="192"/>
                  <a:pt x="81" y="192"/>
                </a:cubicBezTo>
                <a:cubicBezTo>
                  <a:pt x="81" y="193"/>
                  <a:pt x="82" y="192"/>
                  <a:pt x="81" y="193"/>
                </a:cubicBezTo>
                <a:cubicBezTo>
                  <a:pt x="81" y="193"/>
                  <a:pt x="81" y="193"/>
                  <a:pt x="81" y="193"/>
                </a:cubicBezTo>
                <a:cubicBezTo>
                  <a:pt x="80" y="193"/>
                  <a:pt x="80" y="194"/>
                  <a:pt x="80" y="193"/>
                </a:cubicBezTo>
                <a:cubicBezTo>
                  <a:pt x="79" y="193"/>
                  <a:pt x="81" y="192"/>
                  <a:pt x="80" y="192"/>
                </a:cubicBezTo>
                <a:cubicBezTo>
                  <a:pt x="80" y="191"/>
                  <a:pt x="80" y="192"/>
                  <a:pt x="80" y="192"/>
                </a:cubicBezTo>
                <a:cubicBezTo>
                  <a:pt x="79" y="191"/>
                  <a:pt x="80" y="191"/>
                  <a:pt x="81" y="190"/>
                </a:cubicBezTo>
                <a:cubicBezTo>
                  <a:pt x="81" y="191"/>
                  <a:pt x="80" y="191"/>
                  <a:pt x="81" y="191"/>
                </a:cubicBezTo>
                <a:cubicBezTo>
                  <a:pt x="81" y="191"/>
                  <a:pt x="82" y="191"/>
                  <a:pt x="82" y="190"/>
                </a:cubicBezTo>
                <a:cubicBezTo>
                  <a:pt x="82" y="190"/>
                  <a:pt x="81" y="191"/>
                  <a:pt x="81" y="190"/>
                </a:cubicBezTo>
                <a:cubicBezTo>
                  <a:pt x="81" y="189"/>
                  <a:pt x="82" y="190"/>
                  <a:pt x="82" y="190"/>
                </a:cubicBezTo>
                <a:cubicBezTo>
                  <a:pt x="83" y="189"/>
                  <a:pt x="82" y="189"/>
                  <a:pt x="81" y="189"/>
                </a:cubicBezTo>
                <a:cubicBezTo>
                  <a:pt x="81" y="189"/>
                  <a:pt x="81" y="190"/>
                  <a:pt x="81" y="190"/>
                </a:cubicBezTo>
                <a:cubicBezTo>
                  <a:pt x="80" y="190"/>
                  <a:pt x="82" y="188"/>
                  <a:pt x="82" y="188"/>
                </a:cubicBezTo>
                <a:cubicBezTo>
                  <a:pt x="83" y="188"/>
                  <a:pt x="82" y="189"/>
                  <a:pt x="82" y="189"/>
                </a:cubicBezTo>
                <a:cubicBezTo>
                  <a:pt x="83" y="189"/>
                  <a:pt x="83" y="188"/>
                  <a:pt x="83" y="189"/>
                </a:cubicBezTo>
                <a:cubicBezTo>
                  <a:pt x="83" y="188"/>
                  <a:pt x="83" y="188"/>
                  <a:pt x="83" y="187"/>
                </a:cubicBezTo>
                <a:cubicBezTo>
                  <a:pt x="86" y="183"/>
                  <a:pt x="86" y="183"/>
                  <a:pt x="86" y="183"/>
                </a:cubicBezTo>
                <a:cubicBezTo>
                  <a:pt x="86" y="184"/>
                  <a:pt x="86" y="183"/>
                  <a:pt x="87" y="184"/>
                </a:cubicBezTo>
                <a:cubicBezTo>
                  <a:pt x="87" y="183"/>
                  <a:pt x="87" y="183"/>
                  <a:pt x="86" y="183"/>
                </a:cubicBezTo>
                <a:cubicBezTo>
                  <a:pt x="87" y="183"/>
                  <a:pt x="86" y="182"/>
                  <a:pt x="87" y="182"/>
                </a:cubicBezTo>
                <a:cubicBezTo>
                  <a:pt x="87" y="182"/>
                  <a:pt x="87" y="182"/>
                  <a:pt x="87" y="183"/>
                </a:cubicBezTo>
                <a:cubicBezTo>
                  <a:pt x="88" y="182"/>
                  <a:pt x="87" y="182"/>
                  <a:pt x="87" y="182"/>
                </a:cubicBezTo>
                <a:cubicBezTo>
                  <a:pt x="89" y="179"/>
                  <a:pt x="92" y="175"/>
                  <a:pt x="95" y="172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5" y="172"/>
                  <a:pt x="95" y="171"/>
                  <a:pt x="95" y="171"/>
                </a:cubicBezTo>
                <a:cubicBezTo>
                  <a:pt x="95" y="170"/>
                  <a:pt x="95" y="171"/>
                  <a:pt x="95" y="171"/>
                </a:cubicBezTo>
                <a:cubicBezTo>
                  <a:pt x="95" y="171"/>
                  <a:pt x="95" y="171"/>
                  <a:pt x="95" y="170"/>
                </a:cubicBezTo>
                <a:cubicBezTo>
                  <a:pt x="94" y="170"/>
                  <a:pt x="94" y="170"/>
                  <a:pt x="94" y="171"/>
                </a:cubicBezTo>
                <a:cubicBezTo>
                  <a:pt x="93" y="170"/>
                  <a:pt x="94" y="169"/>
                  <a:pt x="95" y="169"/>
                </a:cubicBezTo>
                <a:cubicBezTo>
                  <a:pt x="95" y="169"/>
                  <a:pt x="94" y="169"/>
                  <a:pt x="95" y="170"/>
                </a:cubicBezTo>
                <a:cubicBezTo>
                  <a:pt x="95" y="170"/>
                  <a:pt x="95" y="169"/>
                  <a:pt x="95" y="169"/>
                </a:cubicBezTo>
                <a:cubicBezTo>
                  <a:pt x="96" y="170"/>
                  <a:pt x="95" y="170"/>
                  <a:pt x="95" y="170"/>
                </a:cubicBezTo>
                <a:cubicBezTo>
                  <a:pt x="96" y="170"/>
                  <a:pt x="96" y="170"/>
                  <a:pt x="96" y="170"/>
                </a:cubicBezTo>
                <a:cubicBezTo>
                  <a:pt x="96" y="168"/>
                  <a:pt x="103" y="164"/>
                  <a:pt x="102" y="163"/>
                </a:cubicBezTo>
                <a:cubicBezTo>
                  <a:pt x="105" y="161"/>
                  <a:pt x="102" y="163"/>
                  <a:pt x="105" y="161"/>
                </a:cubicBezTo>
                <a:cubicBezTo>
                  <a:pt x="107" y="157"/>
                  <a:pt x="113" y="152"/>
                  <a:pt x="118" y="147"/>
                </a:cubicBezTo>
                <a:cubicBezTo>
                  <a:pt x="116" y="151"/>
                  <a:pt x="121" y="145"/>
                  <a:pt x="123" y="143"/>
                </a:cubicBezTo>
                <a:cubicBezTo>
                  <a:pt x="123" y="143"/>
                  <a:pt x="123" y="143"/>
                  <a:pt x="123" y="143"/>
                </a:cubicBezTo>
                <a:cubicBezTo>
                  <a:pt x="124" y="142"/>
                  <a:pt x="124" y="143"/>
                  <a:pt x="126" y="141"/>
                </a:cubicBezTo>
                <a:cubicBezTo>
                  <a:pt x="124" y="141"/>
                  <a:pt x="130" y="137"/>
                  <a:pt x="128" y="138"/>
                </a:cubicBezTo>
                <a:cubicBezTo>
                  <a:pt x="129" y="136"/>
                  <a:pt x="131" y="136"/>
                  <a:pt x="131" y="136"/>
                </a:cubicBezTo>
                <a:cubicBezTo>
                  <a:pt x="132" y="135"/>
                  <a:pt x="131" y="135"/>
                  <a:pt x="131" y="135"/>
                </a:cubicBezTo>
                <a:cubicBezTo>
                  <a:pt x="133" y="134"/>
                  <a:pt x="133" y="133"/>
                  <a:pt x="136" y="131"/>
                </a:cubicBezTo>
                <a:cubicBezTo>
                  <a:pt x="135" y="132"/>
                  <a:pt x="136" y="132"/>
                  <a:pt x="137" y="131"/>
                </a:cubicBezTo>
                <a:cubicBezTo>
                  <a:pt x="141" y="128"/>
                  <a:pt x="136" y="130"/>
                  <a:pt x="139" y="128"/>
                </a:cubicBezTo>
                <a:cubicBezTo>
                  <a:pt x="138" y="128"/>
                  <a:pt x="136" y="130"/>
                  <a:pt x="135" y="130"/>
                </a:cubicBezTo>
                <a:cubicBezTo>
                  <a:pt x="134" y="131"/>
                  <a:pt x="134" y="132"/>
                  <a:pt x="134" y="132"/>
                </a:cubicBezTo>
                <a:cubicBezTo>
                  <a:pt x="130" y="134"/>
                  <a:pt x="128" y="137"/>
                  <a:pt x="123" y="141"/>
                </a:cubicBezTo>
                <a:cubicBezTo>
                  <a:pt x="122" y="141"/>
                  <a:pt x="121" y="143"/>
                  <a:pt x="122" y="141"/>
                </a:cubicBezTo>
                <a:cubicBezTo>
                  <a:pt x="121" y="142"/>
                  <a:pt x="120" y="143"/>
                  <a:pt x="117" y="145"/>
                </a:cubicBezTo>
                <a:cubicBezTo>
                  <a:pt x="121" y="141"/>
                  <a:pt x="127" y="135"/>
                  <a:pt x="130" y="134"/>
                </a:cubicBezTo>
                <a:cubicBezTo>
                  <a:pt x="131" y="133"/>
                  <a:pt x="130" y="132"/>
                  <a:pt x="131" y="132"/>
                </a:cubicBezTo>
                <a:cubicBezTo>
                  <a:pt x="129" y="133"/>
                  <a:pt x="130" y="133"/>
                  <a:pt x="128" y="135"/>
                </a:cubicBezTo>
                <a:cubicBezTo>
                  <a:pt x="131" y="131"/>
                  <a:pt x="126" y="134"/>
                  <a:pt x="127" y="132"/>
                </a:cubicBezTo>
                <a:cubicBezTo>
                  <a:pt x="125" y="133"/>
                  <a:pt x="125" y="133"/>
                  <a:pt x="125" y="133"/>
                </a:cubicBezTo>
                <a:cubicBezTo>
                  <a:pt x="124" y="134"/>
                  <a:pt x="127" y="133"/>
                  <a:pt x="125" y="13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12" y="146"/>
                  <a:pt x="112" y="146"/>
                  <a:pt x="113" y="145"/>
                </a:cubicBezTo>
                <a:cubicBezTo>
                  <a:pt x="111" y="147"/>
                  <a:pt x="111" y="147"/>
                  <a:pt x="111" y="147"/>
                </a:cubicBezTo>
                <a:cubicBezTo>
                  <a:pt x="111" y="148"/>
                  <a:pt x="112" y="146"/>
                  <a:pt x="113" y="146"/>
                </a:cubicBezTo>
                <a:cubicBezTo>
                  <a:pt x="113" y="147"/>
                  <a:pt x="111" y="147"/>
                  <a:pt x="110" y="148"/>
                </a:cubicBezTo>
                <a:cubicBezTo>
                  <a:pt x="106" y="153"/>
                  <a:pt x="106" y="153"/>
                  <a:pt x="106" y="153"/>
                </a:cubicBezTo>
                <a:cubicBezTo>
                  <a:pt x="106" y="150"/>
                  <a:pt x="103" y="155"/>
                  <a:pt x="100" y="157"/>
                </a:cubicBezTo>
                <a:cubicBezTo>
                  <a:pt x="101" y="156"/>
                  <a:pt x="104" y="154"/>
                  <a:pt x="104" y="152"/>
                </a:cubicBezTo>
                <a:cubicBezTo>
                  <a:pt x="108" y="149"/>
                  <a:pt x="109" y="148"/>
                  <a:pt x="111" y="145"/>
                </a:cubicBezTo>
                <a:cubicBezTo>
                  <a:pt x="110" y="145"/>
                  <a:pt x="109" y="147"/>
                  <a:pt x="108" y="148"/>
                </a:cubicBezTo>
                <a:cubicBezTo>
                  <a:pt x="108" y="145"/>
                  <a:pt x="106" y="148"/>
                  <a:pt x="103" y="152"/>
                </a:cubicBezTo>
                <a:cubicBezTo>
                  <a:pt x="105" y="150"/>
                  <a:pt x="103" y="150"/>
                  <a:pt x="101" y="151"/>
                </a:cubicBezTo>
                <a:cubicBezTo>
                  <a:pt x="103" y="149"/>
                  <a:pt x="103" y="149"/>
                  <a:pt x="104" y="149"/>
                </a:cubicBezTo>
                <a:cubicBezTo>
                  <a:pt x="105" y="148"/>
                  <a:pt x="105" y="147"/>
                  <a:pt x="107" y="145"/>
                </a:cubicBezTo>
                <a:cubicBezTo>
                  <a:pt x="108" y="144"/>
                  <a:pt x="108" y="146"/>
                  <a:pt x="109" y="144"/>
                </a:cubicBezTo>
                <a:cubicBezTo>
                  <a:pt x="111" y="142"/>
                  <a:pt x="109" y="141"/>
                  <a:pt x="113" y="139"/>
                </a:cubicBezTo>
                <a:cubicBezTo>
                  <a:pt x="113" y="139"/>
                  <a:pt x="111" y="141"/>
                  <a:pt x="111" y="141"/>
                </a:cubicBezTo>
                <a:cubicBezTo>
                  <a:pt x="114" y="139"/>
                  <a:pt x="114" y="138"/>
                  <a:pt x="113" y="138"/>
                </a:cubicBezTo>
                <a:cubicBezTo>
                  <a:pt x="115" y="136"/>
                  <a:pt x="115" y="137"/>
                  <a:pt x="115" y="137"/>
                </a:cubicBezTo>
                <a:cubicBezTo>
                  <a:pt x="115" y="136"/>
                  <a:pt x="118" y="134"/>
                  <a:pt x="118" y="133"/>
                </a:cubicBezTo>
                <a:cubicBezTo>
                  <a:pt x="118" y="133"/>
                  <a:pt x="116" y="134"/>
                  <a:pt x="115" y="135"/>
                </a:cubicBezTo>
                <a:cubicBezTo>
                  <a:pt x="116" y="134"/>
                  <a:pt x="116" y="134"/>
                  <a:pt x="117" y="132"/>
                </a:cubicBezTo>
                <a:cubicBezTo>
                  <a:pt x="115" y="134"/>
                  <a:pt x="115" y="134"/>
                  <a:pt x="116" y="132"/>
                </a:cubicBezTo>
                <a:cubicBezTo>
                  <a:pt x="115" y="132"/>
                  <a:pt x="115" y="132"/>
                  <a:pt x="115" y="132"/>
                </a:cubicBezTo>
                <a:cubicBezTo>
                  <a:pt x="114" y="133"/>
                  <a:pt x="113" y="134"/>
                  <a:pt x="112" y="135"/>
                </a:cubicBezTo>
                <a:cubicBezTo>
                  <a:pt x="111" y="136"/>
                  <a:pt x="112" y="134"/>
                  <a:pt x="109" y="137"/>
                </a:cubicBezTo>
                <a:cubicBezTo>
                  <a:pt x="111" y="135"/>
                  <a:pt x="109" y="136"/>
                  <a:pt x="110" y="134"/>
                </a:cubicBezTo>
                <a:cubicBezTo>
                  <a:pt x="112" y="133"/>
                  <a:pt x="110" y="133"/>
                  <a:pt x="111" y="133"/>
                </a:cubicBezTo>
                <a:cubicBezTo>
                  <a:pt x="112" y="131"/>
                  <a:pt x="115" y="128"/>
                  <a:pt x="116" y="127"/>
                </a:cubicBezTo>
                <a:cubicBezTo>
                  <a:pt x="118" y="126"/>
                  <a:pt x="119" y="125"/>
                  <a:pt x="120" y="126"/>
                </a:cubicBezTo>
                <a:cubicBezTo>
                  <a:pt x="121" y="125"/>
                  <a:pt x="121" y="124"/>
                  <a:pt x="121" y="124"/>
                </a:cubicBezTo>
                <a:cubicBezTo>
                  <a:pt x="121" y="124"/>
                  <a:pt x="119" y="125"/>
                  <a:pt x="119" y="124"/>
                </a:cubicBezTo>
                <a:cubicBezTo>
                  <a:pt x="122" y="121"/>
                  <a:pt x="125" y="119"/>
                  <a:pt x="126" y="117"/>
                </a:cubicBezTo>
                <a:cubicBezTo>
                  <a:pt x="127" y="116"/>
                  <a:pt x="127" y="116"/>
                  <a:pt x="128" y="116"/>
                </a:cubicBezTo>
                <a:cubicBezTo>
                  <a:pt x="142" y="104"/>
                  <a:pt x="148" y="99"/>
                  <a:pt x="162" y="88"/>
                </a:cubicBezTo>
                <a:cubicBezTo>
                  <a:pt x="163" y="89"/>
                  <a:pt x="163" y="89"/>
                  <a:pt x="164" y="88"/>
                </a:cubicBezTo>
                <a:cubicBezTo>
                  <a:pt x="166" y="86"/>
                  <a:pt x="163" y="88"/>
                  <a:pt x="163" y="88"/>
                </a:cubicBezTo>
                <a:cubicBezTo>
                  <a:pt x="175" y="79"/>
                  <a:pt x="184" y="73"/>
                  <a:pt x="197" y="65"/>
                </a:cubicBezTo>
                <a:cubicBezTo>
                  <a:pt x="197" y="65"/>
                  <a:pt x="196" y="65"/>
                  <a:pt x="195" y="66"/>
                </a:cubicBezTo>
                <a:cubicBezTo>
                  <a:pt x="196" y="65"/>
                  <a:pt x="197" y="65"/>
                  <a:pt x="199" y="63"/>
                </a:cubicBezTo>
                <a:cubicBezTo>
                  <a:pt x="199" y="64"/>
                  <a:pt x="199" y="64"/>
                  <a:pt x="201" y="63"/>
                </a:cubicBezTo>
                <a:cubicBezTo>
                  <a:pt x="202" y="63"/>
                  <a:pt x="201" y="62"/>
                  <a:pt x="201" y="62"/>
                </a:cubicBezTo>
                <a:cubicBezTo>
                  <a:pt x="203" y="61"/>
                  <a:pt x="203" y="61"/>
                  <a:pt x="203" y="62"/>
                </a:cubicBezTo>
                <a:cubicBezTo>
                  <a:pt x="207" y="60"/>
                  <a:pt x="211" y="58"/>
                  <a:pt x="214" y="56"/>
                </a:cubicBezTo>
                <a:cubicBezTo>
                  <a:pt x="213" y="56"/>
                  <a:pt x="212" y="57"/>
                  <a:pt x="210" y="57"/>
                </a:cubicBezTo>
                <a:cubicBezTo>
                  <a:pt x="214" y="54"/>
                  <a:pt x="214" y="57"/>
                  <a:pt x="222" y="53"/>
                </a:cubicBezTo>
                <a:cubicBezTo>
                  <a:pt x="222" y="52"/>
                  <a:pt x="218" y="54"/>
                  <a:pt x="217" y="54"/>
                </a:cubicBezTo>
                <a:cubicBezTo>
                  <a:pt x="219" y="52"/>
                  <a:pt x="216" y="54"/>
                  <a:pt x="216" y="53"/>
                </a:cubicBezTo>
                <a:cubicBezTo>
                  <a:pt x="215" y="53"/>
                  <a:pt x="214" y="54"/>
                  <a:pt x="214" y="54"/>
                </a:cubicBezTo>
                <a:cubicBezTo>
                  <a:pt x="212" y="54"/>
                  <a:pt x="215" y="53"/>
                  <a:pt x="210" y="56"/>
                </a:cubicBezTo>
                <a:cubicBezTo>
                  <a:pt x="211" y="54"/>
                  <a:pt x="217" y="52"/>
                  <a:pt x="219" y="50"/>
                </a:cubicBezTo>
                <a:cubicBezTo>
                  <a:pt x="220" y="50"/>
                  <a:pt x="219" y="51"/>
                  <a:pt x="221" y="50"/>
                </a:cubicBezTo>
                <a:cubicBezTo>
                  <a:pt x="227" y="46"/>
                  <a:pt x="237" y="41"/>
                  <a:pt x="245" y="39"/>
                </a:cubicBezTo>
                <a:cubicBezTo>
                  <a:pt x="246" y="40"/>
                  <a:pt x="242" y="40"/>
                  <a:pt x="241" y="41"/>
                </a:cubicBezTo>
                <a:cubicBezTo>
                  <a:pt x="242" y="41"/>
                  <a:pt x="244" y="40"/>
                  <a:pt x="245" y="40"/>
                </a:cubicBezTo>
                <a:cubicBezTo>
                  <a:pt x="247" y="39"/>
                  <a:pt x="249" y="39"/>
                  <a:pt x="254" y="37"/>
                </a:cubicBezTo>
                <a:cubicBezTo>
                  <a:pt x="252" y="37"/>
                  <a:pt x="247" y="38"/>
                  <a:pt x="253" y="36"/>
                </a:cubicBezTo>
                <a:cubicBezTo>
                  <a:pt x="252" y="36"/>
                  <a:pt x="250" y="37"/>
                  <a:pt x="251" y="36"/>
                </a:cubicBezTo>
                <a:cubicBezTo>
                  <a:pt x="252" y="36"/>
                  <a:pt x="254" y="35"/>
                  <a:pt x="255" y="35"/>
                </a:cubicBezTo>
                <a:cubicBezTo>
                  <a:pt x="257" y="35"/>
                  <a:pt x="255" y="34"/>
                  <a:pt x="258" y="33"/>
                </a:cubicBezTo>
                <a:cubicBezTo>
                  <a:pt x="259" y="34"/>
                  <a:pt x="259" y="34"/>
                  <a:pt x="259" y="34"/>
                </a:cubicBezTo>
                <a:cubicBezTo>
                  <a:pt x="263" y="32"/>
                  <a:pt x="265" y="32"/>
                  <a:pt x="267" y="31"/>
                </a:cubicBezTo>
                <a:cubicBezTo>
                  <a:pt x="273" y="28"/>
                  <a:pt x="273" y="30"/>
                  <a:pt x="279" y="27"/>
                </a:cubicBezTo>
                <a:cubicBezTo>
                  <a:pt x="280" y="27"/>
                  <a:pt x="279" y="27"/>
                  <a:pt x="279" y="28"/>
                </a:cubicBezTo>
                <a:cubicBezTo>
                  <a:pt x="282" y="27"/>
                  <a:pt x="285" y="26"/>
                  <a:pt x="285" y="25"/>
                </a:cubicBezTo>
                <a:cubicBezTo>
                  <a:pt x="288" y="26"/>
                  <a:pt x="294" y="23"/>
                  <a:pt x="301" y="22"/>
                </a:cubicBezTo>
                <a:cubicBezTo>
                  <a:pt x="301" y="21"/>
                  <a:pt x="301" y="21"/>
                  <a:pt x="301" y="21"/>
                </a:cubicBezTo>
                <a:cubicBezTo>
                  <a:pt x="301" y="21"/>
                  <a:pt x="297" y="22"/>
                  <a:pt x="296" y="22"/>
                </a:cubicBezTo>
                <a:cubicBezTo>
                  <a:pt x="298" y="21"/>
                  <a:pt x="297" y="22"/>
                  <a:pt x="298" y="21"/>
                </a:cubicBezTo>
                <a:cubicBezTo>
                  <a:pt x="301" y="20"/>
                  <a:pt x="301" y="20"/>
                  <a:pt x="301" y="20"/>
                </a:cubicBezTo>
                <a:cubicBezTo>
                  <a:pt x="301" y="20"/>
                  <a:pt x="297" y="21"/>
                  <a:pt x="297" y="21"/>
                </a:cubicBezTo>
                <a:cubicBezTo>
                  <a:pt x="300" y="19"/>
                  <a:pt x="301" y="19"/>
                  <a:pt x="305" y="18"/>
                </a:cubicBezTo>
                <a:cubicBezTo>
                  <a:pt x="305" y="19"/>
                  <a:pt x="307" y="18"/>
                  <a:pt x="306" y="19"/>
                </a:cubicBezTo>
                <a:cubicBezTo>
                  <a:pt x="308" y="18"/>
                  <a:pt x="309" y="17"/>
                  <a:pt x="309" y="18"/>
                </a:cubicBezTo>
                <a:cubicBezTo>
                  <a:pt x="316" y="16"/>
                  <a:pt x="316" y="16"/>
                  <a:pt x="322" y="15"/>
                </a:cubicBezTo>
                <a:cubicBezTo>
                  <a:pt x="325" y="15"/>
                  <a:pt x="325" y="14"/>
                  <a:pt x="327" y="13"/>
                </a:cubicBezTo>
                <a:cubicBezTo>
                  <a:pt x="329" y="12"/>
                  <a:pt x="329" y="13"/>
                  <a:pt x="330" y="13"/>
                </a:cubicBezTo>
                <a:cubicBezTo>
                  <a:pt x="332" y="13"/>
                  <a:pt x="332" y="12"/>
                  <a:pt x="334" y="12"/>
                </a:cubicBezTo>
                <a:cubicBezTo>
                  <a:pt x="336" y="12"/>
                  <a:pt x="338" y="11"/>
                  <a:pt x="338" y="12"/>
                </a:cubicBezTo>
                <a:cubicBezTo>
                  <a:pt x="337" y="12"/>
                  <a:pt x="338" y="12"/>
                  <a:pt x="337" y="12"/>
                </a:cubicBezTo>
                <a:cubicBezTo>
                  <a:pt x="337" y="12"/>
                  <a:pt x="336" y="12"/>
                  <a:pt x="336" y="12"/>
                </a:cubicBezTo>
                <a:cubicBezTo>
                  <a:pt x="336" y="13"/>
                  <a:pt x="340" y="11"/>
                  <a:pt x="341" y="12"/>
                </a:cubicBezTo>
                <a:cubicBezTo>
                  <a:pt x="343" y="12"/>
                  <a:pt x="337" y="12"/>
                  <a:pt x="340" y="11"/>
                </a:cubicBezTo>
                <a:cubicBezTo>
                  <a:pt x="342" y="11"/>
                  <a:pt x="342" y="11"/>
                  <a:pt x="342" y="11"/>
                </a:cubicBezTo>
                <a:cubicBezTo>
                  <a:pt x="344" y="11"/>
                  <a:pt x="344" y="11"/>
                  <a:pt x="345" y="11"/>
                </a:cubicBezTo>
                <a:cubicBezTo>
                  <a:pt x="346" y="10"/>
                  <a:pt x="340" y="11"/>
                  <a:pt x="342" y="10"/>
                </a:cubicBezTo>
                <a:cubicBezTo>
                  <a:pt x="347" y="10"/>
                  <a:pt x="347" y="10"/>
                  <a:pt x="347" y="10"/>
                </a:cubicBezTo>
                <a:cubicBezTo>
                  <a:pt x="347" y="9"/>
                  <a:pt x="347" y="9"/>
                  <a:pt x="345" y="9"/>
                </a:cubicBezTo>
                <a:cubicBezTo>
                  <a:pt x="349" y="8"/>
                  <a:pt x="350" y="10"/>
                  <a:pt x="354" y="10"/>
                </a:cubicBezTo>
                <a:cubicBezTo>
                  <a:pt x="356" y="10"/>
                  <a:pt x="358" y="9"/>
                  <a:pt x="360" y="9"/>
                </a:cubicBezTo>
                <a:cubicBezTo>
                  <a:pt x="361" y="9"/>
                  <a:pt x="359" y="9"/>
                  <a:pt x="361" y="9"/>
                </a:cubicBezTo>
                <a:cubicBezTo>
                  <a:pt x="360" y="9"/>
                  <a:pt x="359" y="9"/>
                  <a:pt x="358" y="9"/>
                </a:cubicBezTo>
                <a:cubicBezTo>
                  <a:pt x="355" y="8"/>
                  <a:pt x="363" y="8"/>
                  <a:pt x="360" y="8"/>
                </a:cubicBezTo>
                <a:cubicBezTo>
                  <a:pt x="361" y="7"/>
                  <a:pt x="362" y="9"/>
                  <a:pt x="364" y="8"/>
                </a:cubicBezTo>
                <a:cubicBezTo>
                  <a:pt x="367" y="8"/>
                  <a:pt x="362" y="8"/>
                  <a:pt x="363" y="7"/>
                </a:cubicBezTo>
                <a:cubicBezTo>
                  <a:pt x="364" y="7"/>
                  <a:pt x="365" y="7"/>
                  <a:pt x="365" y="7"/>
                </a:cubicBezTo>
                <a:cubicBezTo>
                  <a:pt x="366" y="7"/>
                  <a:pt x="367" y="8"/>
                  <a:pt x="367" y="8"/>
                </a:cubicBezTo>
                <a:cubicBezTo>
                  <a:pt x="367" y="9"/>
                  <a:pt x="370" y="8"/>
                  <a:pt x="371" y="9"/>
                </a:cubicBezTo>
                <a:cubicBezTo>
                  <a:pt x="374" y="8"/>
                  <a:pt x="371" y="8"/>
                  <a:pt x="372" y="8"/>
                </a:cubicBezTo>
                <a:cubicBezTo>
                  <a:pt x="372" y="7"/>
                  <a:pt x="371" y="8"/>
                  <a:pt x="371" y="8"/>
                </a:cubicBezTo>
                <a:cubicBezTo>
                  <a:pt x="371" y="7"/>
                  <a:pt x="379" y="9"/>
                  <a:pt x="381" y="7"/>
                </a:cubicBezTo>
                <a:cubicBezTo>
                  <a:pt x="384" y="7"/>
                  <a:pt x="386" y="8"/>
                  <a:pt x="390" y="7"/>
                </a:cubicBezTo>
                <a:cubicBezTo>
                  <a:pt x="390" y="7"/>
                  <a:pt x="389" y="7"/>
                  <a:pt x="390" y="7"/>
                </a:cubicBezTo>
                <a:cubicBezTo>
                  <a:pt x="387" y="6"/>
                  <a:pt x="389" y="6"/>
                  <a:pt x="386" y="5"/>
                </a:cubicBezTo>
                <a:cubicBezTo>
                  <a:pt x="388" y="6"/>
                  <a:pt x="389" y="7"/>
                  <a:pt x="391" y="6"/>
                </a:cubicBezTo>
                <a:cubicBezTo>
                  <a:pt x="392" y="6"/>
                  <a:pt x="392" y="7"/>
                  <a:pt x="394" y="7"/>
                </a:cubicBezTo>
                <a:cubicBezTo>
                  <a:pt x="395" y="7"/>
                  <a:pt x="395" y="6"/>
                  <a:pt x="395" y="6"/>
                </a:cubicBezTo>
                <a:cubicBezTo>
                  <a:pt x="396" y="6"/>
                  <a:pt x="399" y="6"/>
                  <a:pt x="397" y="6"/>
                </a:cubicBezTo>
                <a:cubicBezTo>
                  <a:pt x="401" y="5"/>
                  <a:pt x="402" y="7"/>
                  <a:pt x="401" y="7"/>
                </a:cubicBezTo>
                <a:cubicBezTo>
                  <a:pt x="408" y="7"/>
                  <a:pt x="400" y="5"/>
                  <a:pt x="400" y="4"/>
                </a:cubicBezTo>
                <a:cubicBezTo>
                  <a:pt x="402" y="5"/>
                  <a:pt x="404" y="4"/>
                  <a:pt x="401" y="4"/>
                </a:cubicBezTo>
                <a:cubicBezTo>
                  <a:pt x="406" y="3"/>
                  <a:pt x="402" y="5"/>
                  <a:pt x="407" y="5"/>
                </a:cubicBezTo>
                <a:cubicBezTo>
                  <a:pt x="411" y="4"/>
                  <a:pt x="406" y="3"/>
                  <a:pt x="410" y="3"/>
                </a:cubicBezTo>
                <a:cubicBezTo>
                  <a:pt x="408" y="2"/>
                  <a:pt x="400" y="3"/>
                  <a:pt x="399" y="2"/>
                </a:cubicBezTo>
                <a:cubicBezTo>
                  <a:pt x="400" y="1"/>
                  <a:pt x="404" y="2"/>
                  <a:pt x="404" y="2"/>
                </a:cubicBezTo>
                <a:cubicBezTo>
                  <a:pt x="407" y="2"/>
                  <a:pt x="407" y="1"/>
                  <a:pt x="412" y="2"/>
                </a:cubicBezTo>
                <a:cubicBezTo>
                  <a:pt x="411" y="2"/>
                  <a:pt x="413" y="2"/>
                  <a:pt x="412" y="3"/>
                </a:cubicBezTo>
                <a:cubicBezTo>
                  <a:pt x="415" y="3"/>
                  <a:pt x="415" y="1"/>
                  <a:pt x="419" y="1"/>
                </a:cubicBezTo>
                <a:cubicBezTo>
                  <a:pt x="417" y="2"/>
                  <a:pt x="416" y="2"/>
                  <a:pt x="421" y="2"/>
                </a:cubicBezTo>
                <a:cubicBezTo>
                  <a:pt x="420" y="3"/>
                  <a:pt x="417" y="3"/>
                  <a:pt x="417" y="2"/>
                </a:cubicBezTo>
                <a:cubicBezTo>
                  <a:pt x="416" y="2"/>
                  <a:pt x="416" y="3"/>
                  <a:pt x="415" y="3"/>
                </a:cubicBezTo>
                <a:cubicBezTo>
                  <a:pt x="414" y="3"/>
                  <a:pt x="417" y="3"/>
                  <a:pt x="417" y="4"/>
                </a:cubicBezTo>
                <a:cubicBezTo>
                  <a:pt x="419" y="4"/>
                  <a:pt x="418" y="3"/>
                  <a:pt x="416" y="3"/>
                </a:cubicBezTo>
                <a:cubicBezTo>
                  <a:pt x="417" y="3"/>
                  <a:pt x="421" y="3"/>
                  <a:pt x="421" y="4"/>
                </a:cubicBezTo>
                <a:cubicBezTo>
                  <a:pt x="418" y="4"/>
                  <a:pt x="427" y="5"/>
                  <a:pt x="424" y="5"/>
                </a:cubicBezTo>
                <a:cubicBezTo>
                  <a:pt x="427" y="5"/>
                  <a:pt x="427" y="6"/>
                  <a:pt x="430" y="6"/>
                </a:cubicBezTo>
                <a:cubicBezTo>
                  <a:pt x="426" y="5"/>
                  <a:pt x="427" y="5"/>
                  <a:pt x="425" y="4"/>
                </a:cubicBezTo>
                <a:cubicBezTo>
                  <a:pt x="426" y="4"/>
                  <a:pt x="428" y="4"/>
                  <a:pt x="430" y="4"/>
                </a:cubicBezTo>
                <a:cubicBezTo>
                  <a:pt x="427" y="4"/>
                  <a:pt x="430" y="4"/>
                  <a:pt x="428" y="4"/>
                </a:cubicBezTo>
                <a:cubicBezTo>
                  <a:pt x="429" y="5"/>
                  <a:pt x="432" y="5"/>
                  <a:pt x="433" y="5"/>
                </a:cubicBezTo>
                <a:cubicBezTo>
                  <a:pt x="434" y="5"/>
                  <a:pt x="431" y="5"/>
                  <a:pt x="431" y="4"/>
                </a:cubicBezTo>
                <a:cubicBezTo>
                  <a:pt x="432" y="4"/>
                  <a:pt x="438" y="5"/>
                  <a:pt x="438" y="5"/>
                </a:cubicBezTo>
                <a:cubicBezTo>
                  <a:pt x="442" y="6"/>
                  <a:pt x="445" y="6"/>
                  <a:pt x="453" y="7"/>
                </a:cubicBezTo>
                <a:cubicBezTo>
                  <a:pt x="453" y="7"/>
                  <a:pt x="452" y="7"/>
                  <a:pt x="451" y="7"/>
                </a:cubicBezTo>
                <a:cubicBezTo>
                  <a:pt x="451" y="7"/>
                  <a:pt x="453" y="7"/>
                  <a:pt x="453" y="7"/>
                </a:cubicBezTo>
                <a:cubicBezTo>
                  <a:pt x="452" y="8"/>
                  <a:pt x="450" y="7"/>
                  <a:pt x="447" y="6"/>
                </a:cubicBezTo>
                <a:cubicBezTo>
                  <a:pt x="447" y="7"/>
                  <a:pt x="447" y="7"/>
                  <a:pt x="447" y="7"/>
                </a:cubicBezTo>
                <a:cubicBezTo>
                  <a:pt x="448" y="7"/>
                  <a:pt x="453" y="8"/>
                  <a:pt x="453" y="9"/>
                </a:cubicBezTo>
                <a:cubicBezTo>
                  <a:pt x="454" y="8"/>
                  <a:pt x="456" y="7"/>
                  <a:pt x="453" y="6"/>
                </a:cubicBezTo>
                <a:cubicBezTo>
                  <a:pt x="454" y="6"/>
                  <a:pt x="457" y="7"/>
                  <a:pt x="455" y="6"/>
                </a:cubicBezTo>
                <a:cubicBezTo>
                  <a:pt x="456" y="6"/>
                  <a:pt x="458" y="7"/>
                  <a:pt x="460" y="7"/>
                </a:cubicBezTo>
                <a:cubicBezTo>
                  <a:pt x="460" y="7"/>
                  <a:pt x="459" y="7"/>
                  <a:pt x="458" y="6"/>
                </a:cubicBezTo>
                <a:cubicBezTo>
                  <a:pt x="460" y="6"/>
                  <a:pt x="465" y="7"/>
                  <a:pt x="465" y="6"/>
                </a:cubicBezTo>
                <a:cubicBezTo>
                  <a:pt x="466" y="7"/>
                  <a:pt x="466" y="7"/>
                  <a:pt x="465" y="7"/>
                </a:cubicBezTo>
                <a:cubicBezTo>
                  <a:pt x="466" y="7"/>
                  <a:pt x="469" y="8"/>
                  <a:pt x="468" y="8"/>
                </a:cubicBezTo>
                <a:cubicBezTo>
                  <a:pt x="466" y="8"/>
                  <a:pt x="466" y="8"/>
                  <a:pt x="463" y="7"/>
                </a:cubicBezTo>
                <a:cubicBezTo>
                  <a:pt x="463" y="8"/>
                  <a:pt x="464" y="8"/>
                  <a:pt x="464" y="8"/>
                </a:cubicBezTo>
                <a:cubicBezTo>
                  <a:pt x="468" y="9"/>
                  <a:pt x="467" y="8"/>
                  <a:pt x="470" y="9"/>
                </a:cubicBezTo>
                <a:cubicBezTo>
                  <a:pt x="470" y="8"/>
                  <a:pt x="473" y="8"/>
                  <a:pt x="477" y="9"/>
                </a:cubicBezTo>
                <a:cubicBezTo>
                  <a:pt x="476" y="10"/>
                  <a:pt x="474" y="9"/>
                  <a:pt x="471" y="9"/>
                </a:cubicBezTo>
                <a:cubicBezTo>
                  <a:pt x="472" y="9"/>
                  <a:pt x="472" y="10"/>
                  <a:pt x="472" y="10"/>
                </a:cubicBezTo>
                <a:cubicBezTo>
                  <a:pt x="473" y="10"/>
                  <a:pt x="475" y="10"/>
                  <a:pt x="476" y="10"/>
                </a:cubicBezTo>
                <a:cubicBezTo>
                  <a:pt x="478" y="10"/>
                  <a:pt x="478" y="11"/>
                  <a:pt x="478" y="11"/>
                </a:cubicBezTo>
                <a:cubicBezTo>
                  <a:pt x="479" y="11"/>
                  <a:pt x="481" y="11"/>
                  <a:pt x="483" y="12"/>
                </a:cubicBezTo>
                <a:cubicBezTo>
                  <a:pt x="483" y="11"/>
                  <a:pt x="484" y="11"/>
                  <a:pt x="482" y="11"/>
                </a:cubicBezTo>
                <a:cubicBezTo>
                  <a:pt x="483" y="10"/>
                  <a:pt x="485" y="11"/>
                  <a:pt x="484" y="12"/>
                </a:cubicBezTo>
                <a:cubicBezTo>
                  <a:pt x="485" y="12"/>
                  <a:pt x="486" y="11"/>
                  <a:pt x="487" y="12"/>
                </a:cubicBezTo>
                <a:cubicBezTo>
                  <a:pt x="487" y="12"/>
                  <a:pt x="485" y="10"/>
                  <a:pt x="490" y="11"/>
                </a:cubicBezTo>
                <a:cubicBezTo>
                  <a:pt x="490" y="10"/>
                  <a:pt x="485" y="10"/>
                  <a:pt x="484" y="9"/>
                </a:cubicBezTo>
                <a:cubicBezTo>
                  <a:pt x="482" y="9"/>
                  <a:pt x="481" y="9"/>
                  <a:pt x="482" y="9"/>
                </a:cubicBezTo>
                <a:cubicBezTo>
                  <a:pt x="480" y="9"/>
                  <a:pt x="481" y="9"/>
                  <a:pt x="478" y="8"/>
                </a:cubicBezTo>
                <a:cubicBezTo>
                  <a:pt x="478" y="8"/>
                  <a:pt x="482" y="9"/>
                  <a:pt x="481" y="7"/>
                </a:cubicBezTo>
                <a:cubicBezTo>
                  <a:pt x="484" y="8"/>
                  <a:pt x="482" y="8"/>
                  <a:pt x="482" y="8"/>
                </a:cubicBezTo>
                <a:cubicBezTo>
                  <a:pt x="486" y="9"/>
                  <a:pt x="486" y="9"/>
                  <a:pt x="489" y="9"/>
                </a:cubicBezTo>
                <a:cubicBezTo>
                  <a:pt x="489" y="9"/>
                  <a:pt x="487" y="9"/>
                  <a:pt x="487" y="8"/>
                </a:cubicBezTo>
                <a:cubicBezTo>
                  <a:pt x="491" y="9"/>
                  <a:pt x="493" y="10"/>
                  <a:pt x="496" y="11"/>
                </a:cubicBezTo>
                <a:cubicBezTo>
                  <a:pt x="495" y="11"/>
                  <a:pt x="495" y="10"/>
                  <a:pt x="495" y="11"/>
                </a:cubicBezTo>
                <a:cubicBezTo>
                  <a:pt x="496" y="11"/>
                  <a:pt x="499" y="12"/>
                  <a:pt x="499" y="11"/>
                </a:cubicBezTo>
                <a:cubicBezTo>
                  <a:pt x="500" y="12"/>
                  <a:pt x="500" y="12"/>
                  <a:pt x="501" y="13"/>
                </a:cubicBezTo>
                <a:cubicBezTo>
                  <a:pt x="505" y="13"/>
                  <a:pt x="510" y="15"/>
                  <a:pt x="512" y="16"/>
                </a:cubicBezTo>
                <a:cubicBezTo>
                  <a:pt x="514" y="17"/>
                  <a:pt x="512" y="15"/>
                  <a:pt x="510" y="14"/>
                </a:cubicBezTo>
                <a:cubicBezTo>
                  <a:pt x="510" y="14"/>
                  <a:pt x="516" y="16"/>
                  <a:pt x="514" y="16"/>
                </a:cubicBezTo>
                <a:cubicBezTo>
                  <a:pt x="516" y="17"/>
                  <a:pt x="519" y="18"/>
                  <a:pt x="520" y="18"/>
                </a:cubicBezTo>
                <a:cubicBezTo>
                  <a:pt x="519" y="17"/>
                  <a:pt x="518" y="17"/>
                  <a:pt x="517" y="17"/>
                </a:cubicBezTo>
                <a:cubicBezTo>
                  <a:pt x="520" y="17"/>
                  <a:pt x="527" y="19"/>
                  <a:pt x="532" y="21"/>
                </a:cubicBezTo>
                <a:cubicBezTo>
                  <a:pt x="529" y="19"/>
                  <a:pt x="537" y="22"/>
                  <a:pt x="537" y="22"/>
                </a:cubicBezTo>
                <a:cubicBezTo>
                  <a:pt x="539" y="22"/>
                  <a:pt x="538" y="23"/>
                  <a:pt x="540" y="23"/>
                </a:cubicBezTo>
                <a:cubicBezTo>
                  <a:pt x="539" y="23"/>
                  <a:pt x="538" y="23"/>
                  <a:pt x="536" y="22"/>
                </a:cubicBezTo>
                <a:cubicBezTo>
                  <a:pt x="536" y="23"/>
                  <a:pt x="543" y="25"/>
                  <a:pt x="545" y="25"/>
                </a:cubicBezTo>
                <a:cubicBezTo>
                  <a:pt x="545" y="25"/>
                  <a:pt x="542" y="25"/>
                  <a:pt x="540" y="24"/>
                </a:cubicBezTo>
                <a:cubicBezTo>
                  <a:pt x="543" y="24"/>
                  <a:pt x="547" y="25"/>
                  <a:pt x="551" y="27"/>
                </a:cubicBezTo>
                <a:cubicBezTo>
                  <a:pt x="551" y="27"/>
                  <a:pt x="550" y="27"/>
                  <a:pt x="552" y="28"/>
                </a:cubicBezTo>
                <a:cubicBezTo>
                  <a:pt x="551" y="28"/>
                  <a:pt x="549" y="26"/>
                  <a:pt x="549" y="27"/>
                </a:cubicBezTo>
                <a:cubicBezTo>
                  <a:pt x="550" y="28"/>
                  <a:pt x="552" y="28"/>
                  <a:pt x="552" y="29"/>
                </a:cubicBezTo>
                <a:cubicBezTo>
                  <a:pt x="554" y="30"/>
                  <a:pt x="550" y="28"/>
                  <a:pt x="551" y="29"/>
                </a:cubicBezTo>
                <a:cubicBezTo>
                  <a:pt x="555" y="29"/>
                  <a:pt x="555" y="30"/>
                  <a:pt x="558" y="30"/>
                </a:cubicBezTo>
                <a:cubicBezTo>
                  <a:pt x="562" y="32"/>
                  <a:pt x="569" y="34"/>
                  <a:pt x="569" y="35"/>
                </a:cubicBezTo>
                <a:cubicBezTo>
                  <a:pt x="571" y="36"/>
                  <a:pt x="570" y="35"/>
                  <a:pt x="571" y="35"/>
                </a:cubicBezTo>
                <a:cubicBezTo>
                  <a:pt x="572" y="36"/>
                  <a:pt x="575" y="37"/>
                  <a:pt x="573" y="37"/>
                </a:cubicBezTo>
                <a:cubicBezTo>
                  <a:pt x="575" y="38"/>
                  <a:pt x="575" y="38"/>
                  <a:pt x="577" y="39"/>
                </a:cubicBezTo>
                <a:cubicBezTo>
                  <a:pt x="577" y="39"/>
                  <a:pt x="575" y="39"/>
                  <a:pt x="576" y="39"/>
                </a:cubicBezTo>
                <a:cubicBezTo>
                  <a:pt x="578" y="40"/>
                  <a:pt x="578" y="39"/>
                  <a:pt x="579" y="39"/>
                </a:cubicBezTo>
                <a:cubicBezTo>
                  <a:pt x="579" y="38"/>
                  <a:pt x="576" y="38"/>
                  <a:pt x="576" y="38"/>
                </a:cubicBezTo>
                <a:cubicBezTo>
                  <a:pt x="576" y="37"/>
                  <a:pt x="580" y="39"/>
                  <a:pt x="579" y="39"/>
                </a:cubicBezTo>
                <a:cubicBezTo>
                  <a:pt x="581" y="40"/>
                  <a:pt x="581" y="40"/>
                  <a:pt x="583" y="40"/>
                </a:cubicBezTo>
                <a:cubicBezTo>
                  <a:pt x="586" y="42"/>
                  <a:pt x="586" y="42"/>
                  <a:pt x="589" y="44"/>
                </a:cubicBezTo>
                <a:cubicBezTo>
                  <a:pt x="587" y="43"/>
                  <a:pt x="587" y="42"/>
                  <a:pt x="586" y="42"/>
                </a:cubicBezTo>
                <a:cubicBezTo>
                  <a:pt x="585" y="40"/>
                  <a:pt x="593" y="44"/>
                  <a:pt x="594" y="45"/>
                </a:cubicBezTo>
                <a:cubicBezTo>
                  <a:pt x="594" y="45"/>
                  <a:pt x="591" y="43"/>
                  <a:pt x="590" y="43"/>
                </a:cubicBezTo>
                <a:cubicBezTo>
                  <a:pt x="592" y="45"/>
                  <a:pt x="596" y="46"/>
                  <a:pt x="598" y="48"/>
                </a:cubicBezTo>
                <a:cubicBezTo>
                  <a:pt x="600" y="49"/>
                  <a:pt x="597" y="46"/>
                  <a:pt x="599" y="47"/>
                </a:cubicBezTo>
                <a:cubicBezTo>
                  <a:pt x="600" y="48"/>
                  <a:pt x="601" y="49"/>
                  <a:pt x="603" y="50"/>
                </a:cubicBezTo>
                <a:cubicBezTo>
                  <a:pt x="603" y="50"/>
                  <a:pt x="606" y="52"/>
                  <a:pt x="606" y="51"/>
                </a:cubicBezTo>
                <a:cubicBezTo>
                  <a:pt x="612" y="54"/>
                  <a:pt x="615" y="56"/>
                  <a:pt x="620" y="59"/>
                </a:cubicBezTo>
                <a:cubicBezTo>
                  <a:pt x="619" y="58"/>
                  <a:pt x="619" y="59"/>
                  <a:pt x="619" y="59"/>
                </a:cubicBezTo>
                <a:cubicBezTo>
                  <a:pt x="624" y="60"/>
                  <a:pt x="634" y="67"/>
                  <a:pt x="640" y="71"/>
                </a:cubicBezTo>
                <a:cubicBezTo>
                  <a:pt x="642" y="72"/>
                  <a:pt x="641" y="71"/>
                  <a:pt x="643" y="73"/>
                </a:cubicBezTo>
                <a:cubicBezTo>
                  <a:pt x="643" y="73"/>
                  <a:pt x="643" y="73"/>
                  <a:pt x="644" y="73"/>
                </a:cubicBezTo>
                <a:cubicBezTo>
                  <a:pt x="644" y="73"/>
                  <a:pt x="643" y="72"/>
                  <a:pt x="642" y="72"/>
                </a:cubicBezTo>
                <a:cubicBezTo>
                  <a:pt x="645" y="73"/>
                  <a:pt x="651" y="78"/>
                  <a:pt x="653" y="78"/>
                </a:cubicBezTo>
                <a:cubicBezTo>
                  <a:pt x="655" y="80"/>
                  <a:pt x="658" y="83"/>
                  <a:pt x="661" y="84"/>
                </a:cubicBezTo>
                <a:cubicBezTo>
                  <a:pt x="665" y="87"/>
                  <a:pt x="675" y="94"/>
                  <a:pt x="680" y="98"/>
                </a:cubicBezTo>
                <a:cubicBezTo>
                  <a:pt x="680" y="98"/>
                  <a:pt x="679" y="97"/>
                  <a:pt x="679" y="98"/>
                </a:cubicBezTo>
                <a:cubicBezTo>
                  <a:pt x="681" y="99"/>
                  <a:pt x="682" y="100"/>
                  <a:pt x="684" y="102"/>
                </a:cubicBezTo>
                <a:cubicBezTo>
                  <a:pt x="685" y="102"/>
                  <a:pt x="683" y="101"/>
                  <a:pt x="684" y="101"/>
                </a:cubicBezTo>
                <a:cubicBezTo>
                  <a:pt x="688" y="104"/>
                  <a:pt x="693" y="109"/>
                  <a:pt x="699" y="114"/>
                </a:cubicBezTo>
                <a:cubicBezTo>
                  <a:pt x="698" y="114"/>
                  <a:pt x="698" y="114"/>
                  <a:pt x="699" y="115"/>
                </a:cubicBezTo>
                <a:cubicBezTo>
                  <a:pt x="701" y="117"/>
                  <a:pt x="702" y="118"/>
                  <a:pt x="703" y="118"/>
                </a:cubicBezTo>
                <a:cubicBezTo>
                  <a:pt x="705" y="120"/>
                  <a:pt x="704" y="119"/>
                  <a:pt x="705" y="120"/>
                </a:cubicBezTo>
                <a:cubicBezTo>
                  <a:pt x="707" y="122"/>
                  <a:pt x="704" y="119"/>
                  <a:pt x="705" y="119"/>
                </a:cubicBezTo>
                <a:cubicBezTo>
                  <a:pt x="707" y="121"/>
                  <a:pt x="707" y="121"/>
                  <a:pt x="709" y="123"/>
                </a:cubicBezTo>
                <a:cubicBezTo>
                  <a:pt x="705" y="121"/>
                  <a:pt x="715" y="129"/>
                  <a:pt x="718" y="132"/>
                </a:cubicBezTo>
                <a:cubicBezTo>
                  <a:pt x="716" y="131"/>
                  <a:pt x="717" y="131"/>
                  <a:pt x="716" y="129"/>
                </a:cubicBezTo>
                <a:cubicBezTo>
                  <a:pt x="716" y="129"/>
                  <a:pt x="717" y="130"/>
                  <a:pt x="717" y="130"/>
                </a:cubicBezTo>
                <a:cubicBezTo>
                  <a:pt x="722" y="135"/>
                  <a:pt x="722" y="134"/>
                  <a:pt x="723" y="137"/>
                </a:cubicBezTo>
                <a:cubicBezTo>
                  <a:pt x="724" y="138"/>
                  <a:pt x="723" y="136"/>
                  <a:pt x="724" y="136"/>
                </a:cubicBezTo>
                <a:cubicBezTo>
                  <a:pt x="727" y="139"/>
                  <a:pt x="727" y="140"/>
                  <a:pt x="728" y="141"/>
                </a:cubicBezTo>
                <a:cubicBezTo>
                  <a:pt x="729" y="142"/>
                  <a:pt x="732" y="144"/>
                  <a:pt x="732" y="145"/>
                </a:cubicBezTo>
                <a:cubicBezTo>
                  <a:pt x="732" y="146"/>
                  <a:pt x="735" y="148"/>
                  <a:pt x="734" y="148"/>
                </a:cubicBezTo>
                <a:cubicBezTo>
                  <a:pt x="736" y="149"/>
                  <a:pt x="736" y="149"/>
                  <a:pt x="737" y="150"/>
                </a:cubicBezTo>
                <a:cubicBezTo>
                  <a:pt x="738" y="150"/>
                  <a:pt x="735" y="148"/>
                  <a:pt x="734" y="147"/>
                </a:cubicBezTo>
                <a:cubicBezTo>
                  <a:pt x="736" y="147"/>
                  <a:pt x="734" y="144"/>
                  <a:pt x="736" y="144"/>
                </a:cubicBezTo>
                <a:cubicBezTo>
                  <a:pt x="739" y="150"/>
                  <a:pt x="741" y="155"/>
                  <a:pt x="745" y="161"/>
                </a:cubicBezTo>
                <a:cubicBezTo>
                  <a:pt x="747" y="163"/>
                  <a:pt x="742" y="157"/>
                  <a:pt x="747" y="162"/>
                </a:cubicBezTo>
                <a:cubicBezTo>
                  <a:pt x="747" y="161"/>
                  <a:pt x="745" y="159"/>
                  <a:pt x="746" y="160"/>
                </a:cubicBezTo>
                <a:cubicBezTo>
                  <a:pt x="744" y="157"/>
                  <a:pt x="744" y="158"/>
                  <a:pt x="743" y="156"/>
                </a:cubicBezTo>
                <a:cubicBezTo>
                  <a:pt x="743" y="156"/>
                  <a:pt x="745" y="158"/>
                  <a:pt x="746" y="159"/>
                </a:cubicBezTo>
                <a:cubicBezTo>
                  <a:pt x="746" y="159"/>
                  <a:pt x="745" y="156"/>
                  <a:pt x="747" y="158"/>
                </a:cubicBezTo>
                <a:cubicBezTo>
                  <a:pt x="746" y="156"/>
                  <a:pt x="744" y="153"/>
                  <a:pt x="745" y="154"/>
                </a:cubicBezTo>
                <a:cubicBezTo>
                  <a:pt x="747" y="156"/>
                  <a:pt x="748" y="158"/>
                  <a:pt x="749" y="159"/>
                </a:cubicBezTo>
                <a:cubicBezTo>
                  <a:pt x="749" y="160"/>
                  <a:pt x="752" y="165"/>
                  <a:pt x="750" y="164"/>
                </a:cubicBezTo>
                <a:cubicBezTo>
                  <a:pt x="752" y="166"/>
                  <a:pt x="751" y="167"/>
                  <a:pt x="751" y="167"/>
                </a:cubicBezTo>
                <a:cubicBezTo>
                  <a:pt x="753" y="170"/>
                  <a:pt x="756" y="173"/>
                  <a:pt x="757" y="174"/>
                </a:cubicBezTo>
                <a:cubicBezTo>
                  <a:pt x="757" y="173"/>
                  <a:pt x="755" y="172"/>
                  <a:pt x="754" y="170"/>
                </a:cubicBezTo>
                <a:cubicBezTo>
                  <a:pt x="754" y="168"/>
                  <a:pt x="759" y="172"/>
                  <a:pt x="756" y="168"/>
                </a:cubicBezTo>
                <a:cubicBezTo>
                  <a:pt x="757" y="169"/>
                  <a:pt x="757" y="170"/>
                  <a:pt x="759" y="173"/>
                </a:cubicBezTo>
                <a:cubicBezTo>
                  <a:pt x="759" y="174"/>
                  <a:pt x="757" y="173"/>
                  <a:pt x="760" y="177"/>
                </a:cubicBezTo>
                <a:cubicBezTo>
                  <a:pt x="759" y="176"/>
                  <a:pt x="759" y="175"/>
                  <a:pt x="758" y="175"/>
                </a:cubicBezTo>
                <a:cubicBezTo>
                  <a:pt x="760" y="177"/>
                  <a:pt x="760" y="179"/>
                  <a:pt x="762" y="181"/>
                </a:cubicBezTo>
                <a:cubicBezTo>
                  <a:pt x="762" y="182"/>
                  <a:pt x="762" y="181"/>
                  <a:pt x="764" y="182"/>
                </a:cubicBezTo>
                <a:cubicBezTo>
                  <a:pt x="765" y="184"/>
                  <a:pt x="766" y="187"/>
                  <a:pt x="767" y="186"/>
                </a:cubicBezTo>
                <a:cubicBezTo>
                  <a:pt x="768" y="186"/>
                  <a:pt x="765" y="183"/>
                  <a:pt x="764" y="182"/>
                </a:cubicBezTo>
                <a:cubicBezTo>
                  <a:pt x="762" y="178"/>
                  <a:pt x="767" y="183"/>
                  <a:pt x="764" y="178"/>
                </a:cubicBezTo>
                <a:cubicBezTo>
                  <a:pt x="766" y="180"/>
                  <a:pt x="766" y="181"/>
                  <a:pt x="766" y="179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70" y="185"/>
                  <a:pt x="768" y="190"/>
                  <a:pt x="774" y="194"/>
                </a:cubicBezTo>
                <a:cubicBezTo>
                  <a:pt x="773" y="192"/>
                  <a:pt x="774" y="192"/>
                  <a:pt x="776" y="194"/>
                </a:cubicBezTo>
                <a:cubicBezTo>
                  <a:pt x="775" y="192"/>
                  <a:pt x="774" y="188"/>
                  <a:pt x="776" y="190"/>
                </a:cubicBezTo>
                <a:cubicBezTo>
                  <a:pt x="782" y="200"/>
                  <a:pt x="774" y="198"/>
                  <a:pt x="781" y="209"/>
                </a:cubicBezTo>
                <a:cubicBezTo>
                  <a:pt x="782" y="211"/>
                  <a:pt x="782" y="210"/>
                  <a:pt x="784" y="211"/>
                </a:cubicBezTo>
                <a:cubicBezTo>
                  <a:pt x="782" y="207"/>
                  <a:pt x="785" y="207"/>
                  <a:pt x="785" y="203"/>
                </a:cubicBezTo>
                <a:cubicBezTo>
                  <a:pt x="789" y="210"/>
                  <a:pt x="784" y="206"/>
                  <a:pt x="788" y="212"/>
                </a:cubicBezTo>
                <a:cubicBezTo>
                  <a:pt x="786" y="212"/>
                  <a:pt x="788" y="216"/>
                  <a:pt x="786" y="217"/>
                </a:cubicBezTo>
                <a:cubicBezTo>
                  <a:pt x="787" y="218"/>
                  <a:pt x="788" y="218"/>
                  <a:pt x="789" y="220"/>
                </a:cubicBezTo>
                <a:cubicBezTo>
                  <a:pt x="788" y="220"/>
                  <a:pt x="787" y="218"/>
                  <a:pt x="787" y="219"/>
                </a:cubicBezTo>
                <a:cubicBezTo>
                  <a:pt x="788" y="221"/>
                  <a:pt x="789" y="223"/>
                  <a:pt x="791" y="226"/>
                </a:cubicBezTo>
                <a:cubicBezTo>
                  <a:pt x="793" y="227"/>
                  <a:pt x="790" y="222"/>
                  <a:pt x="793" y="224"/>
                </a:cubicBezTo>
                <a:cubicBezTo>
                  <a:pt x="792" y="220"/>
                  <a:pt x="793" y="220"/>
                  <a:pt x="795" y="221"/>
                </a:cubicBezTo>
                <a:cubicBezTo>
                  <a:pt x="798" y="227"/>
                  <a:pt x="796" y="231"/>
                  <a:pt x="795" y="230"/>
                </a:cubicBezTo>
                <a:cubicBezTo>
                  <a:pt x="795" y="231"/>
                  <a:pt x="796" y="233"/>
                  <a:pt x="796" y="234"/>
                </a:cubicBezTo>
                <a:cubicBezTo>
                  <a:pt x="793" y="231"/>
                  <a:pt x="796" y="239"/>
                  <a:pt x="792" y="235"/>
                </a:cubicBezTo>
                <a:cubicBezTo>
                  <a:pt x="794" y="238"/>
                  <a:pt x="793" y="237"/>
                  <a:pt x="792" y="236"/>
                </a:cubicBezTo>
                <a:cubicBezTo>
                  <a:pt x="794" y="240"/>
                  <a:pt x="794" y="243"/>
                  <a:pt x="797" y="248"/>
                </a:cubicBezTo>
                <a:cubicBezTo>
                  <a:pt x="797" y="246"/>
                  <a:pt x="797" y="245"/>
                  <a:pt x="799" y="248"/>
                </a:cubicBezTo>
                <a:cubicBezTo>
                  <a:pt x="799" y="247"/>
                  <a:pt x="798" y="246"/>
                  <a:pt x="798" y="245"/>
                </a:cubicBezTo>
                <a:cubicBezTo>
                  <a:pt x="798" y="244"/>
                  <a:pt x="799" y="247"/>
                  <a:pt x="800" y="247"/>
                </a:cubicBezTo>
                <a:cubicBezTo>
                  <a:pt x="800" y="246"/>
                  <a:pt x="799" y="246"/>
                  <a:pt x="798" y="244"/>
                </a:cubicBezTo>
                <a:cubicBezTo>
                  <a:pt x="799" y="244"/>
                  <a:pt x="800" y="246"/>
                  <a:pt x="800" y="246"/>
                </a:cubicBezTo>
                <a:cubicBezTo>
                  <a:pt x="802" y="250"/>
                  <a:pt x="800" y="249"/>
                  <a:pt x="801" y="252"/>
                </a:cubicBezTo>
                <a:cubicBezTo>
                  <a:pt x="799" y="250"/>
                  <a:pt x="800" y="252"/>
                  <a:pt x="799" y="251"/>
                </a:cubicBezTo>
                <a:cubicBezTo>
                  <a:pt x="800" y="252"/>
                  <a:pt x="801" y="254"/>
                  <a:pt x="802" y="256"/>
                </a:cubicBezTo>
                <a:cubicBezTo>
                  <a:pt x="800" y="254"/>
                  <a:pt x="800" y="256"/>
                  <a:pt x="799" y="255"/>
                </a:cubicBezTo>
                <a:cubicBezTo>
                  <a:pt x="799" y="256"/>
                  <a:pt x="800" y="257"/>
                  <a:pt x="800" y="258"/>
                </a:cubicBezTo>
                <a:cubicBezTo>
                  <a:pt x="798" y="257"/>
                  <a:pt x="797" y="261"/>
                  <a:pt x="794" y="257"/>
                </a:cubicBezTo>
                <a:cubicBezTo>
                  <a:pt x="794" y="258"/>
                  <a:pt x="795" y="260"/>
                  <a:pt x="794" y="260"/>
                </a:cubicBezTo>
                <a:cubicBezTo>
                  <a:pt x="792" y="255"/>
                  <a:pt x="791" y="256"/>
                  <a:pt x="790" y="256"/>
                </a:cubicBezTo>
                <a:cubicBezTo>
                  <a:pt x="792" y="259"/>
                  <a:pt x="794" y="261"/>
                  <a:pt x="795" y="265"/>
                </a:cubicBezTo>
                <a:cubicBezTo>
                  <a:pt x="793" y="262"/>
                  <a:pt x="795" y="266"/>
                  <a:pt x="793" y="262"/>
                </a:cubicBezTo>
                <a:cubicBezTo>
                  <a:pt x="792" y="267"/>
                  <a:pt x="790" y="268"/>
                  <a:pt x="787" y="266"/>
                </a:cubicBezTo>
                <a:cubicBezTo>
                  <a:pt x="786" y="263"/>
                  <a:pt x="784" y="260"/>
                  <a:pt x="784" y="259"/>
                </a:cubicBezTo>
                <a:cubicBezTo>
                  <a:pt x="784" y="258"/>
                  <a:pt x="783" y="258"/>
                  <a:pt x="783" y="257"/>
                </a:cubicBezTo>
                <a:cubicBezTo>
                  <a:pt x="783" y="257"/>
                  <a:pt x="783" y="258"/>
                  <a:pt x="784" y="259"/>
                </a:cubicBezTo>
                <a:cubicBezTo>
                  <a:pt x="783" y="258"/>
                  <a:pt x="782" y="256"/>
                  <a:pt x="782" y="255"/>
                </a:cubicBezTo>
                <a:close/>
                <a:moveTo>
                  <a:pt x="340" y="50"/>
                </a:moveTo>
                <a:cubicBezTo>
                  <a:pt x="338" y="51"/>
                  <a:pt x="336" y="51"/>
                  <a:pt x="336" y="51"/>
                </a:cubicBezTo>
                <a:cubicBezTo>
                  <a:pt x="338" y="51"/>
                  <a:pt x="340" y="51"/>
                  <a:pt x="340" y="50"/>
                </a:cubicBezTo>
                <a:close/>
                <a:moveTo>
                  <a:pt x="236" y="74"/>
                </a:moveTo>
                <a:cubicBezTo>
                  <a:pt x="236" y="74"/>
                  <a:pt x="235" y="75"/>
                  <a:pt x="235" y="74"/>
                </a:cubicBezTo>
                <a:cubicBezTo>
                  <a:pt x="234" y="75"/>
                  <a:pt x="233" y="75"/>
                  <a:pt x="233" y="76"/>
                </a:cubicBezTo>
                <a:cubicBezTo>
                  <a:pt x="236" y="75"/>
                  <a:pt x="230" y="77"/>
                  <a:pt x="232" y="77"/>
                </a:cubicBezTo>
                <a:cubicBezTo>
                  <a:pt x="234" y="76"/>
                  <a:pt x="235" y="75"/>
                  <a:pt x="236" y="74"/>
                </a:cubicBezTo>
                <a:close/>
                <a:moveTo>
                  <a:pt x="231" y="76"/>
                </a:moveTo>
                <a:cubicBezTo>
                  <a:pt x="232" y="75"/>
                  <a:pt x="233" y="76"/>
                  <a:pt x="234" y="74"/>
                </a:cubicBezTo>
                <a:cubicBezTo>
                  <a:pt x="234" y="75"/>
                  <a:pt x="236" y="72"/>
                  <a:pt x="237" y="71"/>
                </a:cubicBezTo>
                <a:cubicBezTo>
                  <a:pt x="233" y="73"/>
                  <a:pt x="233" y="74"/>
                  <a:pt x="231" y="76"/>
                </a:cubicBezTo>
                <a:close/>
                <a:moveTo>
                  <a:pt x="162" y="116"/>
                </a:moveTo>
                <a:cubicBezTo>
                  <a:pt x="164" y="115"/>
                  <a:pt x="164" y="115"/>
                  <a:pt x="164" y="115"/>
                </a:cubicBezTo>
                <a:cubicBezTo>
                  <a:pt x="162" y="115"/>
                  <a:pt x="165" y="114"/>
                  <a:pt x="167" y="112"/>
                </a:cubicBezTo>
                <a:cubicBezTo>
                  <a:pt x="165" y="113"/>
                  <a:pt x="164" y="114"/>
                  <a:pt x="164" y="114"/>
                </a:cubicBezTo>
                <a:cubicBezTo>
                  <a:pt x="167" y="111"/>
                  <a:pt x="164" y="113"/>
                  <a:pt x="165" y="111"/>
                </a:cubicBezTo>
                <a:cubicBezTo>
                  <a:pt x="164" y="112"/>
                  <a:pt x="162" y="113"/>
                  <a:pt x="162" y="114"/>
                </a:cubicBezTo>
                <a:cubicBezTo>
                  <a:pt x="168" y="110"/>
                  <a:pt x="160" y="115"/>
                  <a:pt x="162" y="114"/>
                </a:cubicBezTo>
                <a:cubicBezTo>
                  <a:pt x="166" y="112"/>
                  <a:pt x="161" y="116"/>
                  <a:pt x="162" y="116"/>
                </a:cubicBezTo>
                <a:close/>
                <a:moveTo>
                  <a:pt x="132" y="113"/>
                </a:moveTo>
                <a:cubicBezTo>
                  <a:pt x="134" y="112"/>
                  <a:pt x="135" y="111"/>
                  <a:pt x="134" y="111"/>
                </a:cubicBezTo>
                <a:cubicBezTo>
                  <a:pt x="132" y="113"/>
                  <a:pt x="132" y="113"/>
                  <a:pt x="132" y="113"/>
                </a:cubicBezTo>
                <a:close/>
                <a:moveTo>
                  <a:pt x="788" y="254"/>
                </a:moveTo>
                <a:cubicBezTo>
                  <a:pt x="788" y="256"/>
                  <a:pt x="790" y="259"/>
                  <a:pt x="791" y="260"/>
                </a:cubicBezTo>
                <a:cubicBezTo>
                  <a:pt x="790" y="258"/>
                  <a:pt x="789" y="255"/>
                  <a:pt x="788" y="254"/>
                </a:cubicBezTo>
                <a:close/>
                <a:moveTo>
                  <a:pt x="792" y="242"/>
                </a:moveTo>
                <a:cubicBezTo>
                  <a:pt x="793" y="245"/>
                  <a:pt x="794" y="247"/>
                  <a:pt x="796" y="250"/>
                </a:cubicBezTo>
                <a:cubicBezTo>
                  <a:pt x="797" y="249"/>
                  <a:pt x="792" y="240"/>
                  <a:pt x="790" y="237"/>
                </a:cubicBezTo>
                <a:cubicBezTo>
                  <a:pt x="790" y="239"/>
                  <a:pt x="794" y="244"/>
                  <a:pt x="795" y="246"/>
                </a:cubicBezTo>
                <a:cubicBezTo>
                  <a:pt x="794" y="246"/>
                  <a:pt x="793" y="243"/>
                  <a:pt x="792" y="242"/>
                </a:cubicBezTo>
                <a:close/>
                <a:moveTo>
                  <a:pt x="787" y="245"/>
                </a:moveTo>
                <a:cubicBezTo>
                  <a:pt x="787" y="245"/>
                  <a:pt x="787" y="247"/>
                  <a:pt x="786" y="246"/>
                </a:cubicBezTo>
                <a:cubicBezTo>
                  <a:pt x="788" y="248"/>
                  <a:pt x="789" y="252"/>
                  <a:pt x="790" y="253"/>
                </a:cubicBezTo>
                <a:cubicBezTo>
                  <a:pt x="789" y="250"/>
                  <a:pt x="788" y="247"/>
                  <a:pt x="787" y="245"/>
                </a:cubicBezTo>
                <a:close/>
                <a:moveTo>
                  <a:pt x="779" y="256"/>
                </a:moveTo>
                <a:cubicBezTo>
                  <a:pt x="779" y="256"/>
                  <a:pt x="776" y="252"/>
                  <a:pt x="777" y="255"/>
                </a:cubicBezTo>
                <a:cubicBezTo>
                  <a:pt x="778" y="255"/>
                  <a:pt x="778" y="255"/>
                  <a:pt x="779" y="257"/>
                </a:cubicBezTo>
                <a:cubicBezTo>
                  <a:pt x="779" y="258"/>
                  <a:pt x="779" y="258"/>
                  <a:pt x="779" y="258"/>
                </a:cubicBezTo>
                <a:cubicBezTo>
                  <a:pt x="780" y="258"/>
                  <a:pt x="780" y="258"/>
                  <a:pt x="779" y="256"/>
                </a:cubicBezTo>
                <a:close/>
                <a:moveTo>
                  <a:pt x="785" y="244"/>
                </a:moveTo>
                <a:cubicBezTo>
                  <a:pt x="787" y="249"/>
                  <a:pt x="783" y="241"/>
                  <a:pt x="784" y="244"/>
                </a:cubicBezTo>
                <a:cubicBezTo>
                  <a:pt x="786" y="246"/>
                  <a:pt x="784" y="246"/>
                  <a:pt x="785" y="247"/>
                </a:cubicBezTo>
                <a:cubicBezTo>
                  <a:pt x="785" y="246"/>
                  <a:pt x="787" y="249"/>
                  <a:pt x="787" y="249"/>
                </a:cubicBezTo>
                <a:cubicBezTo>
                  <a:pt x="786" y="247"/>
                  <a:pt x="786" y="245"/>
                  <a:pt x="785" y="244"/>
                </a:cubicBezTo>
                <a:close/>
                <a:moveTo>
                  <a:pt x="789" y="230"/>
                </a:moveTo>
                <a:cubicBezTo>
                  <a:pt x="790" y="231"/>
                  <a:pt x="791" y="232"/>
                  <a:pt x="792" y="233"/>
                </a:cubicBezTo>
                <a:cubicBezTo>
                  <a:pt x="790" y="230"/>
                  <a:pt x="789" y="228"/>
                  <a:pt x="790" y="229"/>
                </a:cubicBezTo>
                <a:cubicBezTo>
                  <a:pt x="788" y="225"/>
                  <a:pt x="789" y="224"/>
                  <a:pt x="787" y="222"/>
                </a:cubicBezTo>
                <a:cubicBezTo>
                  <a:pt x="787" y="222"/>
                  <a:pt x="787" y="224"/>
                  <a:pt x="786" y="224"/>
                </a:cubicBezTo>
                <a:cubicBezTo>
                  <a:pt x="788" y="225"/>
                  <a:pt x="788" y="226"/>
                  <a:pt x="789" y="227"/>
                </a:cubicBezTo>
                <a:cubicBezTo>
                  <a:pt x="789" y="228"/>
                  <a:pt x="789" y="229"/>
                  <a:pt x="789" y="229"/>
                </a:cubicBezTo>
                <a:cubicBezTo>
                  <a:pt x="788" y="226"/>
                  <a:pt x="787" y="226"/>
                  <a:pt x="785" y="224"/>
                </a:cubicBezTo>
                <a:cubicBezTo>
                  <a:pt x="787" y="227"/>
                  <a:pt x="786" y="227"/>
                  <a:pt x="785" y="226"/>
                </a:cubicBezTo>
                <a:cubicBezTo>
                  <a:pt x="787" y="230"/>
                  <a:pt x="786" y="228"/>
                  <a:pt x="787" y="231"/>
                </a:cubicBezTo>
                <a:cubicBezTo>
                  <a:pt x="788" y="231"/>
                  <a:pt x="789" y="234"/>
                  <a:pt x="790" y="235"/>
                </a:cubicBezTo>
                <a:cubicBezTo>
                  <a:pt x="790" y="235"/>
                  <a:pt x="792" y="237"/>
                  <a:pt x="791" y="235"/>
                </a:cubicBezTo>
                <a:cubicBezTo>
                  <a:pt x="790" y="235"/>
                  <a:pt x="790" y="233"/>
                  <a:pt x="789" y="232"/>
                </a:cubicBezTo>
                <a:cubicBezTo>
                  <a:pt x="789" y="232"/>
                  <a:pt x="790" y="235"/>
                  <a:pt x="789" y="233"/>
                </a:cubicBezTo>
                <a:cubicBezTo>
                  <a:pt x="789" y="233"/>
                  <a:pt x="787" y="230"/>
                  <a:pt x="788" y="230"/>
                </a:cubicBezTo>
                <a:cubicBezTo>
                  <a:pt x="789" y="232"/>
                  <a:pt x="790" y="234"/>
                  <a:pt x="792" y="235"/>
                </a:cubicBezTo>
                <a:cubicBezTo>
                  <a:pt x="791" y="234"/>
                  <a:pt x="789" y="231"/>
                  <a:pt x="789" y="230"/>
                </a:cubicBezTo>
                <a:close/>
                <a:moveTo>
                  <a:pt x="788" y="235"/>
                </a:moveTo>
                <a:cubicBezTo>
                  <a:pt x="788" y="233"/>
                  <a:pt x="786" y="229"/>
                  <a:pt x="785" y="229"/>
                </a:cubicBezTo>
                <a:cubicBezTo>
                  <a:pt x="787" y="231"/>
                  <a:pt x="787" y="234"/>
                  <a:pt x="788" y="235"/>
                </a:cubicBezTo>
                <a:close/>
                <a:moveTo>
                  <a:pt x="756" y="236"/>
                </a:moveTo>
                <a:cubicBezTo>
                  <a:pt x="755" y="236"/>
                  <a:pt x="757" y="239"/>
                  <a:pt x="758" y="240"/>
                </a:cubicBezTo>
                <a:cubicBezTo>
                  <a:pt x="760" y="241"/>
                  <a:pt x="759" y="242"/>
                  <a:pt x="760" y="244"/>
                </a:cubicBezTo>
                <a:cubicBezTo>
                  <a:pt x="760" y="243"/>
                  <a:pt x="762" y="245"/>
                  <a:pt x="761" y="242"/>
                </a:cubicBezTo>
                <a:cubicBezTo>
                  <a:pt x="759" y="241"/>
                  <a:pt x="759" y="241"/>
                  <a:pt x="756" y="236"/>
                </a:cubicBezTo>
                <a:close/>
                <a:moveTo>
                  <a:pt x="780" y="220"/>
                </a:moveTo>
                <a:cubicBezTo>
                  <a:pt x="781" y="222"/>
                  <a:pt x="781" y="223"/>
                  <a:pt x="782" y="225"/>
                </a:cubicBezTo>
                <a:cubicBezTo>
                  <a:pt x="783" y="226"/>
                  <a:pt x="784" y="227"/>
                  <a:pt x="785" y="228"/>
                </a:cubicBezTo>
                <a:cubicBezTo>
                  <a:pt x="783" y="225"/>
                  <a:pt x="782" y="222"/>
                  <a:pt x="780" y="220"/>
                </a:cubicBezTo>
                <a:close/>
                <a:moveTo>
                  <a:pt x="787" y="219"/>
                </a:moveTo>
                <a:cubicBezTo>
                  <a:pt x="786" y="219"/>
                  <a:pt x="786" y="220"/>
                  <a:pt x="787" y="221"/>
                </a:cubicBezTo>
                <a:cubicBezTo>
                  <a:pt x="787" y="221"/>
                  <a:pt x="789" y="225"/>
                  <a:pt x="789" y="223"/>
                </a:cubicBezTo>
                <a:cubicBezTo>
                  <a:pt x="787" y="221"/>
                  <a:pt x="787" y="220"/>
                  <a:pt x="787" y="219"/>
                </a:cubicBezTo>
                <a:close/>
                <a:moveTo>
                  <a:pt x="781" y="226"/>
                </a:moveTo>
                <a:cubicBezTo>
                  <a:pt x="781" y="227"/>
                  <a:pt x="780" y="223"/>
                  <a:pt x="779" y="224"/>
                </a:cubicBezTo>
                <a:cubicBezTo>
                  <a:pt x="780" y="224"/>
                  <a:pt x="780" y="225"/>
                  <a:pt x="779" y="225"/>
                </a:cubicBezTo>
                <a:cubicBezTo>
                  <a:pt x="781" y="228"/>
                  <a:pt x="783" y="228"/>
                  <a:pt x="781" y="226"/>
                </a:cubicBezTo>
                <a:close/>
                <a:moveTo>
                  <a:pt x="760" y="233"/>
                </a:moveTo>
                <a:cubicBezTo>
                  <a:pt x="761" y="237"/>
                  <a:pt x="756" y="230"/>
                  <a:pt x="756" y="233"/>
                </a:cubicBezTo>
                <a:cubicBezTo>
                  <a:pt x="758" y="234"/>
                  <a:pt x="760" y="235"/>
                  <a:pt x="762" y="237"/>
                </a:cubicBezTo>
                <a:cubicBezTo>
                  <a:pt x="761" y="235"/>
                  <a:pt x="761" y="233"/>
                  <a:pt x="760" y="233"/>
                </a:cubicBezTo>
                <a:close/>
                <a:moveTo>
                  <a:pt x="754" y="232"/>
                </a:moveTo>
                <a:cubicBezTo>
                  <a:pt x="755" y="231"/>
                  <a:pt x="756" y="235"/>
                  <a:pt x="757" y="236"/>
                </a:cubicBezTo>
                <a:cubicBezTo>
                  <a:pt x="757" y="234"/>
                  <a:pt x="753" y="229"/>
                  <a:pt x="754" y="232"/>
                </a:cubicBezTo>
                <a:close/>
                <a:moveTo>
                  <a:pt x="747" y="236"/>
                </a:moveTo>
                <a:cubicBezTo>
                  <a:pt x="746" y="236"/>
                  <a:pt x="748" y="238"/>
                  <a:pt x="748" y="239"/>
                </a:cubicBezTo>
                <a:cubicBezTo>
                  <a:pt x="749" y="239"/>
                  <a:pt x="749" y="240"/>
                  <a:pt x="749" y="239"/>
                </a:cubicBezTo>
                <a:cubicBezTo>
                  <a:pt x="748" y="239"/>
                  <a:pt x="748" y="237"/>
                  <a:pt x="747" y="236"/>
                </a:cubicBezTo>
                <a:close/>
                <a:moveTo>
                  <a:pt x="753" y="170"/>
                </a:moveTo>
                <a:cubicBezTo>
                  <a:pt x="752" y="170"/>
                  <a:pt x="752" y="170"/>
                  <a:pt x="753" y="172"/>
                </a:cubicBezTo>
                <a:cubicBezTo>
                  <a:pt x="754" y="172"/>
                  <a:pt x="755" y="172"/>
                  <a:pt x="756" y="173"/>
                </a:cubicBezTo>
                <a:cubicBezTo>
                  <a:pt x="754" y="172"/>
                  <a:pt x="753" y="171"/>
                  <a:pt x="753" y="170"/>
                </a:cubicBezTo>
                <a:close/>
                <a:moveTo>
                  <a:pt x="747" y="163"/>
                </a:moveTo>
                <a:cubicBezTo>
                  <a:pt x="746" y="162"/>
                  <a:pt x="745" y="163"/>
                  <a:pt x="746" y="165"/>
                </a:cubicBezTo>
                <a:cubicBezTo>
                  <a:pt x="746" y="164"/>
                  <a:pt x="749" y="168"/>
                  <a:pt x="749" y="167"/>
                </a:cubicBezTo>
                <a:cubicBezTo>
                  <a:pt x="746" y="163"/>
                  <a:pt x="748" y="165"/>
                  <a:pt x="747" y="163"/>
                </a:cubicBezTo>
                <a:close/>
                <a:moveTo>
                  <a:pt x="726" y="156"/>
                </a:moveTo>
                <a:cubicBezTo>
                  <a:pt x="725" y="156"/>
                  <a:pt x="728" y="159"/>
                  <a:pt x="729" y="160"/>
                </a:cubicBezTo>
                <a:cubicBezTo>
                  <a:pt x="730" y="160"/>
                  <a:pt x="728" y="158"/>
                  <a:pt x="726" y="156"/>
                </a:cubicBezTo>
                <a:close/>
                <a:moveTo>
                  <a:pt x="723" y="152"/>
                </a:moveTo>
                <a:cubicBezTo>
                  <a:pt x="722" y="152"/>
                  <a:pt x="721" y="151"/>
                  <a:pt x="721" y="150"/>
                </a:cubicBezTo>
                <a:cubicBezTo>
                  <a:pt x="720" y="150"/>
                  <a:pt x="720" y="151"/>
                  <a:pt x="721" y="152"/>
                </a:cubicBezTo>
                <a:cubicBezTo>
                  <a:pt x="722" y="151"/>
                  <a:pt x="725" y="155"/>
                  <a:pt x="724" y="153"/>
                </a:cubicBezTo>
                <a:cubicBezTo>
                  <a:pt x="723" y="153"/>
                  <a:pt x="723" y="153"/>
                  <a:pt x="723" y="152"/>
                </a:cubicBezTo>
                <a:close/>
                <a:moveTo>
                  <a:pt x="726" y="146"/>
                </a:moveTo>
                <a:cubicBezTo>
                  <a:pt x="727" y="147"/>
                  <a:pt x="726" y="147"/>
                  <a:pt x="728" y="149"/>
                </a:cubicBezTo>
                <a:cubicBezTo>
                  <a:pt x="729" y="150"/>
                  <a:pt x="727" y="147"/>
                  <a:pt x="726" y="146"/>
                </a:cubicBezTo>
                <a:close/>
                <a:moveTo>
                  <a:pt x="717" y="154"/>
                </a:moveTo>
                <a:cubicBezTo>
                  <a:pt x="718" y="156"/>
                  <a:pt x="715" y="152"/>
                  <a:pt x="714" y="152"/>
                </a:cubicBezTo>
                <a:cubicBezTo>
                  <a:pt x="714" y="153"/>
                  <a:pt x="716" y="154"/>
                  <a:pt x="717" y="156"/>
                </a:cubicBezTo>
                <a:cubicBezTo>
                  <a:pt x="718" y="156"/>
                  <a:pt x="718" y="155"/>
                  <a:pt x="717" y="154"/>
                </a:cubicBezTo>
                <a:close/>
                <a:moveTo>
                  <a:pt x="723" y="138"/>
                </a:moveTo>
                <a:cubicBezTo>
                  <a:pt x="726" y="140"/>
                  <a:pt x="727" y="142"/>
                  <a:pt x="728" y="143"/>
                </a:cubicBezTo>
                <a:cubicBezTo>
                  <a:pt x="727" y="141"/>
                  <a:pt x="725" y="139"/>
                  <a:pt x="723" y="138"/>
                </a:cubicBezTo>
                <a:close/>
                <a:moveTo>
                  <a:pt x="723" y="139"/>
                </a:moveTo>
                <a:cubicBezTo>
                  <a:pt x="723" y="138"/>
                  <a:pt x="722" y="137"/>
                  <a:pt x="721" y="137"/>
                </a:cubicBezTo>
                <a:cubicBezTo>
                  <a:pt x="720" y="136"/>
                  <a:pt x="720" y="136"/>
                  <a:pt x="720" y="137"/>
                </a:cubicBezTo>
                <a:cubicBezTo>
                  <a:pt x="721" y="139"/>
                  <a:pt x="722" y="140"/>
                  <a:pt x="723" y="141"/>
                </a:cubicBezTo>
                <a:cubicBezTo>
                  <a:pt x="722" y="139"/>
                  <a:pt x="720" y="138"/>
                  <a:pt x="721" y="137"/>
                </a:cubicBezTo>
                <a:cubicBezTo>
                  <a:pt x="723" y="139"/>
                  <a:pt x="724" y="140"/>
                  <a:pt x="725" y="140"/>
                </a:cubicBezTo>
                <a:cubicBezTo>
                  <a:pt x="724" y="139"/>
                  <a:pt x="724" y="139"/>
                  <a:pt x="723" y="139"/>
                </a:cubicBezTo>
                <a:close/>
                <a:moveTo>
                  <a:pt x="722" y="140"/>
                </a:moveTo>
                <a:cubicBezTo>
                  <a:pt x="719" y="137"/>
                  <a:pt x="719" y="137"/>
                  <a:pt x="719" y="137"/>
                </a:cubicBezTo>
                <a:cubicBezTo>
                  <a:pt x="718" y="137"/>
                  <a:pt x="720" y="140"/>
                  <a:pt x="721" y="141"/>
                </a:cubicBezTo>
                <a:cubicBezTo>
                  <a:pt x="722" y="141"/>
                  <a:pt x="722" y="141"/>
                  <a:pt x="722" y="140"/>
                </a:cubicBezTo>
                <a:close/>
                <a:moveTo>
                  <a:pt x="721" y="134"/>
                </a:moveTo>
                <a:cubicBezTo>
                  <a:pt x="720" y="134"/>
                  <a:pt x="719" y="134"/>
                  <a:pt x="719" y="134"/>
                </a:cubicBezTo>
                <a:cubicBezTo>
                  <a:pt x="723" y="138"/>
                  <a:pt x="724" y="137"/>
                  <a:pt x="721" y="134"/>
                </a:cubicBezTo>
                <a:close/>
                <a:moveTo>
                  <a:pt x="714" y="136"/>
                </a:moveTo>
                <a:cubicBezTo>
                  <a:pt x="715" y="135"/>
                  <a:pt x="715" y="135"/>
                  <a:pt x="714" y="134"/>
                </a:cubicBezTo>
                <a:cubicBezTo>
                  <a:pt x="713" y="133"/>
                  <a:pt x="712" y="134"/>
                  <a:pt x="714" y="136"/>
                </a:cubicBezTo>
                <a:close/>
                <a:moveTo>
                  <a:pt x="697" y="113"/>
                </a:moveTo>
                <a:cubicBezTo>
                  <a:pt x="698" y="114"/>
                  <a:pt x="698" y="113"/>
                  <a:pt x="697" y="113"/>
                </a:cubicBezTo>
                <a:cubicBezTo>
                  <a:pt x="696" y="113"/>
                  <a:pt x="694" y="110"/>
                  <a:pt x="693" y="110"/>
                </a:cubicBezTo>
                <a:cubicBezTo>
                  <a:pt x="695" y="112"/>
                  <a:pt x="698" y="116"/>
                  <a:pt x="700" y="117"/>
                </a:cubicBezTo>
                <a:cubicBezTo>
                  <a:pt x="699" y="116"/>
                  <a:pt x="696" y="113"/>
                  <a:pt x="697" y="113"/>
                </a:cubicBezTo>
                <a:close/>
                <a:moveTo>
                  <a:pt x="662" y="153"/>
                </a:moveTo>
                <a:cubicBezTo>
                  <a:pt x="663" y="154"/>
                  <a:pt x="665" y="156"/>
                  <a:pt x="666" y="156"/>
                </a:cubicBezTo>
                <a:cubicBezTo>
                  <a:pt x="665" y="155"/>
                  <a:pt x="663" y="152"/>
                  <a:pt x="662" y="153"/>
                </a:cubicBezTo>
                <a:close/>
                <a:moveTo>
                  <a:pt x="685" y="103"/>
                </a:moveTo>
                <a:cubicBezTo>
                  <a:pt x="687" y="104"/>
                  <a:pt x="686" y="104"/>
                  <a:pt x="687" y="105"/>
                </a:cubicBezTo>
                <a:cubicBezTo>
                  <a:pt x="688" y="106"/>
                  <a:pt x="689" y="106"/>
                  <a:pt x="689" y="106"/>
                </a:cubicBezTo>
                <a:cubicBezTo>
                  <a:pt x="688" y="105"/>
                  <a:pt x="687" y="103"/>
                  <a:pt x="685" y="103"/>
                </a:cubicBezTo>
                <a:close/>
                <a:moveTo>
                  <a:pt x="599" y="49"/>
                </a:moveTo>
                <a:cubicBezTo>
                  <a:pt x="600" y="50"/>
                  <a:pt x="603" y="51"/>
                  <a:pt x="603" y="50"/>
                </a:cubicBezTo>
                <a:cubicBezTo>
                  <a:pt x="600" y="49"/>
                  <a:pt x="601" y="50"/>
                  <a:pt x="599" y="49"/>
                </a:cubicBezTo>
                <a:close/>
                <a:moveTo>
                  <a:pt x="579" y="43"/>
                </a:moveTo>
                <a:cubicBezTo>
                  <a:pt x="579" y="42"/>
                  <a:pt x="584" y="44"/>
                  <a:pt x="581" y="43"/>
                </a:cubicBezTo>
                <a:cubicBezTo>
                  <a:pt x="581" y="43"/>
                  <a:pt x="576" y="41"/>
                  <a:pt x="579" y="43"/>
                </a:cubicBezTo>
                <a:close/>
                <a:moveTo>
                  <a:pt x="568" y="37"/>
                </a:moveTo>
                <a:cubicBezTo>
                  <a:pt x="568" y="36"/>
                  <a:pt x="570" y="37"/>
                  <a:pt x="571" y="38"/>
                </a:cubicBezTo>
                <a:cubicBezTo>
                  <a:pt x="573" y="38"/>
                  <a:pt x="568" y="36"/>
                  <a:pt x="567" y="36"/>
                </a:cubicBezTo>
                <a:cubicBezTo>
                  <a:pt x="570" y="37"/>
                  <a:pt x="565" y="36"/>
                  <a:pt x="568" y="37"/>
                </a:cubicBezTo>
                <a:close/>
                <a:moveTo>
                  <a:pt x="562" y="33"/>
                </a:moveTo>
                <a:cubicBezTo>
                  <a:pt x="563" y="34"/>
                  <a:pt x="563" y="33"/>
                  <a:pt x="565" y="33"/>
                </a:cubicBezTo>
                <a:cubicBezTo>
                  <a:pt x="567" y="35"/>
                  <a:pt x="567" y="35"/>
                  <a:pt x="567" y="35"/>
                </a:cubicBezTo>
                <a:cubicBezTo>
                  <a:pt x="570" y="35"/>
                  <a:pt x="558" y="30"/>
                  <a:pt x="562" y="33"/>
                </a:cubicBezTo>
                <a:close/>
                <a:moveTo>
                  <a:pt x="533" y="22"/>
                </a:moveTo>
                <a:cubicBezTo>
                  <a:pt x="531" y="22"/>
                  <a:pt x="527" y="19"/>
                  <a:pt x="523" y="19"/>
                </a:cubicBezTo>
                <a:cubicBezTo>
                  <a:pt x="524" y="20"/>
                  <a:pt x="519" y="18"/>
                  <a:pt x="519" y="19"/>
                </a:cubicBezTo>
                <a:cubicBezTo>
                  <a:pt x="522" y="20"/>
                  <a:pt x="520" y="20"/>
                  <a:pt x="524" y="21"/>
                </a:cubicBezTo>
                <a:cubicBezTo>
                  <a:pt x="522" y="19"/>
                  <a:pt x="526" y="20"/>
                  <a:pt x="528" y="20"/>
                </a:cubicBezTo>
                <a:cubicBezTo>
                  <a:pt x="529" y="21"/>
                  <a:pt x="532" y="22"/>
                  <a:pt x="535" y="23"/>
                </a:cubicBezTo>
                <a:cubicBezTo>
                  <a:pt x="534" y="23"/>
                  <a:pt x="535" y="22"/>
                  <a:pt x="533" y="22"/>
                </a:cubicBezTo>
                <a:close/>
                <a:moveTo>
                  <a:pt x="513" y="21"/>
                </a:moveTo>
                <a:cubicBezTo>
                  <a:pt x="515" y="21"/>
                  <a:pt x="520" y="24"/>
                  <a:pt x="520" y="23"/>
                </a:cubicBezTo>
                <a:cubicBezTo>
                  <a:pt x="516" y="22"/>
                  <a:pt x="514" y="21"/>
                  <a:pt x="513" y="21"/>
                </a:cubicBezTo>
                <a:close/>
                <a:moveTo>
                  <a:pt x="499" y="13"/>
                </a:moveTo>
                <a:cubicBezTo>
                  <a:pt x="501" y="14"/>
                  <a:pt x="499" y="14"/>
                  <a:pt x="502" y="15"/>
                </a:cubicBezTo>
                <a:cubicBezTo>
                  <a:pt x="501" y="14"/>
                  <a:pt x="504" y="14"/>
                  <a:pt x="502" y="14"/>
                </a:cubicBezTo>
                <a:cubicBezTo>
                  <a:pt x="502" y="14"/>
                  <a:pt x="499" y="13"/>
                  <a:pt x="499" y="13"/>
                </a:cubicBezTo>
                <a:close/>
                <a:moveTo>
                  <a:pt x="497" y="13"/>
                </a:moveTo>
                <a:cubicBezTo>
                  <a:pt x="502" y="15"/>
                  <a:pt x="497" y="14"/>
                  <a:pt x="497" y="15"/>
                </a:cubicBezTo>
                <a:cubicBezTo>
                  <a:pt x="499" y="15"/>
                  <a:pt x="500" y="16"/>
                  <a:pt x="501" y="16"/>
                </a:cubicBezTo>
                <a:cubicBezTo>
                  <a:pt x="500" y="15"/>
                  <a:pt x="499" y="13"/>
                  <a:pt x="497" y="13"/>
                </a:cubicBezTo>
                <a:close/>
                <a:moveTo>
                  <a:pt x="494" y="15"/>
                </a:moveTo>
                <a:cubicBezTo>
                  <a:pt x="494" y="14"/>
                  <a:pt x="496" y="15"/>
                  <a:pt x="496" y="14"/>
                </a:cubicBezTo>
                <a:cubicBezTo>
                  <a:pt x="492" y="13"/>
                  <a:pt x="493" y="14"/>
                  <a:pt x="494" y="15"/>
                </a:cubicBezTo>
                <a:close/>
                <a:moveTo>
                  <a:pt x="441" y="7"/>
                </a:moveTo>
                <a:cubicBezTo>
                  <a:pt x="441" y="7"/>
                  <a:pt x="443" y="7"/>
                  <a:pt x="445" y="7"/>
                </a:cubicBezTo>
                <a:cubicBezTo>
                  <a:pt x="444" y="7"/>
                  <a:pt x="445" y="7"/>
                  <a:pt x="444" y="7"/>
                </a:cubicBezTo>
                <a:cubicBezTo>
                  <a:pt x="444" y="7"/>
                  <a:pt x="439" y="7"/>
                  <a:pt x="441" y="7"/>
                </a:cubicBezTo>
                <a:close/>
                <a:moveTo>
                  <a:pt x="436" y="6"/>
                </a:moveTo>
                <a:cubicBezTo>
                  <a:pt x="433" y="6"/>
                  <a:pt x="434" y="5"/>
                  <a:pt x="431" y="6"/>
                </a:cubicBezTo>
                <a:cubicBezTo>
                  <a:pt x="431" y="6"/>
                  <a:pt x="433" y="6"/>
                  <a:pt x="432" y="7"/>
                </a:cubicBezTo>
                <a:cubicBezTo>
                  <a:pt x="434" y="7"/>
                  <a:pt x="436" y="8"/>
                  <a:pt x="437" y="7"/>
                </a:cubicBezTo>
                <a:cubicBezTo>
                  <a:pt x="432" y="7"/>
                  <a:pt x="433" y="6"/>
                  <a:pt x="436" y="6"/>
                </a:cubicBezTo>
                <a:close/>
                <a:moveTo>
                  <a:pt x="424" y="8"/>
                </a:moveTo>
                <a:cubicBezTo>
                  <a:pt x="420" y="7"/>
                  <a:pt x="426" y="6"/>
                  <a:pt x="421" y="7"/>
                </a:cubicBezTo>
                <a:cubicBezTo>
                  <a:pt x="423" y="7"/>
                  <a:pt x="420" y="8"/>
                  <a:pt x="424" y="8"/>
                </a:cubicBezTo>
                <a:close/>
                <a:moveTo>
                  <a:pt x="415" y="4"/>
                </a:moveTo>
                <a:cubicBezTo>
                  <a:pt x="415" y="4"/>
                  <a:pt x="414" y="4"/>
                  <a:pt x="413" y="4"/>
                </a:cubicBezTo>
                <a:cubicBezTo>
                  <a:pt x="415" y="4"/>
                  <a:pt x="417" y="5"/>
                  <a:pt x="420" y="5"/>
                </a:cubicBezTo>
                <a:cubicBezTo>
                  <a:pt x="420" y="4"/>
                  <a:pt x="417" y="4"/>
                  <a:pt x="415" y="4"/>
                </a:cubicBezTo>
                <a:close/>
                <a:moveTo>
                  <a:pt x="417" y="5"/>
                </a:moveTo>
                <a:cubicBezTo>
                  <a:pt x="417" y="6"/>
                  <a:pt x="414" y="6"/>
                  <a:pt x="412" y="5"/>
                </a:cubicBezTo>
                <a:cubicBezTo>
                  <a:pt x="412" y="6"/>
                  <a:pt x="415" y="6"/>
                  <a:pt x="416" y="7"/>
                </a:cubicBezTo>
                <a:cubicBezTo>
                  <a:pt x="416" y="7"/>
                  <a:pt x="417" y="7"/>
                  <a:pt x="418" y="7"/>
                </a:cubicBezTo>
                <a:cubicBezTo>
                  <a:pt x="413" y="6"/>
                  <a:pt x="418" y="6"/>
                  <a:pt x="419" y="6"/>
                </a:cubicBezTo>
                <a:cubicBezTo>
                  <a:pt x="419" y="6"/>
                  <a:pt x="419" y="5"/>
                  <a:pt x="417" y="5"/>
                </a:cubicBezTo>
                <a:close/>
                <a:moveTo>
                  <a:pt x="412" y="4"/>
                </a:moveTo>
                <a:cubicBezTo>
                  <a:pt x="409" y="4"/>
                  <a:pt x="409" y="5"/>
                  <a:pt x="410" y="5"/>
                </a:cubicBezTo>
                <a:cubicBezTo>
                  <a:pt x="409" y="4"/>
                  <a:pt x="414" y="5"/>
                  <a:pt x="413" y="5"/>
                </a:cubicBezTo>
                <a:cubicBezTo>
                  <a:pt x="410" y="4"/>
                  <a:pt x="413" y="4"/>
                  <a:pt x="412" y="4"/>
                </a:cubicBezTo>
                <a:close/>
                <a:moveTo>
                  <a:pt x="409" y="5"/>
                </a:moveTo>
                <a:cubicBezTo>
                  <a:pt x="405" y="5"/>
                  <a:pt x="405" y="5"/>
                  <a:pt x="405" y="5"/>
                </a:cubicBezTo>
                <a:cubicBezTo>
                  <a:pt x="404" y="6"/>
                  <a:pt x="408" y="6"/>
                  <a:pt x="407" y="7"/>
                </a:cubicBezTo>
                <a:cubicBezTo>
                  <a:pt x="409" y="7"/>
                  <a:pt x="409" y="7"/>
                  <a:pt x="412" y="8"/>
                </a:cubicBezTo>
                <a:cubicBezTo>
                  <a:pt x="411" y="7"/>
                  <a:pt x="404" y="6"/>
                  <a:pt x="409" y="5"/>
                </a:cubicBezTo>
                <a:close/>
                <a:moveTo>
                  <a:pt x="391" y="7"/>
                </a:moveTo>
                <a:cubicBezTo>
                  <a:pt x="393" y="7"/>
                  <a:pt x="395" y="7"/>
                  <a:pt x="397" y="7"/>
                </a:cubicBezTo>
                <a:cubicBezTo>
                  <a:pt x="397" y="7"/>
                  <a:pt x="397" y="7"/>
                  <a:pt x="397" y="7"/>
                </a:cubicBezTo>
                <a:cubicBezTo>
                  <a:pt x="395" y="7"/>
                  <a:pt x="393" y="7"/>
                  <a:pt x="391" y="7"/>
                </a:cubicBezTo>
                <a:close/>
                <a:moveTo>
                  <a:pt x="376" y="46"/>
                </a:moveTo>
                <a:cubicBezTo>
                  <a:pt x="376" y="47"/>
                  <a:pt x="379" y="47"/>
                  <a:pt x="380" y="47"/>
                </a:cubicBezTo>
                <a:cubicBezTo>
                  <a:pt x="378" y="47"/>
                  <a:pt x="378" y="46"/>
                  <a:pt x="376" y="46"/>
                </a:cubicBezTo>
                <a:close/>
                <a:moveTo>
                  <a:pt x="354" y="47"/>
                </a:moveTo>
                <a:cubicBezTo>
                  <a:pt x="353" y="48"/>
                  <a:pt x="359" y="47"/>
                  <a:pt x="359" y="47"/>
                </a:cubicBezTo>
                <a:cubicBezTo>
                  <a:pt x="357" y="47"/>
                  <a:pt x="357" y="46"/>
                  <a:pt x="354" y="47"/>
                </a:cubicBezTo>
                <a:close/>
                <a:moveTo>
                  <a:pt x="323" y="15"/>
                </a:moveTo>
                <a:cubicBezTo>
                  <a:pt x="323" y="16"/>
                  <a:pt x="322" y="16"/>
                  <a:pt x="324" y="16"/>
                </a:cubicBezTo>
                <a:cubicBezTo>
                  <a:pt x="326" y="16"/>
                  <a:pt x="326" y="15"/>
                  <a:pt x="323" y="15"/>
                </a:cubicBezTo>
                <a:close/>
                <a:moveTo>
                  <a:pt x="325" y="47"/>
                </a:moveTo>
                <a:cubicBezTo>
                  <a:pt x="324" y="48"/>
                  <a:pt x="328" y="47"/>
                  <a:pt x="329" y="46"/>
                </a:cubicBezTo>
                <a:cubicBezTo>
                  <a:pt x="327" y="47"/>
                  <a:pt x="327" y="46"/>
                  <a:pt x="325" y="47"/>
                </a:cubicBezTo>
                <a:close/>
                <a:moveTo>
                  <a:pt x="321" y="51"/>
                </a:moveTo>
                <a:cubicBezTo>
                  <a:pt x="324" y="50"/>
                  <a:pt x="323" y="50"/>
                  <a:pt x="321" y="51"/>
                </a:cubicBezTo>
                <a:cubicBezTo>
                  <a:pt x="323" y="51"/>
                  <a:pt x="325" y="50"/>
                  <a:pt x="327" y="50"/>
                </a:cubicBezTo>
                <a:cubicBezTo>
                  <a:pt x="328" y="50"/>
                  <a:pt x="328" y="49"/>
                  <a:pt x="328" y="49"/>
                </a:cubicBezTo>
                <a:cubicBezTo>
                  <a:pt x="325" y="50"/>
                  <a:pt x="321" y="49"/>
                  <a:pt x="321" y="51"/>
                </a:cubicBezTo>
                <a:close/>
                <a:moveTo>
                  <a:pt x="316" y="18"/>
                </a:moveTo>
                <a:cubicBezTo>
                  <a:pt x="319" y="17"/>
                  <a:pt x="317" y="18"/>
                  <a:pt x="320" y="18"/>
                </a:cubicBezTo>
                <a:cubicBezTo>
                  <a:pt x="319" y="17"/>
                  <a:pt x="321" y="17"/>
                  <a:pt x="321" y="16"/>
                </a:cubicBezTo>
                <a:cubicBezTo>
                  <a:pt x="318" y="17"/>
                  <a:pt x="319" y="17"/>
                  <a:pt x="317" y="17"/>
                </a:cubicBezTo>
                <a:cubicBezTo>
                  <a:pt x="317" y="17"/>
                  <a:pt x="317" y="17"/>
                  <a:pt x="316" y="18"/>
                </a:cubicBezTo>
                <a:close/>
                <a:moveTo>
                  <a:pt x="311" y="35"/>
                </a:moveTo>
                <a:cubicBezTo>
                  <a:pt x="312" y="34"/>
                  <a:pt x="316" y="34"/>
                  <a:pt x="315" y="34"/>
                </a:cubicBezTo>
                <a:cubicBezTo>
                  <a:pt x="314" y="34"/>
                  <a:pt x="308" y="35"/>
                  <a:pt x="311" y="35"/>
                </a:cubicBezTo>
                <a:close/>
                <a:moveTo>
                  <a:pt x="314" y="49"/>
                </a:moveTo>
                <a:cubicBezTo>
                  <a:pt x="314" y="50"/>
                  <a:pt x="318" y="49"/>
                  <a:pt x="318" y="49"/>
                </a:cubicBezTo>
                <a:lnTo>
                  <a:pt x="314" y="49"/>
                </a:lnTo>
                <a:close/>
                <a:moveTo>
                  <a:pt x="308" y="47"/>
                </a:moveTo>
                <a:cubicBezTo>
                  <a:pt x="308" y="48"/>
                  <a:pt x="314" y="46"/>
                  <a:pt x="315" y="46"/>
                </a:cubicBezTo>
                <a:cubicBezTo>
                  <a:pt x="315" y="46"/>
                  <a:pt x="315" y="45"/>
                  <a:pt x="316" y="45"/>
                </a:cubicBezTo>
                <a:cubicBezTo>
                  <a:pt x="313" y="46"/>
                  <a:pt x="309" y="47"/>
                  <a:pt x="308" y="47"/>
                </a:cubicBezTo>
                <a:close/>
                <a:moveTo>
                  <a:pt x="302" y="21"/>
                </a:moveTo>
                <a:cubicBezTo>
                  <a:pt x="305" y="21"/>
                  <a:pt x="305" y="20"/>
                  <a:pt x="306" y="20"/>
                </a:cubicBezTo>
                <a:cubicBezTo>
                  <a:pt x="306" y="19"/>
                  <a:pt x="307" y="19"/>
                  <a:pt x="307" y="19"/>
                </a:cubicBezTo>
                <a:cubicBezTo>
                  <a:pt x="304" y="20"/>
                  <a:pt x="303" y="20"/>
                  <a:pt x="302" y="21"/>
                </a:cubicBezTo>
                <a:close/>
                <a:moveTo>
                  <a:pt x="314" y="52"/>
                </a:moveTo>
                <a:cubicBezTo>
                  <a:pt x="313" y="52"/>
                  <a:pt x="311" y="53"/>
                  <a:pt x="311" y="53"/>
                </a:cubicBezTo>
                <a:cubicBezTo>
                  <a:pt x="314" y="52"/>
                  <a:pt x="313" y="53"/>
                  <a:pt x="315" y="52"/>
                </a:cubicBezTo>
                <a:cubicBezTo>
                  <a:pt x="315" y="52"/>
                  <a:pt x="315" y="52"/>
                  <a:pt x="314" y="52"/>
                </a:cubicBezTo>
                <a:close/>
                <a:moveTo>
                  <a:pt x="309" y="42"/>
                </a:moveTo>
                <a:cubicBezTo>
                  <a:pt x="307" y="43"/>
                  <a:pt x="305" y="43"/>
                  <a:pt x="304" y="44"/>
                </a:cubicBezTo>
                <a:cubicBezTo>
                  <a:pt x="306" y="44"/>
                  <a:pt x="309" y="43"/>
                  <a:pt x="310" y="42"/>
                </a:cubicBezTo>
                <a:cubicBezTo>
                  <a:pt x="310" y="42"/>
                  <a:pt x="310" y="41"/>
                  <a:pt x="309" y="41"/>
                </a:cubicBezTo>
                <a:lnTo>
                  <a:pt x="309" y="42"/>
                </a:lnTo>
                <a:close/>
                <a:moveTo>
                  <a:pt x="306" y="49"/>
                </a:moveTo>
                <a:cubicBezTo>
                  <a:pt x="308" y="49"/>
                  <a:pt x="309" y="49"/>
                  <a:pt x="310" y="49"/>
                </a:cubicBezTo>
                <a:cubicBezTo>
                  <a:pt x="310" y="48"/>
                  <a:pt x="310" y="48"/>
                  <a:pt x="311" y="48"/>
                </a:cubicBezTo>
                <a:cubicBezTo>
                  <a:pt x="311" y="48"/>
                  <a:pt x="311" y="48"/>
                  <a:pt x="311" y="48"/>
                </a:cubicBezTo>
                <a:cubicBezTo>
                  <a:pt x="308" y="49"/>
                  <a:pt x="307" y="48"/>
                  <a:pt x="306" y="49"/>
                </a:cubicBezTo>
                <a:close/>
                <a:moveTo>
                  <a:pt x="306" y="51"/>
                </a:moveTo>
                <a:cubicBezTo>
                  <a:pt x="307" y="51"/>
                  <a:pt x="308" y="50"/>
                  <a:pt x="309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07" y="50"/>
                  <a:pt x="304" y="51"/>
                  <a:pt x="306" y="51"/>
                </a:cubicBezTo>
                <a:close/>
                <a:moveTo>
                  <a:pt x="307" y="53"/>
                </a:moveTo>
                <a:cubicBezTo>
                  <a:pt x="309" y="53"/>
                  <a:pt x="306" y="54"/>
                  <a:pt x="306" y="54"/>
                </a:cubicBezTo>
                <a:cubicBezTo>
                  <a:pt x="309" y="54"/>
                  <a:pt x="310" y="53"/>
                  <a:pt x="311" y="52"/>
                </a:cubicBezTo>
                <a:cubicBezTo>
                  <a:pt x="310" y="52"/>
                  <a:pt x="308" y="53"/>
                  <a:pt x="307" y="53"/>
                </a:cubicBezTo>
                <a:close/>
                <a:moveTo>
                  <a:pt x="308" y="54"/>
                </a:moveTo>
                <a:cubicBezTo>
                  <a:pt x="305" y="55"/>
                  <a:pt x="306" y="55"/>
                  <a:pt x="305" y="56"/>
                </a:cubicBezTo>
                <a:cubicBezTo>
                  <a:pt x="308" y="55"/>
                  <a:pt x="309" y="56"/>
                  <a:pt x="310" y="55"/>
                </a:cubicBezTo>
                <a:cubicBezTo>
                  <a:pt x="308" y="55"/>
                  <a:pt x="308" y="55"/>
                  <a:pt x="308" y="54"/>
                </a:cubicBezTo>
                <a:close/>
                <a:moveTo>
                  <a:pt x="302" y="38"/>
                </a:moveTo>
                <a:cubicBezTo>
                  <a:pt x="300" y="39"/>
                  <a:pt x="300" y="39"/>
                  <a:pt x="300" y="40"/>
                </a:cubicBezTo>
                <a:cubicBezTo>
                  <a:pt x="303" y="39"/>
                  <a:pt x="303" y="39"/>
                  <a:pt x="302" y="38"/>
                </a:cubicBezTo>
                <a:close/>
                <a:moveTo>
                  <a:pt x="301" y="46"/>
                </a:moveTo>
                <a:cubicBezTo>
                  <a:pt x="300" y="47"/>
                  <a:pt x="300" y="47"/>
                  <a:pt x="299" y="47"/>
                </a:cubicBezTo>
                <a:cubicBezTo>
                  <a:pt x="299" y="47"/>
                  <a:pt x="297" y="48"/>
                  <a:pt x="299" y="48"/>
                </a:cubicBezTo>
                <a:cubicBezTo>
                  <a:pt x="300" y="47"/>
                  <a:pt x="305" y="45"/>
                  <a:pt x="302" y="46"/>
                </a:cubicBezTo>
                <a:cubicBezTo>
                  <a:pt x="302" y="46"/>
                  <a:pt x="301" y="46"/>
                  <a:pt x="301" y="46"/>
                </a:cubicBezTo>
                <a:close/>
                <a:moveTo>
                  <a:pt x="300" y="51"/>
                </a:moveTo>
                <a:cubicBezTo>
                  <a:pt x="300" y="51"/>
                  <a:pt x="303" y="50"/>
                  <a:pt x="303" y="50"/>
                </a:cubicBezTo>
                <a:cubicBezTo>
                  <a:pt x="301" y="50"/>
                  <a:pt x="297" y="52"/>
                  <a:pt x="300" y="51"/>
                </a:cubicBezTo>
                <a:close/>
                <a:moveTo>
                  <a:pt x="296" y="41"/>
                </a:moveTo>
                <a:cubicBezTo>
                  <a:pt x="296" y="40"/>
                  <a:pt x="297" y="40"/>
                  <a:pt x="297" y="40"/>
                </a:cubicBezTo>
                <a:cubicBezTo>
                  <a:pt x="294" y="40"/>
                  <a:pt x="293" y="42"/>
                  <a:pt x="296" y="41"/>
                </a:cubicBezTo>
                <a:close/>
                <a:moveTo>
                  <a:pt x="295" y="49"/>
                </a:moveTo>
                <a:cubicBezTo>
                  <a:pt x="293" y="50"/>
                  <a:pt x="294" y="51"/>
                  <a:pt x="297" y="51"/>
                </a:cubicBezTo>
                <a:cubicBezTo>
                  <a:pt x="298" y="50"/>
                  <a:pt x="294" y="50"/>
                  <a:pt x="297" y="49"/>
                </a:cubicBezTo>
                <a:cubicBezTo>
                  <a:pt x="296" y="49"/>
                  <a:pt x="296" y="49"/>
                  <a:pt x="295" y="49"/>
                </a:cubicBezTo>
                <a:close/>
                <a:moveTo>
                  <a:pt x="296" y="54"/>
                </a:moveTo>
                <a:cubicBezTo>
                  <a:pt x="296" y="55"/>
                  <a:pt x="294" y="55"/>
                  <a:pt x="294" y="55"/>
                </a:cubicBezTo>
                <a:cubicBezTo>
                  <a:pt x="294" y="56"/>
                  <a:pt x="294" y="56"/>
                  <a:pt x="295" y="57"/>
                </a:cubicBezTo>
                <a:cubicBezTo>
                  <a:pt x="293" y="57"/>
                  <a:pt x="293" y="57"/>
                  <a:pt x="293" y="57"/>
                </a:cubicBezTo>
                <a:cubicBezTo>
                  <a:pt x="293" y="58"/>
                  <a:pt x="293" y="58"/>
                  <a:pt x="292" y="58"/>
                </a:cubicBezTo>
                <a:cubicBezTo>
                  <a:pt x="294" y="58"/>
                  <a:pt x="294" y="58"/>
                  <a:pt x="295" y="58"/>
                </a:cubicBezTo>
                <a:cubicBezTo>
                  <a:pt x="293" y="58"/>
                  <a:pt x="293" y="57"/>
                  <a:pt x="297" y="57"/>
                </a:cubicBezTo>
                <a:cubicBezTo>
                  <a:pt x="297" y="56"/>
                  <a:pt x="295" y="56"/>
                  <a:pt x="295" y="56"/>
                </a:cubicBezTo>
                <a:cubicBezTo>
                  <a:pt x="295" y="55"/>
                  <a:pt x="299" y="54"/>
                  <a:pt x="298" y="54"/>
                </a:cubicBezTo>
                <a:cubicBezTo>
                  <a:pt x="297" y="55"/>
                  <a:pt x="297" y="54"/>
                  <a:pt x="296" y="54"/>
                </a:cubicBezTo>
                <a:close/>
                <a:moveTo>
                  <a:pt x="286" y="51"/>
                </a:moveTo>
                <a:cubicBezTo>
                  <a:pt x="286" y="52"/>
                  <a:pt x="282" y="52"/>
                  <a:pt x="282" y="53"/>
                </a:cubicBezTo>
                <a:cubicBezTo>
                  <a:pt x="285" y="52"/>
                  <a:pt x="292" y="51"/>
                  <a:pt x="293" y="49"/>
                </a:cubicBezTo>
                <a:cubicBezTo>
                  <a:pt x="289" y="50"/>
                  <a:pt x="289" y="51"/>
                  <a:pt x="286" y="51"/>
                </a:cubicBezTo>
                <a:close/>
                <a:moveTo>
                  <a:pt x="287" y="58"/>
                </a:moveTo>
                <a:cubicBezTo>
                  <a:pt x="291" y="56"/>
                  <a:pt x="292" y="55"/>
                  <a:pt x="293" y="54"/>
                </a:cubicBezTo>
                <a:cubicBezTo>
                  <a:pt x="288" y="56"/>
                  <a:pt x="290" y="56"/>
                  <a:pt x="287" y="58"/>
                </a:cubicBezTo>
                <a:close/>
                <a:moveTo>
                  <a:pt x="286" y="51"/>
                </a:moveTo>
                <a:cubicBezTo>
                  <a:pt x="288" y="50"/>
                  <a:pt x="291" y="49"/>
                  <a:pt x="291" y="48"/>
                </a:cubicBezTo>
                <a:cubicBezTo>
                  <a:pt x="289" y="49"/>
                  <a:pt x="285" y="51"/>
                  <a:pt x="286" y="51"/>
                </a:cubicBezTo>
                <a:close/>
                <a:moveTo>
                  <a:pt x="288" y="60"/>
                </a:moveTo>
                <a:cubicBezTo>
                  <a:pt x="289" y="60"/>
                  <a:pt x="294" y="59"/>
                  <a:pt x="294" y="59"/>
                </a:cubicBezTo>
                <a:cubicBezTo>
                  <a:pt x="293" y="59"/>
                  <a:pt x="289" y="59"/>
                  <a:pt x="288" y="60"/>
                </a:cubicBezTo>
                <a:close/>
                <a:moveTo>
                  <a:pt x="283" y="27"/>
                </a:moveTo>
                <a:cubicBezTo>
                  <a:pt x="276" y="29"/>
                  <a:pt x="276" y="29"/>
                  <a:pt x="276" y="29"/>
                </a:cubicBezTo>
                <a:cubicBezTo>
                  <a:pt x="277" y="30"/>
                  <a:pt x="274" y="30"/>
                  <a:pt x="274" y="31"/>
                </a:cubicBezTo>
                <a:cubicBezTo>
                  <a:pt x="278" y="29"/>
                  <a:pt x="276" y="29"/>
                  <a:pt x="281" y="28"/>
                </a:cubicBezTo>
                <a:cubicBezTo>
                  <a:pt x="281" y="28"/>
                  <a:pt x="279" y="29"/>
                  <a:pt x="280" y="29"/>
                </a:cubicBezTo>
                <a:cubicBezTo>
                  <a:pt x="282" y="28"/>
                  <a:pt x="282" y="29"/>
                  <a:pt x="284" y="28"/>
                </a:cubicBezTo>
                <a:cubicBezTo>
                  <a:pt x="285" y="27"/>
                  <a:pt x="281" y="28"/>
                  <a:pt x="283" y="27"/>
                </a:cubicBezTo>
                <a:close/>
                <a:moveTo>
                  <a:pt x="291" y="52"/>
                </a:moveTo>
                <a:cubicBezTo>
                  <a:pt x="291" y="51"/>
                  <a:pt x="289" y="52"/>
                  <a:pt x="291" y="51"/>
                </a:cubicBezTo>
                <a:cubicBezTo>
                  <a:pt x="285" y="53"/>
                  <a:pt x="289" y="53"/>
                  <a:pt x="291" y="52"/>
                </a:cubicBezTo>
                <a:close/>
                <a:moveTo>
                  <a:pt x="282" y="46"/>
                </a:moveTo>
                <a:cubicBezTo>
                  <a:pt x="282" y="46"/>
                  <a:pt x="281" y="46"/>
                  <a:pt x="281" y="47"/>
                </a:cubicBezTo>
                <a:cubicBezTo>
                  <a:pt x="283" y="46"/>
                  <a:pt x="285" y="46"/>
                  <a:pt x="286" y="45"/>
                </a:cubicBezTo>
                <a:cubicBezTo>
                  <a:pt x="284" y="45"/>
                  <a:pt x="284" y="45"/>
                  <a:pt x="282" y="46"/>
                </a:cubicBezTo>
                <a:close/>
                <a:moveTo>
                  <a:pt x="275" y="46"/>
                </a:moveTo>
                <a:cubicBezTo>
                  <a:pt x="277" y="46"/>
                  <a:pt x="280" y="44"/>
                  <a:pt x="281" y="44"/>
                </a:cubicBezTo>
                <a:cubicBezTo>
                  <a:pt x="282" y="44"/>
                  <a:pt x="286" y="42"/>
                  <a:pt x="284" y="42"/>
                </a:cubicBezTo>
                <a:cubicBezTo>
                  <a:pt x="283" y="43"/>
                  <a:pt x="276" y="45"/>
                  <a:pt x="275" y="46"/>
                </a:cubicBezTo>
                <a:close/>
                <a:moveTo>
                  <a:pt x="284" y="57"/>
                </a:moveTo>
                <a:cubicBezTo>
                  <a:pt x="285" y="56"/>
                  <a:pt x="283" y="55"/>
                  <a:pt x="287" y="54"/>
                </a:cubicBezTo>
                <a:cubicBezTo>
                  <a:pt x="288" y="53"/>
                  <a:pt x="286" y="54"/>
                  <a:pt x="285" y="54"/>
                </a:cubicBezTo>
                <a:cubicBezTo>
                  <a:pt x="284" y="55"/>
                  <a:pt x="285" y="55"/>
                  <a:pt x="283" y="56"/>
                </a:cubicBezTo>
                <a:cubicBezTo>
                  <a:pt x="282" y="56"/>
                  <a:pt x="285" y="56"/>
                  <a:pt x="281" y="57"/>
                </a:cubicBezTo>
                <a:cubicBezTo>
                  <a:pt x="281" y="58"/>
                  <a:pt x="283" y="57"/>
                  <a:pt x="284" y="57"/>
                </a:cubicBezTo>
                <a:cubicBezTo>
                  <a:pt x="283" y="57"/>
                  <a:pt x="283" y="57"/>
                  <a:pt x="284" y="57"/>
                </a:cubicBezTo>
                <a:close/>
                <a:moveTo>
                  <a:pt x="279" y="43"/>
                </a:moveTo>
                <a:cubicBezTo>
                  <a:pt x="279" y="43"/>
                  <a:pt x="279" y="43"/>
                  <a:pt x="280" y="43"/>
                </a:cubicBezTo>
                <a:cubicBezTo>
                  <a:pt x="280" y="43"/>
                  <a:pt x="283" y="42"/>
                  <a:pt x="283" y="42"/>
                </a:cubicBezTo>
                <a:cubicBezTo>
                  <a:pt x="281" y="42"/>
                  <a:pt x="281" y="42"/>
                  <a:pt x="279" y="43"/>
                </a:cubicBezTo>
                <a:close/>
                <a:moveTo>
                  <a:pt x="273" y="49"/>
                </a:moveTo>
                <a:cubicBezTo>
                  <a:pt x="277" y="47"/>
                  <a:pt x="276" y="49"/>
                  <a:pt x="277" y="48"/>
                </a:cubicBezTo>
                <a:cubicBezTo>
                  <a:pt x="278" y="48"/>
                  <a:pt x="278" y="48"/>
                  <a:pt x="278" y="47"/>
                </a:cubicBezTo>
                <a:cubicBezTo>
                  <a:pt x="276" y="48"/>
                  <a:pt x="274" y="48"/>
                  <a:pt x="273" y="49"/>
                </a:cubicBezTo>
                <a:close/>
                <a:moveTo>
                  <a:pt x="274" y="62"/>
                </a:moveTo>
                <a:cubicBezTo>
                  <a:pt x="273" y="62"/>
                  <a:pt x="272" y="63"/>
                  <a:pt x="272" y="63"/>
                </a:cubicBezTo>
                <a:cubicBezTo>
                  <a:pt x="273" y="62"/>
                  <a:pt x="274" y="63"/>
                  <a:pt x="275" y="62"/>
                </a:cubicBezTo>
                <a:cubicBezTo>
                  <a:pt x="274" y="62"/>
                  <a:pt x="281" y="60"/>
                  <a:pt x="282" y="59"/>
                </a:cubicBezTo>
                <a:cubicBezTo>
                  <a:pt x="281" y="60"/>
                  <a:pt x="280" y="60"/>
                  <a:pt x="280" y="60"/>
                </a:cubicBezTo>
                <a:cubicBezTo>
                  <a:pt x="279" y="60"/>
                  <a:pt x="280" y="59"/>
                  <a:pt x="278" y="59"/>
                </a:cubicBezTo>
                <a:cubicBezTo>
                  <a:pt x="279" y="60"/>
                  <a:pt x="277" y="60"/>
                  <a:pt x="275" y="61"/>
                </a:cubicBezTo>
                <a:cubicBezTo>
                  <a:pt x="276" y="61"/>
                  <a:pt x="275" y="61"/>
                  <a:pt x="274" y="62"/>
                </a:cubicBezTo>
                <a:close/>
                <a:moveTo>
                  <a:pt x="270" y="48"/>
                </a:moveTo>
                <a:cubicBezTo>
                  <a:pt x="270" y="49"/>
                  <a:pt x="273" y="48"/>
                  <a:pt x="276" y="47"/>
                </a:cubicBezTo>
                <a:cubicBezTo>
                  <a:pt x="273" y="47"/>
                  <a:pt x="273" y="46"/>
                  <a:pt x="271" y="47"/>
                </a:cubicBezTo>
                <a:cubicBezTo>
                  <a:pt x="272" y="47"/>
                  <a:pt x="274" y="47"/>
                  <a:pt x="270" y="48"/>
                </a:cubicBezTo>
                <a:close/>
                <a:moveTo>
                  <a:pt x="276" y="60"/>
                </a:moveTo>
                <a:cubicBezTo>
                  <a:pt x="276" y="60"/>
                  <a:pt x="277" y="59"/>
                  <a:pt x="276" y="59"/>
                </a:cubicBezTo>
                <a:cubicBezTo>
                  <a:pt x="270" y="61"/>
                  <a:pt x="269" y="62"/>
                  <a:pt x="276" y="60"/>
                </a:cubicBezTo>
                <a:close/>
                <a:moveTo>
                  <a:pt x="264" y="34"/>
                </a:moveTo>
                <a:cubicBezTo>
                  <a:pt x="262" y="34"/>
                  <a:pt x="261" y="35"/>
                  <a:pt x="261" y="35"/>
                </a:cubicBezTo>
                <a:cubicBezTo>
                  <a:pt x="263" y="35"/>
                  <a:pt x="265" y="34"/>
                  <a:pt x="265" y="34"/>
                </a:cubicBezTo>
                <a:cubicBezTo>
                  <a:pt x="264" y="34"/>
                  <a:pt x="264" y="34"/>
                  <a:pt x="264" y="34"/>
                </a:cubicBezTo>
                <a:close/>
                <a:moveTo>
                  <a:pt x="248" y="40"/>
                </a:moveTo>
                <a:cubicBezTo>
                  <a:pt x="250" y="40"/>
                  <a:pt x="247" y="41"/>
                  <a:pt x="248" y="41"/>
                </a:cubicBezTo>
                <a:cubicBezTo>
                  <a:pt x="251" y="40"/>
                  <a:pt x="250" y="40"/>
                  <a:pt x="252" y="39"/>
                </a:cubicBezTo>
                <a:cubicBezTo>
                  <a:pt x="252" y="39"/>
                  <a:pt x="252" y="40"/>
                  <a:pt x="253" y="39"/>
                </a:cubicBezTo>
                <a:cubicBezTo>
                  <a:pt x="254" y="39"/>
                  <a:pt x="253" y="39"/>
                  <a:pt x="254" y="38"/>
                </a:cubicBezTo>
                <a:cubicBezTo>
                  <a:pt x="257" y="37"/>
                  <a:pt x="256" y="38"/>
                  <a:pt x="259" y="36"/>
                </a:cubicBezTo>
                <a:cubicBezTo>
                  <a:pt x="260" y="36"/>
                  <a:pt x="260" y="36"/>
                  <a:pt x="260" y="35"/>
                </a:cubicBezTo>
                <a:cubicBezTo>
                  <a:pt x="258" y="36"/>
                  <a:pt x="258" y="36"/>
                  <a:pt x="256" y="36"/>
                </a:cubicBezTo>
                <a:cubicBezTo>
                  <a:pt x="258" y="36"/>
                  <a:pt x="253" y="38"/>
                  <a:pt x="254" y="37"/>
                </a:cubicBezTo>
                <a:cubicBezTo>
                  <a:pt x="251" y="38"/>
                  <a:pt x="252" y="39"/>
                  <a:pt x="250" y="40"/>
                </a:cubicBezTo>
                <a:cubicBezTo>
                  <a:pt x="250" y="39"/>
                  <a:pt x="251" y="39"/>
                  <a:pt x="250" y="39"/>
                </a:cubicBezTo>
                <a:cubicBezTo>
                  <a:pt x="245" y="41"/>
                  <a:pt x="242" y="42"/>
                  <a:pt x="238" y="44"/>
                </a:cubicBezTo>
                <a:cubicBezTo>
                  <a:pt x="237" y="45"/>
                  <a:pt x="241" y="44"/>
                  <a:pt x="239" y="45"/>
                </a:cubicBezTo>
                <a:cubicBezTo>
                  <a:pt x="235" y="46"/>
                  <a:pt x="238" y="43"/>
                  <a:pt x="235" y="45"/>
                </a:cubicBezTo>
                <a:cubicBezTo>
                  <a:pt x="236" y="45"/>
                  <a:pt x="236" y="46"/>
                  <a:pt x="238" y="45"/>
                </a:cubicBezTo>
                <a:cubicBezTo>
                  <a:pt x="239" y="44"/>
                  <a:pt x="241" y="44"/>
                  <a:pt x="242" y="44"/>
                </a:cubicBezTo>
                <a:cubicBezTo>
                  <a:pt x="243" y="43"/>
                  <a:pt x="241" y="44"/>
                  <a:pt x="242" y="43"/>
                </a:cubicBezTo>
                <a:cubicBezTo>
                  <a:pt x="245" y="42"/>
                  <a:pt x="246" y="41"/>
                  <a:pt x="248" y="40"/>
                </a:cubicBezTo>
                <a:close/>
                <a:moveTo>
                  <a:pt x="253" y="56"/>
                </a:moveTo>
                <a:cubicBezTo>
                  <a:pt x="253" y="57"/>
                  <a:pt x="253" y="57"/>
                  <a:pt x="254" y="57"/>
                </a:cubicBezTo>
                <a:cubicBezTo>
                  <a:pt x="257" y="55"/>
                  <a:pt x="256" y="56"/>
                  <a:pt x="258" y="55"/>
                </a:cubicBezTo>
                <a:cubicBezTo>
                  <a:pt x="258" y="55"/>
                  <a:pt x="263" y="53"/>
                  <a:pt x="264" y="52"/>
                </a:cubicBezTo>
                <a:cubicBezTo>
                  <a:pt x="260" y="53"/>
                  <a:pt x="255" y="56"/>
                  <a:pt x="253" y="56"/>
                </a:cubicBezTo>
                <a:close/>
                <a:moveTo>
                  <a:pt x="264" y="64"/>
                </a:moveTo>
                <a:cubicBezTo>
                  <a:pt x="267" y="64"/>
                  <a:pt x="264" y="65"/>
                  <a:pt x="263" y="65"/>
                </a:cubicBezTo>
                <a:cubicBezTo>
                  <a:pt x="263" y="66"/>
                  <a:pt x="263" y="66"/>
                  <a:pt x="264" y="66"/>
                </a:cubicBezTo>
                <a:cubicBezTo>
                  <a:pt x="264" y="65"/>
                  <a:pt x="265" y="66"/>
                  <a:pt x="267" y="65"/>
                </a:cubicBezTo>
                <a:cubicBezTo>
                  <a:pt x="268" y="64"/>
                  <a:pt x="268" y="64"/>
                  <a:pt x="268" y="63"/>
                </a:cubicBezTo>
                <a:cubicBezTo>
                  <a:pt x="267" y="64"/>
                  <a:pt x="265" y="63"/>
                  <a:pt x="264" y="64"/>
                </a:cubicBezTo>
                <a:close/>
                <a:moveTo>
                  <a:pt x="261" y="65"/>
                </a:moveTo>
                <a:cubicBezTo>
                  <a:pt x="261" y="65"/>
                  <a:pt x="261" y="65"/>
                  <a:pt x="261" y="65"/>
                </a:cubicBezTo>
                <a:cubicBezTo>
                  <a:pt x="263" y="65"/>
                  <a:pt x="266" y="63"/>
                  <a:pt x="264" y="63"/>
                </a:cubicBezTo>
                <a:cubicBezTo>
                  <a:pt x="264" y="64"/>
                  <a:pt x="263" y="64"/>
                  <a:pt x="261" y="65"/>
                </a:cubicBezTo>
                <a:close/>
                <a:moveTo>
                  <a:pt x="253" y="68"/>
                </a:moveTo>
                <a:cubicBezTo>
                  <a:pt x="255" y="68"/>
                  <a:pt x="258" y="67"/>
                  <a:pt x="259" y="67"/>
                </a:cubicBezTo>
                <a:cubicBezTo>
                  <a:pt x="258" y="67"/>
                  <a:pt x="261" y="66"/>
                  <a:pt x="260" y="66"/>
                </a:cubicBezTo>
                <a:cubicBezTo>
                  <a:pt x="257" y="67"/>
                  <a:pt x="256" y="67"/>
                  <a:pt x="253" y="68"/>
                </a:cubicBezTo>
                <a:close/>
                <a:moveTo>
                  <a:pt x="256" y="64"/>
                </a:moveTo>
                <a:cubicBezTo>
                  <a:pt x="258" y="64"/>
                  <a:pt x="255" y="65"/>
                  <a:pt x="257" y="65"/>
                </a:cubicBezTo>
                <a:cubicBezTo>
                  <a:pt x="258" y="64"/>
                  <a:pt x="257" y="64"/>
                  <a:pt x="258" y="63"/>
                </a:cubicBezTo>
                <a:lnTo>
                  <a:pt x="256" y="64"/>
                </a:lnTo>
                <a:close/>
                <a:moveTo>
                  <a:pt x="249" y="75"/>
                </a:moveTo>
                <a:cubicBezTo>
                  <a:pt x="249" y="75"/>
                  <a:pt x="249" y="75"/>
                  <a:pt x="248" y="75"/>
                </a:cubicBezTo>
                <a:cubicBezTo>
                  <a:pt x="247" y="75"/>
                  <a:pt x="250" y="73"/>
                  <a:pt x="247" y="74"/>
                </a:cubicBezTo>
                <a:cubicBezTo>
                  <a:pt x="250" y="74"/>
                  <a:pt x="243" y="77"/>
                  <a:pt x="246" y="77"/>
                </a:cubicBezTo>
                <a:cubicBezTo>
                  <a:pt x="246" y="77"/>
                  <a:pt x="247" y="76"/>
                  <a:pt x="247" y="76"/>
                </a:cubicBezTo>
                <a:cubicBezTo>
                  <a:pt x="246" y="77"/>
                  <a:pt x="246" y="77"/>
                  <a:pt x="247" y="77"/>
                </a:cubicBezTo>
                <a:cubicBezTo>
                  <a:pt x="249" y="75"/>
                  <a:pt x="255" y="74"/>
                  <a:pt x="257" y="72"/>
                </a:cubicBezTo>
                <a:cubicBezTo>
                  <a:pt x="255" y="72"/>
                  <a:pt x="252" y="74"/>
                  <a:pt x="249" y="75"/>
                </a:cubicBezTo>
                <a:close/>
                <a:moveTo>
                  <a:pt x="248" y="62"/>
                </a:moveTo>
                <a:cubicBezTo>
                  <a:pt x="250" y="61"/>
                  <a:pt x="251" y="61"/>
                  <a:pt x="251" y="60"/>
                </a:cubicBezTo>
                <a:cubicBezTo>
                  <a:pt x="249" y="61"/>
                  <a:pt x="248" y="62"/>
                  <a:pt x="248" y="62"/>
                </a:cubicBezTo>
                <a:close/>
                <a:moveTo>
                  <a:pt x="246" y="67"/>
                </a:moveTo>
                <a:cubicBezTo>
                  <a:pt x="243" y="68"/>
                  <a:pt x="245" y="69"/>
                  <a:pt x="248" y="68"/>
                </a:cubicBezTo>
                <a:cubicBezTo>
                  <a:pt x="248" y="67"/>
                  <a:pt x="246" y="68"/>
                  <a:pt x="246" y="67"/>
                </a:cubicBezTo>
                <a:close/>
                <a:moveTo>
                  <a:pt x="244" y="65"/>
                </a:moveTo>
                <a:cubicBezTo>
                  <a:pt x="243" y="65"/>
                  <a:pt x="245" y="64"/>
                  <a:pt x="245" y="63"/>
                </a:cubicBezTo>
                <a:cubicBezTo>
                  <a:pt x="242" y="64"/>
                  <a:pt x="242" y="66"/>
                  <a:pt x="244" y="65"/>
                </a:cubicBezTo>
                <a:close/>
                <a:moveTo>
                  <a:pt x="241" y="72"/>
                </a:moveTo>
                <a:cubicBezTo>
                  <a:pt x="241" y="72"/>
                  <a:pt x="241" y="71"/>
                  <a:pt x="240" y="71"/>
                </a:cubicBezTo>
                <a:cubicBezTo>
                  <a:pt x="240" y="72"/>
                  <a:pt x="239" y="72"/>
                  <a:pt x="239" y="72"/>
                </a:cubicBezTo>
                <a:cubicBezTo>
                  <a:pt x="239" y="72"/>
                  <a:pt x="238" y="73"/>
                  <a:pt x="238" y="73"/>
                </a:cubicBezTo>
                <a:cubicBezTo>
                  <a:pt x="242" y="71"/>
                  <a:pt x="237" y="74"/>
                  <a:pt x="239" y="74"/>
                </a:cubicBezTo>
                <a:cubicBezTo>
                  <a:pt x="243" y="71"/>
                  <a:pt x="246" y="72"/>
                  <a:pt x="248" y="70"/>
                </a:cubicBezTo>
                <a:cubicBezTo>
                  <a:pt x="245" y="70"/>
                  <a:pt x="241" y="73"/>
                  <a:pt x="239" y="73"/>
                </a:cubicBezTo>
                <a:cubicBezTo>
                  <a:pt x="239" y="73"/>
                  <a:pt x="240" y="72"/>
                  <a:pt x="241" y="72"/>
                </a:cubicBezTo>
                <a:close/>
                <a:moveTo>
                  <a:pt x="239" y="71"/>
                </a:moveTo>
                <a:cubicBezTo>
                  <a:pt x="236" y="72"/>
                  <a:pt x="237" y="73"/>
                  <a:pt x="236" y="74"/>
                </a:cubicBezTo>
                <a:cubicBezTo>
                  <a:pt x="238" y="73"/>
                  <a:pt x="239" y="72"/>
                  <a:pt x="239" y="71"/>
                </a:cubicBezTo>
                <a:close/>
                <a:moveTo>
                  <a:pt x="226" y="49"/>
                </a:moveTo>
                <a:cubicBezTo>
                  <a:pt x="226" y="48"/>
                  <a:pt x="225" y="49"/>
                  <a:pt x="227" y="47"/>
                </a:cubicBezTo>
                <a:cubicBezTo>
                  <a:pt x="225" y="49"/>
                  <a:pt x="222" y="49"/>
                  <a:pt x="221" y="51"/>
                </a:cubicBezTo>
                <a:cubicBezTo>
                  <a:pt x="225" y="49"/>
                  <a:pt x="224" y="50"/>
                  <a:pt x="226" y="50"/>
                </a:cubicBezTo>
                <a:cubicBezTo>
                  <a:pt x="224" y="51"/>
                  <a:pt x="224" y="51"/>
                  <a:pt x="222" y="51"/>
                </a:cubicBezTo>
                <a:cubicBezTo>
                  <a:pt x="223" y="52"/>
                  <a:pt x="227" y="50"/>
                  <a:pt x="230" y="49"/>
                </a:cubicBezTo>
                <a:cubicBezTo>
                  <a:pt x="230" y="48"/>
                  <a:pt x="230" y="48"/>
                  <a:pt x="231" y="47"/>
                </a:cubicBezTo>
                <a:cubicBezTo>
                  <a:pt x="231" y="47"/>
                  <a:pt x="231" y="48"/>
                  <a:pt x="233" y="47"/>
                </a:cubicBezTo>
                <a:cubicBezTo>
                  <a:pt x="233" y="46"/>
                  <a:pt x="233" y="46"/>
                  <a:pt x="233" y="46"/>
                </a:cubicBezTo>
                <a:cubicBezTo>
                  <a:pt x="229" y="48"/>
                  <a:pt x="228" y="48"/>
                  <a:pt x="226" y="49"/>
                </a:cubicBezTo>
                <a:close/>
                <a:moveTo>
                  <a:pt x="235" y="57"/>
                </a:moveTo>
                <a:cubicBezTo>
                  <a:pt x="233" y="58"/>
                  <a:pt x="231" y="59"/>
                  <a:pt x="230" y="59"/>
                </a:cubicBezTo>
                <a:cubicBezTo>
                  <a:pt x="228" y="60"/>
                  <a:pt x="231" y="59"/>
                  <a:pt x="232" y="59"/>
                </a:cubicBezTo>
                <a:cubicBezTo>
                  <a:pt x="232" y="59"/>
                  <a:pt x="231" y="59"/>
                  <a:pt x="233" y="58"/>
                </a:cubicBezTo>
                <a:cubicBezTo>
                  <a:pt x="233" y="58"/>
                  <a:pt x="233" y="59"/>
                  <a:pt x="232" y="59"/>
                </a:cubicBezTo>
                <a:cubicBezTo>
                  <a:pt x="234" y="58"/>
                  <a:pt x="236" y="58"/>
                  <a:pt x="236" y="57"/>
                </a:cubicBezTo>
                <a:cubicBezTo>
                  <a:pt x="235" y="57"/>
                  <a:pt x="235" y="57"/>
                  <a:pt x="235" y="57"/>
                </a:cubicBezTo>
                <a:close/>
                <a:moveTo>
                  <a:pt x="235" y="64"/>
                </a:moveTo>
                <a:cubicBezTo>
                  <a:pt x="237" y="63"/>
                  <a:pt x="235" y="65"/>
                  <a:pt x="235" y="65"/>
                </a:cubicBezTo>
                <a:cubicBezTo>
                  <a:pt x="238" y="64"/>
                  <a:pt x="238" y="64"/>
                  <a:pt x="238" y="63"/>
                </a:cubicBezTo>
                <a:cubicBezTo>
                  <a:pt x="237" y="64"/>
                  <a:pt x="235" y="64"/>
                  <a:pt x="235" y="64"/>
                </a:cubicBezTo>
                <a:close/>
                <a:moveTo>
                  <a:pt x="230" y="61"/>
                </a:moveTo>
                <a:cubicBezTo>
                  <a:pt x="230" y="61"/>
                  <a:pt x="228" y="63"/>
                  <a:pt x="231" y="62"/>
                </a:cubicBezTo>
                <a:cubicBezTo>
                  <a:pt x="230" y="62"/>
                  <a:pt x="232" y="60"/>
                  <a:pt x="232" y="60"/>
                </a:cubicBezTo>
                <a:cubicBezTo>
                  <a:pt x="231" y="60"/>
                  <a:pt x="230" y="61"/>
                  <a:pt x="230" y="61"/>
                </a:cubicBezTo>
                <a:close/>
                <a:moveTo>
                  <a:pt x="227" y="61"/>
                </a:moveTo>
                <a:cubicBezTo>
                  <a:pt x="227" y="62"/>
                  <a:pt x="227" y="62"/>
                  <a:pt x="227" y="62"/>
                </a:cubicBezTo>
                <a:cubicBezTo>
                  <a:pt x="228" y="61"/>
                  <a:pt x="229" y="60"/>
                  <a:pt x="230" y="60"/>
                </a:cubicBezTo>
                <a:cubicBezTo>
                  <a:pt x="230" y="60"/>
                  <a:pt x="229" y="60"/>
                  <a:pt x="227" y="61"/>
                </a:cubicBezTo>
                <a:close/>
                <a:moveTo>
                  <a:pt x="225" y="71"/>
                </a:moveTo>
                <a:cubicBezTo>
                  <a:pt x="228" y="69"/>
                  <a:pt x="229" y="68"/>
                  <a:pt x="232" y="66"/>
                </a:cubicBezTo>
                <a:cubicBezTo>
                  <a:pt x="230" y="67"/>
                  <a:pt x="232" y="66"/>
                  <a:pt x="232" y="65"/>
                </a:cubicBezTo>
                <a:cubicBezTo>
                  <a:pt x="230" y="67"/>
                  <a:pt x="226" y="67"/>
                  <a:pt x="226" y="68"/>
                </a:cubicBezTo>
                <a:cubicBezTo>
                  <a:pt x="227" y="69"/>
                  <a:pt x="228" y="67"/>
                  <a:pt x="230" y="67"/>
                </a:cubicBezTo>
                <a:cubicBezTo>
                  <a:pt x="230" y="67"/>
                  <a:pt x="231" y="67"/>
                  <a:pt x="231" y="67"/>
                </a:cubicBezTo>
                <a:cubicBezTo>
                  <a:pt x="228" y="69"/>
                  <a:pt x="225" y="70"/>
                  <a:pt x="225" y="71"/>
                </a:cubicBezTo>
                <a:close/>
                <a:moveTo>
                  <a:pt x="228" y="73"/>
                </a:moveTo>
                <a:cubicBezTo>
                  <a:pt x="228" y="73"/>
                  <a:pt x="228" y="72"/>
                  <a:pt x="226" y="73"/>
                </a:cubicBezTo>
                <a:cubicBezTo>
                  <a:pt x="227" y="74"/>
                  <a:pt x="227" y="74"/>
                  <a:pt x="227" y="74"/>
                </a:cubicBezTo>
                <a:cubicBezTo>
                  <a:pt x="228" y="73"/>
                  <a:pt x="231" y="72"/>
                  <a:pt x="230" y="72"/>
                </a:cubicBezTo>
                <a:lnTo>
                  <a:pt x="228" y="73"/>
                </a:lnTo>
                <a:close/>
                <a:moveTo>
                  <a:pt x="221" y="77"/>
                </a:moveTo>
                <a:cubicBezTo>
                  <a:pt x="221" y="77"/>
                  <a:pt x="224" y="76"/>
                  <a:pt x="225" y="76"/>
                </a:cubicBezTo>
                <a:cubicBezTo>
                  <a:pt x="224" y="77"/>
                  <a:pt x="222" y="78"/>
                  <a:pt x="221" y="79"/>
                </a:cubicBezTo>
                <a:cubicBezTo>
                  <a:pt x="223" y="78"/>
                  <a:pt x="225" y="77"/>
                  <a:pt x="227" y="76"/>
                </a:cubicBezTo>
                <a:cubicBezTo>
                  <a:pt x="228" y="75"/>
                  <a:pt x="227" y="75"/>
                  <a:pt x="226" y="74"/>
                </a:cubicBezTo>
                <a:cubicBezTo>
                  <a:pt x="224" y="75"/>
                  <a:pt x="223" y="76"/>
                  <a:pt x="222" y="77"/>
                </a:cubicBezTo>
                <a:cubicBezTo>
                  <a:pt x="222" y="76"/>
                  <a:pt x="221" y="76"/>
                  <a:pt x="221" y="77"/>
                </a:cubicBezTo>
                <a:close/>
                <a:moveTo>
                  <a:pt x="224" y="73"/>
                </a:moveTo>
                <a:cubicBezTo>
                  <a:pt x="220" y="76"/>
                  <a:pt x="220" y="76"/>
                  <a:pt x="220" y="76"/>
                </a:cubicBezTo>
                <a:cubicBezTo>
                  <a:pt x="222" y="76"/>
                  <a:pt x="221" y="76"/>
                  <a:pt x="224" y="75"/>
                </a:cubicBezTo>
                <a:cubicBezTo>
                  <a:pt x="223" y="74"/>
                  <a:pt x="226" y="73"/>
                  <a:pt x="224" y="73"/>
                </a:cubicBezTo>
                <a:close/>
                <a:moveTo>
                  <a:pt x="206" y="64"/>
                </a:moveTo>
                <a:cubicBezTo>
                  <a:pt x="207" y="65"/>
                  <a:pt x="208" y="64"/>
                  <a:pt x="207" y="65"/>
                </a:cubicBezTo>
                <a:cubicBezTo>
                  <a:pt x="212" y="62"/>
                  <a:pt x="208" y="64"/>
                  <a:pt x="209" y="63"/>
                </a:cubicBezTo>
                <a:cubicBezTo>
                  <a:pt x="210" y="62"/>
                  <a:pt x="210" y="63"/>
                  <a:pt x="212" y="62"/>
                </a:cubicBezTo>
                <a:cubicBezTo>
                  <a:pt x="212" y="61"/>
                  <a:pt x="209" y="62"/>
                  <a:pt x="206" y="64"/>
                </a:cubicBezTo>
                <a:close/>
                <a:moveTo>
                  <a:pt x="197" y="73"/>
                </a:moveTo>
                <a:cubicBezTo>
                  <a:pt x="198" y="73"/>
                  <a:pt x="198" y="72"/>
                  <a:pt x="198" y="73"/>
                </a:cubicBezTo>
                <a:cubicBezTo>
                  <a:pt x="199" y="72"/>
                  <a:pt x="200" y="71"/>
                  <a:pt x="200" y="71"/>
                </a:cubicBezTo>
                <a:cubicBezTo>
                  <a:pt x="198" y="72"/>
                  <a:pt x="201" y="70"/>
                  <a:pt x="200" y="70"/>
                </a:cubicBezTo>
                <a:cubicBezTo>
                  <a:pt x="197" y="72"/>
                  <a:pt x="200" y="72"/>
                  <a:pt x="197" y="73"/>
                </a:cubicBezTo>
                <a:close/>
                <a:moveTo>
                  <a:pt x="196" y="70"/>
                </a:moveTo>
                <a:cubicBezTo>
                  <a:pt x="196" y="71"/>
                  <a:pt x="198" y="69"/>
                  <a:pt x="197" y="71"/>
                </a:cubicBezTo>
                <a:cubicBezTo>
                  <a:pt x="200" y="69"/>
                  <a:pt x="198" y="68"/>
                  <a:pt x="196" y="70"/>
                </a:cubicBezTo>
                <a:close/>
                <a:moveTo>
                  <a:pt x="191" y="75"/>
                </a:moveTo>
                <a:cubicBezTo>
                  <a:pt x="192" y="74"/>
                  <a:pt x="194" y="72"/>
                  <a:pt x="192" y="73"/>
                </a:cubicBezTo>
                <a:cubicBezTo>
                  <a:pt x="192" y="74"/>
                  <a:pt x="189" y="75"/>
                  <a:pt x="191" y="75"/>
                </a:cubicBezTo>
                <a:close/>
                <a:moveTo>
                  <a:pt x="187" y="76"/>
                </a:moveTo>
                <a:cubicBezTo>
                  <a:pt x="186" y="77"/>
                  <a:pt x="184" y="78"/>
                  <a:pt x="185" y="79"/>
                </a:cubicBezTo>
                <a:cubicBezTo>
                  <a:pt x="185" y="78"/>
                  <a:pt x="187" y="77"/>
                  <a:pt x="187" y="78"/>
                </a:cubicBezTo>
                <a:cubicBezTo>
                  <a:pt x="186" y="78"/>
                  <a:pt x="187" y="78"/>
                  <a:pt x="188" y="77"/>
                </a:cubicBezTo>
                <a:cubicBezTo>
                  <a:pt x="189" y="76"/>
                  <a:pt x="189" y="76"/>
                  <a:pt x="187" y="76"/>
                </a:cubicBezTo>
                <a:close/>
                <a:moveTo>
                  <a:pt x="186" y="75"/>
                </a:moveTo>
                <a:cubicBezTo>
                  <a:pt x="185" y="76"/>
                  <a:pt x="184" y="77"/>
                  <a:pt x="184" y="77"/>
                </a:cubicBezTo>
                <a:cubicBezTo>
                  <a:pt x="183" y="78"/>
                  <a:pt x="188" y="76"/>
                  <a:pt x="188" y="75"/>
                </a:cubicBezTo>
                <a:cubicBezTo>
                  <a:pt x="186" y="76"/>
                  <a:pt x="187" y="75"/>
                  <a:pt x="186" y="75"/>
                </a:cubicBezTo>
                <a:close/>
                <a:moveTo>
                  <a:pt x="186" y="95"/>
                </a:moveTo>
                <a:cubicBezTo>
                  <a:pt x="187" y="94"/>
                  <a:pt x="186" y="95"/>
                  <a:pt x="186" y="95"/>
                </a:cubicBezTo>
                <a:cubicBezTo>
                  <a:pt x="191" y="92"/>
                  <a:pt x="191" y="92"/>
                  <a:pt x="191" y="92"/>
                </a:cubicBezTo>
                <a:cubicBezTo>
                  <a:pt x="192" y="92"/>
                  <a:pt x="191" y="93"/>
                  <a:pt x="193" y="92"/>
                </a:cubicBezTo>
                <a:cubicBezTo>
                  <a:pt x="192" y="92"/>
                  <a:pt x="195" y="91"/>
                  <a:pt x="195" y="90"/>
                </a:cubicBezTo>
                <a:cubicBezTo>
                  <a:pt x="194" y="91"/>
                  <a:pt x="193" y="90"/>
                  <a:pt x="192" y="91"/>
                </a:cubicBezTo>
                <a:cubicBezTo>
                  <a:pt x="190" y="93"/>
                  <a:pt x="187" y="94"/>
                  <a:pt x="186" y="95"/>
                </a:cubicBezTo>
                <a:close/>
                <a:moveTo>
                  <a:pt x="178" y="81"/>
                </a:moveTo>
                <a:cubicBezTo>
                  <a:pt x="176" y="83"/>
                  <a:pt x="179" y="82"/>
                  <a:pt x="180" y="81"/>
                </a:cubicBezTo>
                <a:cubicBezTo>
                  <a:pt x="181" y="80"/>
                  <a:pt x="183" y="79"/>
                  <a:pt x="183" y="79"/>
                </a:cubicBezTo>
                <a:cubicBezTo>
                  <a:pt x="180" y="81"/>
                  <a:pt x="183" y="78"/>
                  <a:pt x="178" y="81"/>
                </a:cubicBezTo>
                <a:close/>
                <a:moveTo>
                  <a:pt x="182" y="80"/>
                </a:moveTo>
                <a:cubicBezTo>
                  <a:pt x="182" y="81"/>
                  <a:pt x="178" y="83"/>
                  <a:pt x="179" y="83"/>
                </a:cubicBezTo>
                <a:cubicBezTo>
                  <a:pt x="181" y="82"/>
                  <a:pt x="182" y="82"/>
                  <a:pt x="183" y="81"/>
                </a:cubicBezTo>
                <a:cubicBezTo>
                  <a:pt x="180" y="82"/>
                  <a:pt x="186" y="79"/>
                  <a:pt x="182" y="80"/>
                </a:cubicBezTo>
                <a:close/>
                <a:moveTo>
                  <a:pt x="182" y="82"/>
                </a:moveTo>
                <a:cubicBezTo>
                  <a:pt x="180" y="84"/>
                  <a:pt x="178" y="86"/>
                  <a:pt x="180" y="86"/>
                </a:cubicBezTo>
                <a:cubicBezTo>
                  <a:pt x="180" y="85"/>
                  <a:pt x="183" y="83"/>
                  <a:pt x="181" y="85"/>
                </a:cubicBezTo>
                <a:cubicBezTo>
                  <a:pt x="186" y="82"/>
                  <a:pt x="180" y="85"/>
                  <a:pt x="183" y="82"/>
                </a:cubicBezTo>
                <a:cubicBezTo>
                  <a:pt x="182" y="82"/>
                  <a:pt x="182" y="83"/>
                  <a:pt x="182" y="82"/>
                </a:cubicBezTo>
                <a:close/>
                <a:moveTo>
                  <a:pt x="165" y="91"/>
                </a:moveTo>
                <a:cubicBezTo>
                  <a:pt x="163" y="92"/>
                  <a:pt x="163" y="92"/>
                  <a:pt x="163" y="93"/>
                </a:cubicBezTo>
                <a:cubicBezTo>
                  <a:pt x="163" y="92"/>
                  <a:pt x="159" y="95"/>
                  <a:pt x="158" y="95"/>
                </a:cubicBezTo>
                <a:cubicBezTo>
                  <a:pt x="159" y="96"/>
                  <a:pt x="163" y="93"/>
                  <a:pt x="166" y="91"/>
                </a:cubicBezTo>
                <a:cubicBezTo>
                  <a:pt x="165" y="91"/>
                  <a:pt x="167" y="90"/>
                  <a:pt x="165" y="91"/>
                </a:cubicBezTo>
                <a:close/>
                <a:moveTo>
                  <a:pt x="167" y="91"/>
                </a:moveTo>
                <a:cubicBezTo>
                  <a:pt x="169" y="90"/>
                  <a:pt x="169" y="90"/>
                  <a:pt x="171" y="90"/>
                </a:cubicBezTo>
                <a:cubicBezTo>
                  <a:pt x="171" y="88"/>
                  <a:pt x="176" y="85"/>
                  <a:pt x="178" y="83"/>
                </a:cubicBezTo>
                <a:cubicBezTo>
                  <a:pt x="176" y="84"/>
                  <a:pt x="176" y="82"/>
                  <a:pt x="174" y="84"/>
                </a:cubicBezTo>
                <a:cubicBezTo>
                  <a:pt x="175" y="85"/>
                  <a:pt x="170" y="87"/>
                  <a:pt x="170" y="88"/>
                </a:cubicBezTo>
                <a:cubicBezTo>
                  <a:pt x="169" y="88"/>
                  <a:pt x="169" y="88"/>
                  <a:pt x="169" y="87"/>
                </a:cubicBezTo>
                <a:cubicBezTo>
                  <a:pt x="166" y="90"/>
                  <a:pt x="167" y="90"/>
                  <a:pt x="167" y="91"/>
                </a:cubicBezTo>
                <a:close/>
                <a:moveTo>
                  <a:pt x="173" y="93"/>
                </a:moveTo>
                <a:cubicBezTo>
                  <a:pt x="174" y="92"/>
                  <a:pt x="173" y="94"/>
                  <a:pt x="176" y="92"/>
                </a:cubicBezTo>
                <a:cubicBezTo>
                  <a:pt x="176" y="91"/>
                  <a:pt x="175" y="92"/>
                  <a:pt x="176" y="91"/>
                </a:cubicBezTo>
                <a:cubicBezTo>
                  <a:pt x="174" y="92"/>
                  <a:pt x="173" y="92"/>
                  <a:pt x="173" y="93"/>
                </a:cubicBezTo>
                <a:close/>
                <a:moveTo>
                  <a:pt x="174" y="104"/>
                </a:moveTo>
                <a:cubicBezTo>
                  <a:pt x="174" y="105"/>
                  <a:pt x="181" y="100"/>
                  <a:pt x="180" y="100"/>
                </a:cubicBezTo>
                <a:cubicBezTo>
                  <a:pt x="177" y="102"/>
                  <a:pt x="177" y="103"/>
                  <a:pt x="174" y="104"/>
                </a:cubicBezTo>
                <a:close/>
                <a:moveTo>
                  <a:pt x="164" y="99"/>
                </a:moveTo>
                <a:cubicBezTo>
                  <a:pt x="166" y="98"/>
                  <a:pt x="169" y="96"/>
                  <a:pt x="170" y="95"/>
                </a:cubicBezTo>
                <a:cubicBezTo>
                  <a:pt x="167" y="97"/>
                  <a:pt x="165" y="97"/>
                  <a:pt x="164" y="99"/>
                </a:cubicBezTo>
                <a:close/>
                <a:moveTo>
                  <a:pt x="159" y="99"/>
                </a:moveTo>
                <a:cubicBezTo>
                  <a:pt x="159" y="100"/>
                  <a:pt x="158" y="100"/>
                  <a:pt x="158" y="100"/>
                </a:cubicBezTo>
                <a:cubicBezTo>
                  <a:pt x="160" y="99"/>
                  <a:pt x="160" y="98"/>
                  <a:pt x="161" y="97"/>
                </a:cubicBezTo>
                <a:cubicBezTo>
                  <a:pt x="161" y="97"/>
                  <a:pt x="161" y="98"/>
                  <a:pt x="162" y="97"/>
                </a:cubicBezTo>
                <a:cubicBezTo>
                  <a:pt x="163" y="96"/>
                  <a:pt x="162" y="97"/>
                  <a:pt x="162" y="97"/>
                </a:cubicBezTo>
                <a:cubicBezTo>
                  <a:pt x="158" y="99"/>
                  <a:pt x="158" y="99"/>
                  <a:pt x="158" y="99"/>
                </a:cubicBezTo>
                <a:cubicBezTo>
                  <a:pt x="158" y="100"/>
                  <a:pt x="157" y="102"/>
                  <a:pt x="159" y="99"/>
                </a:cubicBezTo>
                <a:close/>
                <a:moveTo>
                  <a:pt x="153" y="99"/>
                </a:moveTo>
                <a:cubicBezTo>
                  <a:pt x="153" y="99"/>
                  <a:pt x="152" y="100"/>
                  <a:pt x="153" y="101"/>
                </a:cubicBezTo>
                <a:cubicBezTo>
                  <a:pt x="151" y="101"/>
                  <a:pt x="149" y="103"/>
                  <a:pt x="150" y="103"/>
                </a:cubicBezTo>
                <a:cubicBezTo>
                  <a:pt x="154" y="100"/>
                  <a:pt x="153" y="100"/>
                  <a:pt x="156" y="98"/>
                </a:cubicBezTo>
                <a:cubicBezTo>
                  <a:pt x="155" y="98"/>
                  <a:pt x="155" y="98"/>
                  <a:pt x="154" y="98"/>
                </a:cubicBezTo>
                <a:cubicBezTo>
                  <a:pt x="154" y="100"/>
                  <a:pt x="154" y="98"/>
                  <a:pt x="153" y="99"/>
                </a:cubicBezTo>
                <a:close/>
                <a:moveTo>
                  <a:pt x="160" y="120"/>
                </a:moveTo>
                <a:cubicBezTo>
                  <a:pt x="160" y="120"/>
                  <a:pt x="160" y="121"/>
                  <a:pt x="161" y="120"/>
                </a:cubicBezTo>
                <a:cubicBezTo>
                  <a:pt x="162" y="119"/>
                  <a:pt x="165" y="116"/>
                  <a:pt x="163" y="117"/>
                </a:cubicBezTo>
                <a:cubicBezTo>
                  <a:pt x="163" y="117"/>
                  <a:pt x="162" y="119"/>
                  <a:pt x="160" y="120"/>
                </a:cubicBezTo>
                <a:close/>
                <a:moveTo>
                  <a:pt x="150" y="106"/>
                </a:moveTo>
                <a:cubicBezTo>
                  <a:pt x="148" y="108"/>
                  <a:pt x="154" y="103"/>
                  <a:pt x="151" y="106"/>
                </a:cubicBezTo>
                <a:cubicBezTo>
                  <a:pt x="154" y="104"/>
                  <a:pt x="154" y="104"/>
                  <a:pt x="154" y="104"/>
                </a:cubicBezTo>
                <a:cubicBezTo>
                  <a:pt x="154" y="103"/>
                  <a:pt x="153" y="104"/>
                  <a:pt x="154" y="103"/>
                </a:cubicBezTo>
                <a:cubicBezTo>
                  <a:pt x="151" y="105"/>
                  <a:pt x="151" y="105"/>
                  <a:pt x="150" y="106"/>
                </a:cubicBezTo>
                <a:close/>
                <a:moveTo>
                  <a:pt x="146" y="105"/>
                </a:moveTo>
                <a:cubicBezTo>
                  <a:pt x="142" y="108"/>
                  <a:pt x="147" y="106"/>
                  <a:pt x="145" y="108"/>
                </a:cubicBezTo>
                <a:cubicBezTo>
                  <a:pt x="147" y="106"/>
                  <a:pt x="146" y="106"/>
                  <a:pt x="149" y="104"/>
                </a:cubicBezTo>
                <a:cubicBezTo>
                  <a:pt x="148" y="104"/>
                  <a:pt x="149" y="103"/>
                  <a:pt x="149" y="103"/>
                </a:cubicBezTo>
                <a:cubicBezTo>
                  <a:pt x="145" y="105"/>
                  <a:pt x="149" y="103"/>
                  <a:pt x="146" y="106"/>
                </a:cubicBezTo>
                <a:cubicBezTo>
                  <a:pt x="146" y="105"/>
                  <a:pt x="147" y="104"/>
                  <a:pt x="146" y="105"/>
                </a:cubicBezTo>
                <a:close/>
                <a:moveTo>
                  <a:pt x="153" y="120"/>
                </a:moveTo>
                <a:cubicBezTo>
                  <a:pt x="156" y="118"/>
                  <a:pt x="154" y="119"/>
                  <a:pt x="157" y="116"/>
                </a:cubicBezTo>
                <a:cubicBezTo>
                  <a:pt x="156" y="117"/>
                  <a:pt x="154" y="118"/>
                  <a:pt x="152" y="119"/>
                </a:cubicBezTo>
                <a:cubicBezTo>
                  <a:pt x="154" y="119"/>
                  <a:pt x="151" y="121"/>
                  <a:pt x="149" y="122"/>
                </a:cubicBezTo>
                <a:cubicBezTo>
                  <a:pt x="148" y="124"/>
                  <a:pt x="152" y="120"/>
                  <a:pt x="151" y="122"/>
                </a:cubicBezTo>
                <a:cubicBezTo>
                  <a:pt x="153" y="120"/>
                  <a:pt x="153" y="119"/>
                  <a:pt x="154" y="119"/>
                </a:cubicBezTo>
                <a:cubicBezTo>
                  <a:pt x="154" y="119"/>
                  <a:pt x="153" y="120"/>
                  <a:pt x="153" y="120"/>
                </a:cubicBezTo>
                <a:close/>
                <a:moveTo>
                  <a:pt x="136" y="117"/>
                </a:moveTo>
                <a:cubicBezTo>
                  <a:pt x="139" y="115"/>
                  <a:pt x="135" y="118"/>
                  <a:pt x="135" y="118"/>
                </a:cubicBezTo>
                <a:cubicBezTo>
                  <a:pt x="138" y="116"/>
                  <a:pt x="140" y="115"/>
                  <a:pt x="142" y="113"/>
                </a:cubicBezTo>
                <a:cubicBezTo>
                  <a:pt x="142" y="112"/>
                  <a:pt x="147" y="109"/>
                  <a:pt x="148" y="107"/>
                </a:cubicBezTo>
                <a:cubicBezTo>
                  <a:pt x="147" y="108"/>
                  <a:pt x="146" y="108"/>
                  <a:pt x="146" y="108"/>
                </a:cubicBezTo>
                <a:cubicBezTo>
                  <a:pt x="144" y="109"/>
                  <a:pt x="144" y="110"/>
                  <a:pt x="142" y="111"/>
                </a:cubicBezTo>
                <a:cubicBezTo>
                  <a:pt x="141" y="113"/>
                  <a:pt x="142" y="113"/>
                  <a:pt x="141" y="113"/>
                </a:cubicBezTo>
                <a:cubicBezTo>
                  <a:pt x="140" y="113"/>
                  <a:pt x="136" y="116"/>
                  <a:pt x="136" y="117"/>
                </a:cubicBezTo>
                <a:close/>
                <a:moveTo>
                  <a:pt x="153" y="123"/>
                </a:moveTo>
                <a:cubicBezTo>
                  <a:pt x="154" y="123"/>
                  <a:pt x="157" y="120"/>
                  <a:pt x="156" y="120"/>
                </a:cubicBezTo>
                <a:cubicBezTo>
                  <a:pt x="155" y="121"/>
                  <a:pt x="152" y="123"/>
                  <a:pt x="153" y="123"/>
                </a:cubicBezTo>
                <a:close/>
                <a:moveTo>
                  <a:pt x="137" y="109"/>
                </a:moveTo>
                <a:cubicBezTo>
                  <a:pt x="139" y="108"/>
                  <a:pt x="141" y="106"/>
                  <a:pt x="141" y="106"/>
                </a:cubicBezTo>
                <a:cubicBezTo>
                  <a:pt x="139" y="107"/>
                  <a:pt x="137" y="109"/>
                  <a:pt x="137" y="109"/>
                </a:cubicBezTo>
                <a:close/>
                <a:moveTo>
                  <a:pt x="136" y="114"/>
                </a:moveTo>
                <a:cubicBezTo>
                  <a:pt x="138" y="114"/>
                  <a:pt x="137" y="113"/>
                  <a:pt x="137" y="115"/>
                </a:cubicBezTo>
                <a:cubicBezTo>
                  <a:pt x="138" y="114"/>
                  <a:pt x="138" y="113"/>
                  <a:pt x="141" y="111"/>
                </a:cubicBezTo>
                <a:cubicBezTo>
                  <a:pt x="142" y="110"/>
                  <a:pt x="141" y="111"/>
                  <a:pt x="140" y="111"/>
                </a:cubicBezTo>
                <a:cubicBezTo>
                  <a:pt x="141" y="110"/>
                  <a:pt x="142" y="110"/>
                  <a:pt x="143" y="109"/>
                </a:cubicBezTo>
                <a:cubicBezTo>
                  <a:pt x="143" y="109"/>
                  <a:pt x="144" y="108"/>
                  <a:pt x="143" y="108"/>
                </a:cubicBezTo>
                <a:cubicBezTo>
                  <a:pt x="141" y="111"/>
                  <a:pt x="139" y="111"/>
                  <a:pt x="136" y="114"/>
                </a:cubicBezTo>
                <a:close/>
                <a:moveTo>
                  <a:pt x="142" y="117"/>
                </a:moveTo>
                <a:cubicBezTo>
                  <a:pt x="140" y="118"/>
                  <a:pt x="142" y="116"/>
                  <a:pt x="144" y="115"/>
                </a:cubicBezTo>
                <a:cubicBezTo>
                  <a:pt x="144" y="114"/>
                  <a:pt x="142" y="115"/>
                  <a:pt x="141" y="116"/>
                </a:cubicBezTo>
                <a:cubicBezTo>
                  <a:pt x="141" y="116"/>
                  <a:pt x="141" y="117"/>
                  <a:pt x="140" y="117"/>
                </a:cubicBezTo>
                <a:cubicBezTo>
                  <a:pt x="137" y="118"/>
                  <a:pt x="139" y="119"/>
                  <a:pt x="136" y="120"/>
                </a:cubicBezTo>
                <a:cubicBezTo>
                  <a:pt x="136" y="121"/>
                  <a:pt x="133" y="123"/>
                  <a:pt x="132" y="124"/>
                </a:cubicBezTo>
                <a:cubicBezTo>
                  <a:pt x="133" y="124"/>
                  <a:pt x="131" y="125"/>
                  <a:pt x="131" y="126"/>
                </a:cubicBezTo>
                <a:cubicBezTo>
                  <a:pt x="133" y="124"/>
                  <a:pt x="135" y="122"/>
                  <a:pt x="134" y="124"/>
                </a:cubicBezTo>
                <a:cubicBezTo>
                  <a:pt x="135" y="124"/>
                  <a:pt x="139" y="121"/>
                  <a:pt x="138" y="121"/>
                </a:cubicBezTo>
                <a:cubicBezTo>
                  <a:pt x="137" y="121"/>
                  <a:pt x="135" y="124"/>
                  <a:pt x="135" y="123"/>
                </a:cubicBezTo>
                <a:cubicBezTo>
                  <a:pt x="136" y="122"/>
                  <a:pt x="135" y="122"/>
                  <a:pt x="137" y="121"/>
                </a:cubicBezTo>
                <a:cubicBezTo>
                  <a:pt x="139" y="119"/>
                  <a:pt x="142" y="117"/>
                  <a:pt x="142" y="117"/>
                </a:cubicBezTo>
                <a:close/>
                <a:moveTo>
                  <a:pt x="143" y="118"/>
                </a:moveTo>
                <a:cubicBezTo>
                  <a:pt x="141" y="119"/>
                  <a:pt x="141" y="119"/>
                  <a:pt x="141" y="119"/>
                </a:cubicBezTo>
                <a:cubicBezTo>
                  <a:pt x="140" y="120"/>
                  <a:pt x="140" y="120"/>
                  <a:pt x="141" y="121"/>
                </a:cubicBezTo>
                <a:cubicBezTo>
                  <a:pt x="143" y="119"/>
                  <a:pt x="142" y="119"/>
                  <a:pt x="143" y="118"/>
                </a:cubicBezTo>
                <a:cubicBezTo>
                  <a:pt x="143" y="119"/>
                  <a:pt x="144" y="118"/>
                  <a:pt x="145" y="117"/>
                </a:cubicBezTo>
                <a:cubicBezTo>
                  <a:pt x="143" y="118"/>
                  <a:pt x="144" y="117"/>
                  <a:pt x="143" y="118"/>
                </a:cubicBezTo>
                <a:close/>
                <a:moveTo>
                  <a:pt x="146" y="128"/>
                </a:moveTo>
                <a:cubicBezTo>
                  <a:pt x="147" y="128"/>
                  <a:pt x="145" y="129"/>
                  <a:pt x="145" y="130"/>
                </a:cubicBezTo>
                <a:cubicBezTo>
                  <a:pt x="146" y="129"/>
                  <a:pt x="146" y="129"/>
                  <a:pt x="148" y="128"/>
                </a:cubicBezTo>
                <a:cubicBezTo>
                  <a:pt x="147" y="128"/>
                  <a:pt x="147" y="127"/>
                  <a:pt x="148" y="127"/>
                </a:cubicBezTo>
                <a:cubicBezTo>
                  <a:pt x="147" y="127"/>
                  <a:pt x="146" y="128"/>
                  <a:pt x="146" y="128"/>
                </a:cubicBezTo>
                <a:close/>
                <a:moveTo>
                  <a:pt x="133" y="117"/>
                </a:moveTo>
                <a:cubicBezTo>
                  <a:pt x="133" y="118"/>
                  <a:pt x="134" y="117"/>
                  <a:pt x="135" y="117"/>
                </a:cubicBezTo>
                <a:cubicBezTo>
                  <a:pt x="136" y="116"/>
                  <a:pt x="137" y="115"/>
                  <a:pt x="137" y="115"/>
                </a:cubicBezTo>
                <a:cubicBezTo>
                  <a:pt x="136" y="116"/>
                  <a:pt x="135" y="115"/>
                  <a:pt x="133" y="117"/>
                </a:cubicBezTo>
                <a:close/>
                <a:moveTo>
                  <a:pt x="144" y="129"/>
                </a:moveTo>
                <a:cubicBezTo>
                  <a:pt x="143" y="129"/>
                  <a:pt x="141" y="129"/>
                  <a:pt x="139" y="132"/>
                </a:cubicBezTo>
                <a:cubicBezTo>
                  <a:pt x="139" y="133"/>
                  <a:pt x="145" y="129"/>
                  <a:pt x="146" y="127"/>
                </a:cubicBezTo>
                <a:cubicBezTo>
                  <a:pt x="145" y="128"/>
                  <a:pt x="144" y="128"/>
                  <a:pt x="144" y="129"/>
                </a:cubicBezTo>
                <a:close/>
                <a:moveTo>
                  <a:pt x="133" y="117"/>
                </a:moveTo>
                <a:cubicBezTo>
                  <a:pt x="132" y="118"/>
                  <a:pt x="132" y="117"/>
                  <a:pt x="131" y="118"/>
                </a:cubicBezTo>
                <a:cubicBezTo>
                  <a:pt x="131" y="119"/>
                  <a:pt x="133" y="117"/>
                  <a:pt x="135" y="116"/>
                </a:cubicBezTo>
                <a:cubicBezTo>
                  <a:pt x="134" y="116"/>
                  <a:pt x="136" y="114"/>
                  <a:pt x="134" y="115"/>
                </a:cubicBezTo>
                <a:cubicBezTo>
                  <a:pt x="134" y="116"/>
                  <a:pt x="134" y="116"/>
                  <a:pt x="133" y="117"/>
                </a:cubicBezTo>
                <a:close/>
                <a:moveTo>
                  <a:pt x="138" y="122"/>
                </a:moveTo>
                <a:cubicBezTo>
                  <a:pt x="137" y="123"/>
                  <a:pt x="137" y="123"/>
                  <a:pt x="139" y="122"/>
                </a:cubicBezTo>
                <a:cubicBezTo>
                  <a:pt x="140" y="121"/>
                  <a:pt x="140" y="120"/>
                  <a:pt x="138" y="122"/>
                </a:cubicBezTo>
                <a:close/>
                <a:moveTo>
                  <a:pt x="139" y="137"/>
                </a:moveTo>
                <a:cubicBezTo>
                  <a:pt x="141" y="135"/>
                  <a:pt x="141" y="137"/>
                  <a:pt x="139" y="138"/>
                </a:cubicBezTo>
                <a:cubicBezTo>
                  <a:pt x="140" y="137"/>
                  <a:pt x="141" y="137"/>
                  <a:pt x="142" y="136"/>
                </a:cubicBezTo>
                <a:cubicBezTo>
                  <a:pt x="142" y="135"/>
                  <a:pt x="142" y="135"/>
                  <a:pt x="142" y="135"/>
                </a:cubicBezTo>
                <a:cubicBezTo>
                  <a:pt x="142" y="135"/>
                  <a:pt x="143" y="134"/>
                  <a:pt x="144" y="134"/>
                </a:cubicBezTo>
                <a:cubicBezTo>
                  <a:pt x="142" y="136"/>
                  <a:pt x="138" y="139"/>
                  <a:pt x="138" y="140"/>
                </a:cubicBezTo>
                <a:cubicBezTo>
                  <a:pt x="138" y="140"/>
                  <a:pt x="137" y="141"/>
                  <a:pt x="136" y="141"/>
                </a:cubicBezTo>
                <a:cubicBezTo>
                  <a:pt x="138" y="140"/>
                  <a:pt x="138" y="139"/>
                  <a:pt x="139" y="138"/>
                </a:cubicBezTo>
                <a:cubicBezTo>
                  <a:pt x="139" y="137"/>
                  <a:pt x="136" y="138"/>
                  <a:pt x="133" y="141"/>
                </a:cubicBezTo>
                <a:cubicBezTo>
                  <a:pt x="134" y="141"/>
                  <a:pt x="136" y="139"/>
                  <a:pt x="137" y="139"/>
                </a:cubicBezTo>
                <a:cubicBezTo>
                  <a:pt x="137" y="139"/>
                  <a:pt x="138" y="139"/>
                  <a:pt x="138" y="139"/>
                </a:cubicBezTo>
                <a:cubicBezTo>
                  <a:pt x="135" y="142"/>
                  <a:pt x="132" y="145"/>
                  <a:pt x="132" y="146"/>
                </a:cubicBezTo>
                <a:cubicBezTo>
                  <a:pt x="133" y="145"/>
                  <a:pt x="135" y="144"/>
                  <a:pt x="135" y="143"/>
                </a:cubicBezTo>
                <a:cubicBezTo>
                  <a:pt x="134" y="144"/>
                  <a:pt x="134" y="144"/>
                  <a:pt x="134" y="144"/>
                </a:cubicBezTo>
                <a:cubicBezTo>
                  <a:pt x="135" y="144"/>
                  <a:pt x="136" y="142"/>
                  <a:pt x="136" y="142"/>
                </a:cubicBezTo>
                <a:cubicBezTo>
                  <a:pt x="137" y="142"/>
                  <a:pt x="134" y="145"/>
                  <a:pt x="137" y="143"/>
                </a:cubicBezTo>
                <a:cubicBezTo>
                  <a:pt x="136" y="142"/>
                  <a:pt x="139" y="141"/>
                  <a:pt x="140" y="141"/>
                </a:cubicBezTo>
                <a:cubicBezTo>
                  <a:pt x="139" y="140"/>
                  <a:pt x="141" y="139"/>
                  <a:pt x="141" y="139"/>
                </a:cubicBezTo>
                <a:cubicBezTo>
                  <a:pt x="140" y="139"/>
                  <a:pt x="140" y="139"/>
                  <a:pt x="141" y="138"/>
                </a:cubicBezTo>
                <a:cubicBezTo>
                  <a:pt x="144" y="136"/>
                  <a:pt x="146" y="134"/>
                  <a:pt x="148" y="133"/>
                </a:cubicBezTo>
                <a:cubicBezTo>
                  <a:pt x="147" y="133"/>
                  <a:pt x="143" y="135"/>
                  <a:pt x="146" y="132"/>
                </a:cubicBezTo>
                <a:cubicBezTo>
                  <a:pt x="143" y="133"/>
                  <a:pt x="141" y="134"/>
                  <a:pt x="139" y="137"/>
                </a:cubicBezTo>
                <a:close/>
                <a:moveTo>
                  <a:pt x="142" y="131"/>
                </a:moveTo>
                <a:cubicBezTo>
                  <a:pt x="142" y="131"/>
                  <a:pt x="143" y="132"/>
                  <a:pt x="144" y="130"/>
                </a:cubicBezTo>
                <a:cubicBezTo>
                  <a:pt x="144" y="130"/>
                  <a:pt x="144" y="130"/>
                  <a:pt x="144" y="129"/>
                </a:cubicBezTo>
                <a:cubicBezTo>
                  <a:pt x="144" y="130"/>
                  <a:pt x="143" y="130"/>
                  <a:pt x="142" y="131"/>
                </a:cubicBezTo>
                <a:close/>
                <a:moveTo>
                  <a:pt x="142" y="143"/>
                </a:moveTo>
                <a:cubicBezTo>
                  <a:pt x="142" y="143"/>
                  <a:pt x="145" y="140"/>
                  <a:pt x="145" y="142"/>
                </a:cubicBezTo>
                <a:cubicBezTo>
                  <a:pt x="147" y="140"/>
                  <a:pt x="149" y="139"/>
                  <a:pt x="150" y="138"/>
                </a:cubicBezTo>
                <a:cubicBezTo>
                  <a:pt x="148" y="139"/>
                  <a:pt x="147" y="140"/>
                  <a:pt x="146" y="140"/>
                </a:cubicBezTo>
                <a:cubicBezTo>
                  <a:pt x="147" y="139"/>
                  <a:pt x="147" y="139"/>
                  <a:pt x="148" y="138"/>
                </a:cubicBezTo>
                <a:cubicBezTo>
                  <a:pt x="147" y="139"/>
                  <a:pt x="150" y="137"/>
                  <a:pt x="150" y="137"/>
                </a:cubicBezTo>
                <a:cubicBezTo>
                  <a:pt x="148" y="138"/>
                  <a:pt x="142" y="142"/>
                  <a:pt x="142" y="143"/>
                </a:cubicBezTo>
                <a:close/>
                <a:moveTo>
                  <a:pt x="125" y="125"/>
                </a:moveTo>
                <a:cubicBezTo>
                  <a:pt x="126" y="125"/>
                  <a:pt x="128" y="123"/>
                  <a:pt x="128" y="124"/>
                </a:cubicBezTo>
                <a:cubicBezTo>
                  <a:pt x="126" y="126"/>
                  <a:pt x="124" y="127"/>
                  <a:pt x="124" y="128"/>
                </a:cubicBezTo>
                <a:cubicBezTo>
                  <a:pt x="129" y="124"/>
                  <a:pt x="129" y="124"/>
                  <a:pt x="129" y="124"/>
                </a:cubicBezTo>
                <a:cubicBezTo>
                  <a:pt x="128" y="123"/>
                  <a:pt x="132" y="121"/>
                  <a:pt x="131" y="120"/>
                </a:cubicBezTo>
                <a:cubicBezTo>
                  <a:pt x="129" y="122"/>
                  <a:pt x="127" y="123"/>
                  <a:pt x="125" y="125"/>
                </a:cubicBezTo>
                <a:close/>
                <a:moveTo>
                  <a:pt x="131" y="122"/>
                </a:moveTo>
                <a:cubicBezTo>
                  <a:pt x="132" y="122"/>
                  <a:pt x="131" y="122"/>
                  <a:pt x="131" y="123"/>
                </a:cubicBezTo>
                <a:cubicBezTo>
                  <a:pt x="132" y="122"/>
                  <a:pt x="132" y="121"/>
                  <a:pt x="133" y="120"/>
                </a:cubicBezTo>
                <a:cubicBezTo>
                  <a:pt x="134" y="120"/>
                  <a:pt x="134" y="120"/>
                  <a:pt x="134" y="120"/>
                </a:cubicBezTo>
                <a:cubicBezTo>
                  <a:pt x="133" y="120"/>
                  <a:pt x="135" y="117"/>
                  <a:pt x="131" y="119"/>
                </a:cubicBezTo>
                <a:cubicBezTo>
                  <a:pt x="131" y="120"/>
                  <a:pt x="134" y="119"/>
                  <a:pt x="131" y="122"/>
                </a:cubicBezTo>
                <a:close/>
                <a:moveTo>
                  <a:pt x="139" y="130"/>
                </a:moveTo>
                <a:cubicBezTo>
                  <a:pt x="138" y="132"/>
                  <a:pt x="142" y="129"/>
                  <a:pt x="142" y="129"/>
                </a:cubicBezTo>
                <a:lnTo>
                  <a:pt x="139" y="130"/>
                </a:lnTo>
                <a:close/>
                <a:moveTo>
                  <a:pt x="133" y="129"/>
                </a:moveTo>
                <a:cubicBezTo>
                  <a:pt x="135" y="127"/>
                  <a:pt x="136" y="126"/>
                  <a:pt x="135" y="126"/>
                </a:cubicBezTo>
                <a:cubicBezTo>
                  <a:pt x="133" y="128"/>
                  <a:pt x="132" y="129"/>
                  <a:pt x="133" y="129"/>
                </a:cubicBezTo>
                <a:close/>
                <a:moveTo>
                  <a:pt x="129" y="121"/>
                </a:moveTo>
                <a:cubicBezTo>
                  <a:pt x="128" y="120"/>
                  <a:pt x="126" y="121"/>
                  <a:pt x="124" y="124"/>
                </a:cubicBezTo>
                <a:cubicBezTo>
                  <a:pt x="125" y="123"/>
                  <a:pt x="125" y="123"/>
                  <a:pt x="124" y="124"/>
                </a:cubicBezTo>
                <a:cubicBezTo>
                  <a:pt x="123" y="124"/>
                  <a:pt x="121" y="127"/>
                  <a:pt x="120" y="128"/>
                </a:cubicBezTo>
                <a:cubicBezTo>
                  <a:pt x="121" y="128"/>
                  <a:pt x="121" y="128"/>
                  <a:pt x="120" y="130"/>
                </a:cubicBezTo>
                <a:cubicBezTo>
                  <a:pt x="121" y="129"/>
                  <a:pt x="121" y="129"/>
                  <a:pt x="121" y="129"/>
                </a:cubicBezTo>
                <a:cubicBezTo>
                  <a:pt x="125" y="126"/>
                  <a:pt x="124" y="125"/>
                  <a:pt x="128" y="123"/>
                </a:cubicBezTo>
                <a:cubicBezTo>
                  <a:pt x="127" y="122"/>
                  <a:pt x="126" y="123"/>
                  <a:pt x="129" y="121"/>
                </a:cubicBezTo>
                <a:close/>
                <a:moveTo>
                  <a:pt x="129" y="131"/>
                </a:moveTo>
                <a:cubicBezTo>
                  <a:pt x="130" y="130"/>
                  <a:pt x="133" y="127"/>
                  <a:pt x="134" y="126"/>
                </a:cubicBezTo>
                <a:cubicBezTo>
                  <a:pt x="131" y="128"/>
                  <a:pt x="130" y="130"/>
                  <a:pt x="129" y="131"/>
                </a:cubicBezTo>
                <a:close/>
                <a:moveTo>
                  <a:pt x="133" y="136"/>
                </a:moveTo>
                <a:cubicBezTo>
                  <a:pt x="135" y="136"/>
                  <a:pt x="137" y="136"/>
                  <a:pt x="139" y="133"/>
                </a:cubicBezTo>
                <a:cubicBezTo>
                  <a:pt x="136" y="135"/>
                  <a:pt x="136" y="134"/>
                  <a:pt x="133" y="136"/>
                </a:cubicBezTo>
                <a:close/>
                <a:moveTo>
                  <a:pt x="124" y="131"/>
                </a:moveTo>
                <a:cubicBezTo>
                  <a:pt x="125" y="131"/>
                  <a:pt x="125" y="131"/>
                  <a:pt x="124" y="132"/>
                </a:cubicBezTo>
                <a:cubicBezTo>
                  <a:pt x="126" y="131"/>
                  <a:pt x="131" y="127"/>
                  <a:pt x="128" y="128"/>
                </a:cubicBezTo>
                <a:cubicBezTo>
                  <a:pt x="128" y="129"/>
                  <a:pt x="126" y="130"/>
                  <a:pt x="124" y="131"/>
                </a:cubicBezTo>
                <a:close/>
                <a:moveTo>
                  <a:pt x="121" y="127"/>
                </a:moveTo>
                <a:cubicBezTo>
                  <a:pt x="121" y="126"/>
                  <a:pt x="121" y="125"/>
                  <a:pt x="123" y="124"/>
                </a:cubicBezTo>
                <a:cubicBezTo>
                  <a:pt x="120" y="126"/>
                  <a:pt x="117" y="127"/>
                  <a:pt x="117" y="128"/>
                </a:cubicBezTo>
                <a:cubicBezTo>
                  <a:pt x="118" y="128"/>
                  <a:pt x="120" y="126"/>
                  <a:pt x="121" y="126"/>
                </a:cubicBezTo>
                <a:cubicBezTo>
                  <a:pt x="120" y="126"/>
                  <a:pt x="119" y="128"/>
                  <a:pt x="121" y="127"/>
                </a:cubicBezTo>
                <a:close/>
                <a:moveTo>
                  <a:pt x="120" y="131"/>
                </a:moveTo>
                <a:cubicBezTo>
                  <a:pt x="121" y="131"/>
                  <a:pt x="122" y="131"/>
                  <a:pt x="124" y="129"/>
                </a:cubicBezTo>
                <a:cubicBezTo>
                  <a:pt x="124" y="128"/>
                  <a:pt x="121" y="130"/>
                  <a:pt x="120" y="131"/>
                </a:cubicBezTo>
                <a:close/>
                <a:moveTo>
                  <a:pt x="119" y="140"/>
                </a:moveTo>
                <a:cubicBezTo>
                  <a:pt x="121" y="139"/>
                  <a:pt x="122" y="137"/>
                  <a:pt x="124" y="135"/>
                </a:cubicBezTo>
                <a:cubicBezTo>
                  <a:pt x="124" y="134"/>
                  <a:pt x="124" y="134"/>
                  <a:pt x="124" y="134"/>
                </a:cubicBezTo>
                <a:cubicBezTo>
                  <a:pt x="121" y="137"/>
                  <a:pt x="119" y="139"/>
                  <a:pt x="119" y="140"/>
                </a:cubicBezTo>
                <a:close/>
                <a:moveTo>
                  <a:pt x="117" y="131"/>
                </a:moveTo>
                <a:cubicBezTo>
                  <a:pt x="119" y="130"/>
                  <a:pt x="117" y="130"/>
                  <a:pt x="118" y="129"/>
                </a:cubicBezTo>
                <a:cubicBezTo>
                  <a:pt x="116" y="131"/>
                  <a:pt x="116" y="131"/>
                  <a:pt x="117" y="131"/>
                </a:cubicBezTo>
                <a:close/>
                <a:moveTo>
                  <a:pt x="112" y="133"/>
                </a:moveTo>
                <a:cubicBezTo>
                  <a:pt x="112" y="134"/>
                  <a:pt x="114" y="132"/>
                  <a:pt x="113" y="133"/>
                </a:cubicBezTo>
                <a:cubicBezTo>
                  <a:pt x="117" y="130"/>
                  <a:pt x="114" y="131"/>
                  <a:pt x="112" y="133"/>
                </a:cubicBezTo>
                <a:close/>
                <a:moveTo>
                  <a:pt x="117" y="138"/>
                </a:moveTo>
                <a:cubicBezTo>
                  <a:pt x="116" y="140"/>
                  <a:pt x="113" y="143"/>
                  <a:pt x="114" y="143"/>
                </a:cubicBezTo>
                <a:cubicBezTo>
                  <a:pt x="117" y="140"/>
                  <a:pt x="116" y="140"/>
                  <a:pt x="119" y="137"/>
                </a:cubicBezTo>
                <a:cubicBezTo>
                  <a:pt x="118" y="138"/>
                  <a:pt x="118" y="137"/>
                  <a:pt x="117" y="138"/>
                </a:cubicBezTo>
                <a:close/>
                <a:moveTo>
                  <a:pt x="114" y="157"/>
                </a:moveTo>
                <a:cubicBezTo>
                  <a:pt x="112" y="158"/>
                  <a:pt x="113" y="158"/>
                  <a:pt x="111" y="158"/>
                </a:cubicBezTo>
                <a:cubicBezTo>
                  <a:pt x="113" y="158"/>
                  <a:pt x="109" y="161"/>
                  <a:pt x="109" y="161"/>
                </a:cubicBezTo>
                <a:cubicBezTo>
                  <a:pt x="111" y="159"/>
                  <a:pt x="109" y="160"/>
                  <a:pt x="108" y="161"/>
                </a:cubicBezTo>
                <a:cubicBezTo>
                  <a:pt x="108" y="162"/>
                  <a:pt x="107" y="163"/>
                  <a:pt x="107" y="164"/>
                </a:cubicBezTo>
                <a:cubicBezTo>
                  <a:pt x="105" y="166"/>
                  <a:pt x="105" y="164"/>
                  <a:pt x="102" y="167"/>
                </a:cubicBezTo>
                <a:cubicBezTo>
                  <a:pt x="102" y="169"/>
                  <a:pt x="103" y="167"/>
                  <a:pt x="104" y="167"/>
                </a:cubicBezTo>
                <a:cubicBezTo>
                  <a:pt x="103" y="168"/>
                  <a:pt x="102" y="168"/>
                  <a:pt x="101" y="169"/>
                </a:cubicBezTo>
                <a:cubicBezTo>
                  <a:pt x="103" y="169"/>
                  <a:pt x="106" y="166"/>
                  <a:pt x="107" y="164"/>
                </a:cubicBezTo>
                <a:cubicBezTo>
                  <a:pt x="106" y="167"/>
                  <a:pt x="101" y="172"/>
                  <a:pt x="99" y="173"/>
                </a:cubicBezTo>
                <a:cubicBezTo>
                  <a:pt x="99" y="173"/>
                  <a:pt x="99" y="175"/>
                  <a:pt x="98" y="175"/>
                </a:cubicBezTo>
                <a:cubicBezTo>
                  <a:pt x="98" y="175"/>
                  <a:pt x="99" y="175"/>
                  <a:pt x="98" y="175"/>
                </a:cubicBezTo>
                <a:cubicBezTo>
                  <a:pt x="99" y="175"/>
                  <a:pt x="98" y="175"/>
                  <a:pt x="99" y="175"/>
                </a:cubicBezTo>
                <a:cubicBezTo>
                  <a:pt x="99" y="175"/>
                  <a:pt x="100" y="174"/>
                  <a:pt x="100" y="174"/>
                </a:cubicBezTo>
                <a:cubicBezTo>
                  <a:pt x="100" y="174"/>
                  <a:pt x="100" y="174"/>
                  <a:pt x="100" y="174"/>
                </a:cubicBezTo>
                <a:cubicBezTo>
                  <a:pt x="101" y="172"/>
                  <a:pt x="101" y="172"/>
                  <a:pt x="101" y="172"/>
                </a:cubicBezTo>
                <a:cubicBezTo>
                  <a:pt x="102" y="172"/>
                  <a:pt x="103" y="171"/>
                  <a:pt x="104" y="170"/>
                </a:cubicBezTo>
                <a:cubicBezTo>
                  <a:pt x="103" y="170"/>
                  <a:pt x="106" y="168"/>
                  <a:pt x="106" y="167"/>
                </a:cubicBezTo>
                <a:cubicBezTo>
                  <a:pt x="108" y="166"/>
                  <a:pt x="114" y="158"/>
                  <a:pt x="117" y="157"/>
                </a:cubicBezTo>
                <a:cubicBezTo>
                  <a:pt x="117" y="157"/>
                  <a:pt x="116" y="157"/>
                  <a:pt x="117" y="156"/>
                </a:cubicBezTo>
                <a:cubicBezTo>
                  <a:pt x="119" y="155"/>
                  <a:pt x="120" y="153"/>
                  <a:pt x="123" y="151"/>
                </a:cubicBezTo>
                <a:cubicBezTo>
                  <a:pt x="122" y="150"/>
                  <a:pt x="125" y="150"/>
                  <a:pt x="126" y="148"/>
                </a:cubicBezTo>
                <a:cubicBezTo>
                  <a:pt x="126" y="148"/>
                  <a:pt x="127" y="147"/>
                  <a:pt x="126" y="147"/>
                </a:cubicBezTo>
                <a:cubicBezTo>
                  <a:pt x="123" y="150"/>
                  <a:pt x="122" y="148"/>
                  <a:pt x="120" y="151"/>
                </a:cubicBezTo>
                <a:cubicBezTo>
                  <a:pt x="121" y="150"/>
                  <a:pt x="120" y="153"/>
                  <a:pt x="119" y="153"/>
                </a:cubicBezTo>
                <a:cubicBezTo>
                  <a:pt x="119" y="152"/>
                  <a:pt x="117" y="155"/>
                  <a:pt x="116" y="155"/>
                </a:cubicBezTo>
                <a:cubicBezTo>
                  <a:pt x="117" y="154"/>
                  <a:pt x="118" y="153"/>
                  <a:pt x="118" y="152"/>
                </a:cubicBezTo>
                <a:cubicBezTo>
                  <a:pt x="117" y="154"/>
                  <a:pt x="116" y="154"/>
                  <a:pt x="116" y="154"/>
                </a:cubicBezTo>
                <a:cubicBezTo>
                  <a:pt x="116" y="154"/>
                  <a:pt x="117" y="153"/>
                  <a:pt x="117" y="153"/>
                </a:cubicBezTo>
                <a:cubicBezTo>
                  <a:pt x="115" y="155"/>
                  <a:pt x="115" y="155"/>
                  <a:pt x="114" y="157"/>
                </a:cubicBezTo>
                <a:close/>
                <a:moveTo>
                  <a:pt x="119" y="151"/>
                </a:moveTo>
                <a:cubicBezTo>
                  <a:pt x="120" y="150"/>
                  <a:pt x="121" y="149"/>
                  <a:pt x="121" y="148"/>
                </a:cubicBezTo>
                <a:cubicBezTo>
                  <a:pt x="120" y="149"/>
                  <a:pt x="119" y="149"/>
                  <a:pt x="118" y="151"/>
                </a:cubicBezTo>
                <a:cubicBezTo>
                  <a:pt x="118" y="152"/>
                  <a:pt x="119" y="150"/>
                  <a:pt x="120" y="150"/>
                </a:cubicBezTo>
                <a:cubicBezTo>
                  <a:pt x="119" y="151"/>
                  <a:pt x="118" y="152"/>
                  <a:pt x="119" y="151"/>
                </a:cubicBezTo>
                <a:close/>
                <a:moveTo>
                  <a:pt x="124" y="159"/>
                </a:moveTo>
                <a:cubicBezTo>
                  <a:pt x="125" y="159"/>
                  <a:pt x="128" y="159"/>
                  <a:pt x="128" y="157"/>
                </a:cubicBezTo>
                <a:cubicBezTo>
                  <a:pt x="125" y="160"/>
                  <a:pt x="127" y="156"/>
                  <a:pt x="124" y="159"/>
                </a:cubicBezTo>
                <a:close/>
                <a:moveTo>
                  <a:pt x="112" y="142"/>
                </a:moveTo>
                <a:cubicBezTo>
                  <a:pt x="110" y="143"/>
                  <a:pt x="109" y="144"/>
                  <a:pt x="109" y="145"/>
                </a:cubicBezTo>
                <a:cubicBezTo>
                  <a:pt x="110" y="145"/>
                  <a:pt x="111" y="143"/>
                  <a:pt x="112" y="142"/>
                </a:cubicBezTo>
                <a:cubicBezTo>
                  <a:pt x="112" y="143"/>
                  <a:pt x="112" y="143"/>
                  <a:pt x="113" y="142"/>
                </a:cubicBezTo>
                <a:cubicBezTo>
                  <a:pt x="113" y="142"/>
                  <a:pt x="112" y="142"/>
                  <a:pt x="112" y="142"/>
                </a:cubicBezTo>
                <a:close/>
                <a:moveTo>
                  <a:pt x="114" y="170"/>
                </a:moveTo>
                <a:cubicBezTo>
                  <a:pt x="115" y="170"/>
                  <a:pt x="118" y="166"/>
                  <a:pt x="117" y="166"/>
                </a:cubicBezTo>
                <a:cubicBezTo>
                  <a:pt x="115" y="168"/>
                  <a:pt x="116" y="167"/>
                  <a:pt x="114" y="170"/>
                </a:cubicBezTo>
                <a:close/>
                <a:moveTo>
                  <a:pt x="88" y="182"/>
                </a:moveTo>
                <a:cubicBezTo>
                  <a:pt x="88" y="182"/>
                  <a:pt x="89" y="182"/>
                  <a:pt x="89" y="181"/>
                </a:cubicBezTo>
                <a:cubicBezTo>
                  <a:pt x="88" y="181"/>
                  <a:pt x="88" y="182"/>
                  <a:pt x="88" y="182"/>
                </a:cubicBezTo>
                <a:close/>
                <a:moveTo>
                  <a:pt x="108" y="144"/>
                </a:moveTo>
                <a:cubicBezTo>
                  <a:pt x="106" y="144"/>
                  <a:pt x="109" y="142"/>
                  <a:pt x="108" y="142"/>
                </a:cubicBezTo>
                <a:cubicBezTo>
                  <a:pt x="107" y="142"/>
                  <a:pt x="103" y="145"/>
                  <a:pt x="103" y="145"/>
                </a:cubicBezTo>
                <a:cubicBezTo>
                  <a:pt x="105" y="144"/>
                  <a:pt x="106" y="145"/>
                  <a:pt x="107" y="144"/>
                </a:cubicBezTo>
                <a:cubicBezTo>
                  <a:pt x="109" y="143"/>
                  <a:pt x="109" y="143"/>
                  <a:pt x="110" y="141"/>
                </a:cubicBezTo>
                <a:cubicBezTo>
                  <a:pt x="110" y="141"/>
                  <a:pt x="110" y="141"/>
                  <a:pt x="110" y="141"/>
                </a:cubicBezTo>
                <a:cubicBezTo>
                  <a:pt x="107" y="143"/>
                  <a:pt x="110" y="142"/>
                  <a:pt x="108" y="144"/>
                </a:cubicBezTo>
                <a:close/>
                <a:moveTo>
                  <a:pt x="802" y="247"/>
                </a:moveTo>
                <a:cubicBezTo>
                  <a:pt x="799" y="242"/>
                  <a:pt x="799" y="242"/>
                  <a:pt x="799" y="242"/>
                </a:cubicBezTo>
                <a:cubicBezTo>
                  <a:pt x="798" y="242"/>
                  <a:pt x="801" y="247"/>
                  <a:pt x="801" y="246"/>
                </a:cubicBezTo>
                <a:cubicBezTo>
                  <a:pt x="801" y="247"/>
                  <a:pt x="801" y="247"/>
                  <a:pt x="801" y="247"/>
                </a:cubicBezTo>
                <a:cubicBezTo>
                  <a:pt x="800" y="244"/>
                  <a:pt x="802" y="246"/>
                  <a:pt x="802" y="247"/>
                </a:cubicBezTo>
                <a:close/>
                <a:moveTo>
                  <a:pt x="596" y="44"/>
                </a:moveTo>
                <a:cubicBezTo>
                  <a:pt x="592" y="42"/>
                  <a:pt x="592" y="42"/>
                  <a:pt x="592" y="42"/>
                </a:cubicBezTo>
                <a:cubicBezTo>
                  <a:pt x="592" y="43"/>
                  <a:pt x="593" y="43"/>
                  <a:pt x="594" y="44"/>
                </a:cubicBezTo>
                <a:cubicBezTo>
                  <a:pt x="591" y="43"/>
                  <a:pt x="597" y="45"/>
                  <a:pt x="596" y="44"/>
                </a:cubicBezTo>
                <a:close/>
                <a:moveTo>
                  <a:pt x="493" y="9"/>
                </a:moveTo>
                <a:cubicBezTo>
                  <a:pt x="495" y="10"/>
                  <a:pt x="500" y="11"/>
                  <a:pt x="502" y="11"/>
                </a:cubicBezTo>
                <a:cubicBezTo>
                  <a:pt x="500" y="10"/>
                  <a:pt x="492" y="9"/>
                  <a:pt x="493" y="9"/>
                </a:cubicBezTo>
                <a:close/>
                <a:moveTo>
                  <a:pt x="467" y="5"/>
                </a:moveTo>
                <a:cubicBezTo>
                  <a:pt x="469" y="5"/>
                  <a:pt x="477" y="7"/>
                  <a:pt x="475" y="6"/>
                </a:cubicBezTo>
                <a:cubicBezTo>
                  <a:pt x="473" y="6"/>
                  <a:pt x="466" y="4"/>
                  <a:pt x="466" y="5"/>
                </a:cubicBezTo>
                <a:cubicBezTo>
                  <a:pt x="467" y="6"/>
                  <a:pt x="469" y="7"/>
                  <a:pt x="470" y="6"/>
                </a:cubicBezTo>
                <a:cubicBezTo>
                  <a:pt x="469" y="6"/>
                  <a:pt x="468" y="6"/>
                  <a:pt x="467" y="5"/>
                </a:cubicBezTo>
                <a:close/>
                <a:moveTo>
                  <a:pt x="411" y="0"/>
                </a:moveTo>
                <a:cubicBezTo>
                  <a:pt x="410" y="0"/>
                  <a:pt x="406" y="0"/>
                  <a:pt x="404" y="1"/>
                </a:cubicBezTo>
                <a:cubicBezTo>
                  <a:pt x="407" y="1"/>
                  <a:pt x="411" y="1"/>
                  <a:pt x="414" y="1"/>
                </a:cubicBezTo>
                <a:cubicBezTo>
                  <a:pt x="413" y="1"/>
                  <a:pt x="411" y="1"/>
                  <a:pt x="412" y="1"/>
                </a:cubicBezTo>
                <a:cubicBezTo>
                  <a:pt x="413" y="1"/>
                  <a:pt x="417" y="0"/>
                  <a:pt x="415" y="0"/>
                </a:cubicBezTo>
                <a:cubicBezTo>
                  <a:pt x="415" y="1"/>
                  <a:pt x="413" y="0"/>
                  <a:pt x="411" y="0"/>
                </a:cubicBezTo>
                <a:close/>
                <a:moveTo>
                  <a:pt x="394" y="50"/>
                </a:moveTo>
                <a:cubicBezTo>
                  <a:pt x="394" y="49"/>
                  <a:pt x="401" y="50"/>
                  <a:pt x="399" y="50"/>
                </a:cubicBezTo>
                <a:cubicBezTo>
                  <a:pt x="399" y="49"/>
                  <a:pt x="391" y="49"/>
                  <a:pt x="394" y="50"/>
                </a:cubicBezTo>
                <a:close/>
                <a:moveTo>
                  <a:pt x="388" y="50"/>
                </a:moveTo>
                <a:cubicBezTo>
                  <a:pt x="389" y="50"/>
                  <a:pt x="391" y="51"/>
                  <a:pt x="393" y="50"/>
                </a:cubicBezTo>
                <a:cubicBezTo>
                  <a:pt x="384" y="50"/>
                  <a:pt x="379" y="50"/>
                  <a:pt x="376" y="50"/>
                </a:cubicBezTo>
                <a:cubicBezTo>
                  <a:pt x="379" y="50"/>
                  <a:pt x="373" y="51"/>
                  <a:pt x="376" y="51"/>
                </a:cubicBezTo>
                <a:cubicBezTo>
                  <a:pt x="378" y="50"/>
                  <a:pt x="383" y="51"/>
                  <a:pt x="382" y="50"/>
                </a:cubicBezTo>
                <a:cubicBezTo>
                  <a:pt x="383" y="50"/>
                  <a:pt x="386" y="50"/>
                  <a:pt x="388" y="50"/>
                </a:cubicBezTo>
                <a:close/>
                <a:moveTo>
                  <a:pt x="350" y="7"/>
                </a:moveTo>
                <a:cubicBezTo>
                  <a:pt x="351" y="6"/>
                  <a:pt x="358" y="6"/>
                  <a:pt x="359" y="6"/>
                </a:cubicBezTo>
                <a:cubicBezTo>
                  <a:pt x="355" y="6"/>
                  <a:pt x="351" y="7"/>
                  <a:pt x="349" y="7"/>
                </a:cubicBezTo>
                <a:cubicBezTo>
                  <a:pt x="350" y="7"/>
                  <a:pt x="350" y="7"/>
                  <a:pt x="350" y="7"/>
                </a:cubicBezTo>
                <a:cubicBezTo>
                  <a:pt x="350" y="7"/>
                  <a:pt x="349" y="7"/>
                  <a:pt x="350" y="7"/>
                </a:cubicBezTo>
                <a:close/>
                <a:moveTo>
                  <a:pt x="350" y="8"/>
                </a:moveTo>
                <a:cubicBezTo>
                  <a:pt x="350" y="8"/>
                  <a:pt x="350" y="8"/>
                  <a:pt x="351" y="7"/>
                </a:cubicBezTo>
                <a:cubicBezTo>
                  <a:pt x="348" y="8"/>
                  <a:pt x="348" y="7"/>
                  <a:pt x="347" y="7"/>
                </a:cubicBezTo>
                <a:cubicBezTo>
                  <a:pt x="346" y="8"/>
                  <a:pt x="345" y="8"/>
                  <a:pt x="343" y="8"/>
                </a:cubicBezTo>
                <a:cubicBezTo>
                  <a:pt x="342" y="8"/>
                  <a:pt x="336" y="8"/>
                  <a:pt x="335" y="9"/>
                </a:cubicBezTo>
                <a:cubicBezTo>
                  <a:pt x="336" y="9"/>
                  <a:pt x="337" y="9"/>
                  <a:pt x="337" y="9"/>
                </a:cubicBezTo>
                <a:cubicBezTo>
                  <a:pt x="334" y="10"/>
                  <a:pt x="330" y="9"/>
                  <a:pt x="327" y="11"/>
                </a:cubicBezTo>
                <a:cubicBezTo>
                  <a:pt x="331" y="11"/>
                  <a:pt x="333" y="10"/>
                  <a:pt x="336" y="10"/>
                </a:cubicBezTo>
                <a:cubicBezTo>
                  <a:pt x="336" y="9"/>
                  <a:pt x="337" y="9"/>
                  <a:pt x="339" y="9"/>
                </a:cubicBezTo>
                <a:cubicBezTo>
                  <a:pt x="339" y="9"/>
                  <a:pt x="336" y="9"/>
                  <a:pt x="337" y="10"/>
                </a:cubicBezTo>
                <a:cubicBezTo>
                  <a:pt x="342" y="9"/>
                  <a:pt x="350" y="9"/>
                  <a:pt x="351" y="8"/>
                </a:cubicBezTo>
                <a:cubicBezTo>
                  <a:pt x="350" y="8"/>
                  <a:pt x="350" y="8"/>
                  <a:pt x="350" y="8"/>
                </a:cubicBezTo>
                <a:close/>
                <a:moveTo>
                  <a:pt x="314" y="14"/>
                </a:moveTo>
                <a:cubicBezTo>
                  <a:pt x="315" y="14"/>
                  <a:pt x="322" y="13"/>
                  <a:pt x="320" y="13"/>
                </a:cubicBezTo>
                <a:cubicBezTo>
                  <a:pt x="317" y="14"/>
                  <a:pt x="316" y="13"/>
                  <a:pt x="314" y="14"/>
                </a:cubicBezTo>
                <a:close/>
                <a:moveTo>
                  <a:pt x="241" y="77"/>
                </a:moveTo>
                <a:cubicBezTo>
                  <a:pt x="240" y="77"/>
                  <a:pt x="241" y="75"/>
                  <a:pt x="240" y="76"/>
                </a:cubicBezTo>
                <a:cubicBezTo>
                  <a:pt x="240" y="76"/>
                  <a:pt x="238" y="77"/>
                  <a:pt x="238" y="77"/>
                </a:cubicBezTo>
                <a:cubicBezTo>
                  <a:pt x="238" y="77"/>
                  <a:pt x="238" y="77"/>
                  <a:pt x="237" y="77"/>
                </a:cubicBezTo>
                <a:cubicBezTo>
                  <a:pt x="237" y="78"/>
                  <a:pt x="238" y="77"/>
                  <a:pt x="238" y="77"/>
                </a:cubicBezTo>
                <a:cubicBezTo>
                  <a:pt x="236" y="79"/>
                  <a:pt x="236" y="78"/>
                  <a:pt x="235" y="79"/>
                </a:cubicBezTo>
                <a:cubicBezTo>
                  <a:pt x="236" y="79"/>
                  <a:pt x="240" y="77"/>
                  <a:pt x="241" y="77"/>
                </a:cubicBezTo>
                <a:close/>
                <a:moveTo>
                  <a:pt x="232" y="80"/>
                </a:moveTo>
                <a:cubicBezTo>
                  <a:pt x="232" y="81"/>
                  <a:pt x="233" y="81"/>
                  <a:pt x="228" y="83"/>
                </a:cubicBezTo>
                <a:cubicBezTo>
                  <a:pt x="231" y="83"/>
                  <a:pt x="236" y="79"/>
                  <a:pt x="241" y="77"/>
                </a:cubicBezTo>
                <a:cubicBezTo>
                  <a:pt x="238" y="78"/>
                  <a:pt x="235" y="79"/>
                  <a:pt x="232" y="80"/>
                </a:cubicBezTo>
                <a:close/>
                <a:moveTo>
                  <a:pt x="222" y="84"/>
                </a:moveTo>
                <a:cubicBezTo>
                  <a:pt x="220" y="86"/>
                  <a:pt x="220" y="87"/>
                  <a:pt x="223" y="86"/>
                </a:cubicBezTo>
                <a:cubicBezTo>
                  <a:pt x="221" y="87"/>
                  <a:pt x="219" y="89"/>
                  <a:pt x="217" y="89"/>
                </a:cubicBezTo>
                <a:cubicBezTo>
                  <a:pt x="217" y="88"/>
                  <a:pt x="219" y="88"/>
                  <a:pt x="219" y="87"/>
                </a:cubicBezTo>
                <a:cubicBezTo>
                  <a:pt x="217" y="88"/>
                  <a:pt x="213" y="90"/>
                  <a:pt x="213" y="91"/>
                </a:cubicBezTo>
                <a:cubicBezTo>
                  <a:pt x="218" y="88"/>
                  <a:pt x="214" y="91"/>
                  <a:pt x="215" y="91"/>
                </a:cubicBezTo>
                <a:cubicBezTo>
                  <a:pt x="219" y="89"/>
                  <a:pt x="219" y="89"/>
                  <a:pt x="219" y="89"/>
                </a:cubicBezTo>
                <a:cubicBezTo>
                  <a:pt x="219" y="88"/>
                  <a:pt x="224" y="86"/>
                  <a:pt x="226" y="84"/>
                </a:cubicBezTo>
                <a:cubicBezTo>
                  <a:pt x="222" y="86"/>
                  <a:pt x="223" y="85"/>
                  <a:pt x="222" y="84"/>
                </a:cubicBezTo>
                <a:close/>
                <a:moveTo>
                  <a:pt x="214" y="101"/>
                </a:moveTo>
                <a:cubicBezTo>
                  <a:pt x="214" y="103"/>
                  <a:pt x="210" y="104"/>
                  <a:pt x="207" y="106"/>
                </a:cubicBezTo>
                <a:cubicBezTo>
                  <a:pt x="211" y="104"/>
                  <a:pt x="216" y="101"/>
                  <a:pt x="220" y="99"/>
                </a:cubicBezTo>
                <a:cubicBezTo>
                  <a:pt x="219" y="99"/>
                  <a:pt x="215" y="102"/>
                  <a:pt x="215" y="101"/>
                </a:cubicBezTo>
                <a:cubicBezTo>
                  <a:pt x="219" y="99"/>
                  <a:pt x="223" y="98"/>
                  <a:pt x="226" y="95"/>
                </a:cubicBezTo>
                <a:cubicBezTo>
                  <a:pt x="223" y="97"/>
                  <a:pt x="219" y="98"/>
                  <a:pt x="214" y="101"/>
                </a:cubicBezTo>
                <a:close/>
                <a:moveTo>
                  <a:pt x="211" y="86"/>
                </a:moveTo>
                <a:cubicBezTo>
                  <a:pt x="213" y="83"/>
                  <a:pt x="216" y="83"/>
                  <a:pt x="217" y="81"/>
                </a:cubicBezTo>
                <a:cubicBezTo>
                  <a:pt x="214" y="83"/>
                  <a:pt x="214" y="82"/>
                  <a:pt x="210" y="84"/>
                </a:cubicBezTo>
                <a:cubicBezTo>
                  <a:pt x="210" y="85"/>
                  <a:pt x="208" y="86"/>
                  <a:pt x="211" y="86"/>
                </a:cubicBezTo>
                <a:close/>
                <a:moveTo>
                  <a:pt x="210" y="82"/>
                </a:moveTo>
                <a:cubicBezTo>
                  <a:pt x="211" y="82"/>
                  <a:pt x="207" y="83"/>
                  <a:pt x="208" y="84"/>
                </a:cubicBezTo>
                <a:cubicBezTo>
                  <a:pt x="211" y="83"/>
                  <a:pt x="211" y="82"/>
                  <a:pt x="213" y="80"/>
                </a:cubicBezTo>
                <a:cubicBezTo>
                  <a:pt x="214" y="80"/>
                  <a:pt x="214" y="81"/>
                  <a:pt x="215" y="80"/>
                </a:cubicBezTo>
                <a:cubicBezTo>
                  <a:pt x="216" y="79"/>
                  <a:pt x="212" y="81"/>
                  <a:pt x="210" y="82"/>
                </a:cubicBezTo>
                <a:close/>
                <a:moveTo>
                  <a:pt x="203" y="100"/>
                </a:moveTo>
                <a:cubicBezTo>
                  <a:pt x="201" y="100"/>
                  <a:pt x="199" y="102"/>
                  <a:pt x="199" y="102"/>
                </a:cubicBezTo>
                <a:cubicBezTo>
                  <a:pt x="201" y="100"/>
                  <a:pt x="205" y="97"/>
                  <a:pt x="207" y="96"/>
                </a:cubicBezTo>
                <a:cubicBezTo>
                  <a:pt x="207" y="96"/>
                  <a:pt x="213" y="92"/>
                  <a:pt x="212" y="92"/>
                </a:cubicBezTo>
                <a:cubicBezTo>
                  <a:pt x="211" y="93"/>
                  <a:pt x="207" y="95"/>
                  <a:pt x="207" y="96"/>
                </a:cubicBezTo>
                <a:cubicBezTo>
                  <a:pt x="204" y="97"/>
                  <a:pt x="201" y="100"/>
                  <a:pt x="197" y="101"/>
                </a:cubicBezTo>
                <a:cubicBezTo>
                  <a:pt x="197" y="102"/>
                  <a:pt x="198" y="101"/>
                  <a:pt x="196" y="103"/>
                </a:cubicBezTo>
                <a:cubicBezTo>
                  <a:pt x="192" y="104"/>
                  <a:pt x="183" y="110"/>
                  <a:pt x="180" y="114"/>
                </a:cubicBezTo>
                <a:cubicBezTo>
                  <a:pt x="175" y="115"/>
                  <a:pt x="167" y="123"/>
                  <a:pt x="160" y="128"/>
                </a:cubicBezTo>
                <a:cubicBezTo>
                  <a:pt x="161" y="128"/>
                  <a:pt x="163" y="127"/>
                  <a:pt x="161" y="129"/>
                </a:cubicBezTo>
                <a:cubicBezTo>
                  <a:pt x="164" y="127"/>
                  <a:pt x="163" y="126"/>
                  <a:pt x="165" y="125"/>
                </a:cubicBezTo>
                <a:cubicBezTo>
                  <a:pt x="166" y="125"/>
                  <a:pt x="167" y="124"/>
                  <a:pt x="165" y="127"/>
                </a:cubicBezTo>
                <a:cubicBezTo>
                  <a:pt x="167" y="125"/>
                  <a:pt x="166" y="126"/>
                  <a:pt x="168" y="125"/>
                </a:cubicBezTo>
                <a:cubicBezTo>
                  <a:pt x="168" y="124"/>
                  <a:pt x="169" y="122"/>
                  <a:pt x="167" y="123"/>
                </a:cubicBezTo>
                <a:cubicBezTo>
                  <a:pt x="172" y="119"/>
                  <a:pt x="174" y="119"/>
                  <a:pt x="177" y="116"/>
                </a:cubicBezTo>
                <a:cubicBezTo>
                  <a:pt x="176" y="117"/>
                  <a:pt x="178" y="116"/>
                  <a:pt x="179" y="115"/>
                </a:cubicBezTo>
                <a:cubicBezTo>
                  <a:pt x="179" y="115"/>
                  <a:pt x="178" y="115"/>
                  <a:pt x="179" y="114"/>
                </a:cubicBezTo>
                <a:cubicBezTo>
                  <a:pt x="183" y="113"/>
                  <a:pt x="189" y="107"/>
                  <a:pt x="193" y="105"/>
                </a:cubicBezTo>
                <a:cubicBezTo>
                  <a:pt x="193" y="105"/>
                  <a:pt x="192" y="105"/>
                  <a:pt x="194" y="104"/>
                </a:cubicBezTo>
                <a:cubicBezTo>
                  <a:pt x="193" y="106"/>
                  <a:pt x="196" y="103"/>
                  <a:pt x="198" y="102"/>
                </a:cubicBezTo>
                <a:cubicBezTo>
                  <a:pt x="198" y="103"/>
                  <a:pt x="189" y="108"/>
                  <a:pt x="194" y="106"/>
                </a:cubicBezTo>
                <a:cubicBezTo>
                  <a:pt x="192" y="107"/>
                  <a:pt x="190" y="108"/>
                  <a:pt x="190" y="108"/>
                </a:cubicBezTo>
                <a:cubicBezTo>
                  <a:pt x="194" y="106"/>
                  <a:pt x="190" y="109"/>
                  <a:pt x="189" y="110"/>
                </a:cubicBezTo>
                <a:cubicBezTo>
                  <a:pt x="194" y="107"/>
                  <a:pt x="196" y="106"/>
                  <a:pt x="200" y="103"/>
                </a:cubicBezTo>
                <a:cubicBezTo>
                  <a:pt x="201" y="103"/>
                  <a:pt x="200" y="103"/>
                  <a:pt x="201" y="102"/>
                </a:cubicBezTo>
                <a:cubicBezTo>
                  <a:pt x="202" y="102"/>
                  <a:pt x="205" y="100"/>
                  <a:pt x="205" y="99"/>
                </a:cubicBezTo>
                <a:cubicBezTo>
                  <a:pt x="207" y="98"/>
                  <a:pt x="210" y="96"/>
                  <a:pt x="210" y="97"/>
                </a:cubicBezTo>
                <a:cubicBezTo>
                  <a:pt x="212" y="96"/>
                  <a:pt x="213" y="96"/>
                  <a:pt x="213" y="95"/>
                </a:cubicBezTo>
                <a:cubicBezTo>
                  <a:pt x="211" y="96"/>
                  <a:pt x="215" y="94"/>
                  <a:pt x="214" y="94"/>
                </a:cubicBezTo>
                <a:cubicBezTo>
                  <a:pt x="213" y="95"/>
                  <a:pt x="213" y="94"/>
                  <a:pt x="211" y="95"/>
                </a:cubicBezTo>
                <a:cubicBezTo>
                  <a:pt x="211" y="96"/>
                  <a:pt x="207" y="98"/>
                  <a:pt x="205" y="99"/>
                </a:cubicBezTo>
                <a:cubicBezTo>
                  <a:pt x="205" y="99"/>
                  <a:pt x="202" y="101"/>
                  <a:pt x="202" y="101"/>
                </a:cubicBezTo>
                <a:cubicBezTo>
                  <a:pt x="200" y="101"/>
                  <a:pt x="205" y="99"/>
                  <a:pt x="203" y="100"/>
                </a:cubicBezTo>
                <a:close/>
                <a:moveTo>
                  <a:pt x="201" y="82"/>
                </a:moveTo>
                <a:cubicBezTo>
                  <a:pt x="203" y="81"/>
                  <a:pt x="203" y="82"/>
                  <a:pt x="205" y="81"/>
                </a:cubicBezTo>
                <a:cubicBezTo>
                  <a:pt x="205" y="80"/>
                  <a:pt x="206" y="80"/>
                  <a:pt x="205" y="79"/>
                </a:cubicBezTo>
                <a:cubicBezTo>
                  <a:pt x="203" y="80"/>
                  <a:pt x="202" y="81"/>
                  <a:pt x="201" y="82"/>
                </a:cubicBezTo>
                <a:close/>
                <a:moveTo>
                  <a:pt x="192" y="82"/>
                </a:moveTo>
                <a:cubicBezTo>
                  <a:pt x="192" y="81"/>
                  <a:pt x="194" y="80"/>
                  <a:pt x="194" y="80"/>
                </a:cubicBezTo>
                <a:cubicBezTo>
                  <a:pt x="192" y="80"/>
                  <a:pt x="187" y="84"/>
                  <a:pt x="190" y="83"/>
                </a:cubicBezTo>
                <a:cubicBezTo>
                  <a:pt x="192" y="81"/>
                  <a:pt x="191" y="83"/>
                  <a:pt x="191" y="83"/>
                </a:cubicBezTo>
                <a:cubicBezTo>
                  <a:pt x="192" y="83"/>
                  <a:pt x="194" y="82"/>
                  <a:pt x="195" y="81"/>
                </a:cubicBezTo>
                <a:cubicBezTo>
                  <a:pt x="195" y="81"/>
                  <a:pt x="195" y="82"/>
                  <a:pt x="195" y="82"/>
                </a:cubicBezTo>
                <a:cubicBezTo>
                  <a:pt x="197" y="81"/>
                  <a:pt x="197" y="81"/>
                  <a:pt x="197" y="81"/>
                </a:cubicBezTo>
                <a:cubicBezTo>
                  <a:pt x="197" y="80"/>
                  <a:pt x="197" y="80"/>
                  <a:pt x="197" y="80"/>
                </a:cubicBezTo>
                <a:cubicBezTo>
                  <a:pt x="194" y="82"/>
                  <a:pt x="193" y="81"/>
                  <a:pt x="192" y="82"/>
                </a:cubicBezTo>
                <a:close/>
                <a:moveTo>
                  <a:pt x="196" y="84"/>
                </a:moveTo>
                <a:cubicBezTo>
                  <a:pt x="193" y="86"/>
                  <a:pt x="192" y="85"/>
                  <a:pt x="192" y="85"/>
                </a:cubicBezTo>
                <a:cubicBezTo>
                  <a:pt x="192" y="86"/>
                  <a:pt x="191" y="86"/>
                  <a:pt x="191" y="87"/>
                </a:cubicBezTo>
                <a:cubicBezTo>
                  <a:pt x="193" y="86"/>
                  <a:pt x="192" y="87"/>
                  <a:pt x="194" y="87"/>
                </a:cubicBezTo>
                <a:cubicBezTo>
                  <a:pt x="196" y="86"/>
                  <a:pt x="195" y="86"/>
                  <a:pt x="197" y="85"/>
                </a:cubicBezTo>
                <a:cubicBezTo>
                  <a:pt x="198" y="84"/>
                  <a:pt x="195" y="86"/>
                  <a:pt x="195" y="85"/>
                </a:cubicBezTo>
                <a:cubicBezTo>
                  <a:pt x="195" y="85"/>
                  <a:pt x="198" y="82"/>
                  <a:pt x="196" y="83"/>
                </a:cubicBezTo>
                <a:cubicBezTo>
                  <a:pt x="196" y="83"/>
                  <a:pt x="196" y="83"/>
                  <a:pt x="196" y="84"/>
                </a:cubicBezTo>
                <a:close/>
                <a:moveTo>
                  <a:pt x="187" y="104"/>
                </a:moveTo>
                <a:cubicBezTo>
                  <a:pt x="188" y="103"/>
                  <a:pt x="188" y="105"/>
                  <a:pt x="192" y="103"/>
                </a:cubicBezTo>
                <a:cubicBezTo>
                  <a:pt x="192" y="102"/>
                  <a:pt x="190" y="103"/>
                  <a:pt x="190" y="103"/>
                </a:cubicBezTo>
                <a:cubicBezTo>
                  <a:pt x="192" y="102"/>
                  <a:pt x="193" y="101"/>
                  <a:pt x="194" y="99"/>
                </a:cubicBezTo>
                <a:cubicBezTo>
                  <a:pt x="195" y="100"/>
                  <a:pt x="195" y="100"/>
                  <a:pt x="195" y="100"/>
                </a:cubicBezTo>
                <a:cubicBezTo>
                  <a:pt x="197" y="98"/>
                  <a:pt x="198" y="98"/>
                  <a:pt x="201" y="96"/>
                </a:cubicBezTo>
                <a:cubicBezTo>
                  <a:pt x="200" y="96"/>
                  <a:pt x="201" y="94"/>
                  <a:pt x="200" y="95"/>
                </a:cubicBezTo>
                <a:cubicBezTo>
                  <a:pt x="196" y="97"/>
                  <a:pt x="191" y="101"/>
                  <a:pt x="189" y="102"/>
                </a:cubicBezTo>
                <a:cubicBezTo>
                  <a:pt x="188" y="103"/>
                  <a:pt x="191" y="102"/>
                  <a:pt x="188" y="103"/>
                </a:cubicBezTo>
                <a:cubicBezTo>
                  <a:pt x="188" y="103"/>
                  <a:pt x="187" y="104"/>
                  <a:pt x="187" y="104"/>
                </a:cubicBezTo>
                <a:close/>
                <a:moveTo>
                  <a:pt x="198" y="107"/>
                </a:moveTo>
                <a:cubicBezTo>
                  <a:pt x="200" y="106"/>
                  <a:pt x="201" y="105"/>
                  <a:pt x="202" y="105"/>
                </a:cubicBezTo>
                <a:cubicBezTo>
                  <a:pt x="201" y="105"/>
                  <a:pt x="199" y="106"/>
                  <a:pt x="198" y="106"/>
                </a:cubicBezTo>
                <a:cubicBezTo>
                  <a:pt x="200" y="105"/>
                  <a:pt x="200" y="104"/>
                  <a:pt x="202" y="103"/>
                </a:cubicBezTo>
                <a:cubicBezTo>
                  <a:pt x="201" y="104"/>
                  <a:pt x="203" y="102"/>
                  <a:pt x="205" y="102"/>
                </a:cubicBezTo>
                <a:cubicBezTo>
                  <a:pt x="204" y="101"/>
                  <a:pt x="200" y="104"/>
                  <a:pt x="197" y="105"/>
                </a:cubicBezTo>
                <a:cubicBezTo>
                  <a:pt x="199" y="105"/>
                  <a:pt x="196" y="108"/>
                  <a:pt x="198" y="107"/>
                </a:cubicBezTo>
                <a:close/>
                <a:moveTo>
                  <a:pt x="186" y="99"/>
                </a:moveTo>
                <a:cubicBezTo>
                  <a:pt x="183" y="101"/>
                  <a:pt x="173" y="108"/>
                  <a:pt x="182" y="103"/>
                </a:cubicBezTo>
                <a:cubicBezTo>
                  <a:pt x="183" y="101"/>
                  <a:pt x="187" y="99"/>
                  <a:pt x="183" y="102"/>
                </a:cubicBezTo>
                <a:cubicBezTo>
                  <a:pt x="186" y="100"/>
                  <a:pt x="187" y="99"/>
                  <a:pt x="188" y="98"/>
                </a:cubicBezTo>
                <a:cubicBezTo>
                  <a:pt x="187" y="99"/>
                  <a:pt x="187" y="98"/>
                  <a:pt x="186" y="99"/>
                </a:cubicBezTo>
                <a:close/>
                <a:moveTo>
                  <a:pt x="169" y="89"/>
                </a:moveTo>
                <a:cubicBezTo>
                  <a:pt x="171" y="89"/>
                  <a:pt x="178" y="83"/>
                  <a:pt x="174" y="85"/>
                </a:cubicBezTo>
                <a:cubicBezTo>
                  <a:pt x="174" y="86"/>
                  <a:pt x="171" y="88"/>
                  <a:pt x="169" y="89"/>
                </a:cubicBezTo>
                <a:close/>
                <a:moveTo>
                  <a:pt x="182" y="123"/>
                </a:moveTo>
                <a:cubicBezTo>
                  <a:pt x="187" y="120"/>
                  <a:pt x="189" y="118"/>
                  <a:pt x="195" y="114"/>
                </a:cubicBezTo>
                <a:cubicBezTo>
                  <a:pt x="194" y="115"/>
                  <a:pt x="195" y="113"/>
                  <a:pt x="194" y="114"/>
                </a:cubicBezTo>
                <a:cubicBezTo>
                  <a:pt x="194" y="114"/>
                  <a:pt x="191" y="117"/>
                  <a:pt x="189" y="118"/>
                </a:cubicBezTo>
                <a:cubicBezTo>
                  <a:pt x="190" y="117"/>
                  <a:pt x="190" y="117"/>
                  <a:pt x="190" y="116"/>
                </a:cubicBezTo>
                <a:cubicBezTo>
                  <a:pt x="188" y="118"/>
                  <a:pt x="186" y="120"/>
                  <a:pt x="183" y="121"/>
                </a:cubicBezTo>
                <a:cubicBezTo>
                  <a:pt x="184" y="121"/>
                  <a:pt x="184" y="120"/>
                  <a:pt x="183" y="121"/>
                </a:cubicBezTo>
                <a:cubicBezTo>
                  <a:pt x="183" y="121"/>
                  <a:pt x="182" y="123"/>
                  <a:pt x="182" y="123"/>
                </a:cubicBezTo>
                <a:close/>
                <a:moveTo>
                  <a:pt x="178" y="110"/>
                </a:moveTo>
                <a:cubicBezTo>
                  <a:pt x="180" y="109"/>
                  <a:pt x="180" y="109"/>
                  <a:pt x="180" y="109"/>
                </a:cubicBezTo>
                <a:cubicBezTo>
                  <a:pt x="178" y="111"/>
                  <a:pt x="182" y="109"/>
                  <a:pt x="182" y="108"/>
                </a:cubicBezTo>
                <a:cubicBezTo>
                  <a:pt x="181" y="108"/>
                  <a:pt x="179" y="109"/>
                  <a:pt x="178" y="110"/>
                </a:cubicBezTo>
                <a:close/>
                <a:moveTo>
                  <a:pt x="178" y="117"/>
                </a:moveTo>
                <a:cubicBezTo>
                  <a:pt x="177" y="118"/>
                  <a:pt x="176" y="118"/>
                  <a:pt x="175" y="120"/>
                </a:cubicBezTo>
                <a:cubicBezTo>
                  <a:pt x="176" y="119"/>
                  <a:pt x="176" y="119"/>
                  <a:pt x="177" y="119"/>
                </a:cubicBezTo>
                <a:cubicBezTo>
                  <a:pt x="178" y="118"/>
                  <a:pt x="182" y="116"/>
                  <a:pt x="181" y="116"/>
                </a:cubicBezTo>
                <a:cubicBezTo>
                  <a:pt x="177" y="119"/>
                  <a:pt x="181" y="114"/>
                  <a:pt x="178" y="117"/>
                </a:cubicBezTo>
                <a:close/>
                <a:moveTo>
                  <a:pt x="164" y="122"/>
                </a:moveTo>
                <a:cubicBezTo>
                  <a:pt x="169" y="117"/>
                  <a:pt x="172" y="117"/>
                  <a:pt x="177" y="112"/>
                </a:cubicBezTo>
                <a:cubicBezTo>
                  <a:pt x="174" y="114"/>
                  <a:pt x="176" y="112"/>
                  <a:pt x="174" y="113"/>
                </a:cubicBezTo>
                <a:cubicBezTo>
                  <a:pt x="171" y="116"/>
                  <a:pt x="165" y="119"/>
                  <a:pt x="164" y="122"/>
                </a:cubicBezTo>
                <a:close/>
                <a:moveTo>
                  <a:pt x="159" y="111"/>
                </a:moveTo>
                <a:cubicBezTo>
                  <a:pt x="160" y="110"/>
                  <a:pt x="164" y="108"/>
                  <a:pt x="164" y="107"/>
                </a:cubicBezTo>
                <a:cubicBezTo>
                  <a:pt x="162" y="109"/>
                  <a:pt x="158" y="112"/>
                  <a:pt x="159" y="111"/>
                </a:cubicBezTo>
                <a:close/>
                <a:moveTo>
                  <a:pt x="170" y="123"/>
                </a:moveTo>
                <a:cubicBezTo>
                  <a:pt x="172" y="122"/>
                  <a:pt x="175" y="118"/>
                  <a:pt x="172" y="121"/>
                </a:cubicBezTo>
                <a:cubicBezTo>
                  <a:pt x="172" y="121"/>
                  <a:pt x="173" y="120"/>
                  <a:pt x="173" y="121"/>
                </a:cubicBezTo>
                <a:cubicBezTo>
                  <a:pt x="172" y="121"/>
                  <a:pt x="168" y="124"/>
                  <a:pt x="170" y="123"/>
                </a:cubicBezTo>
                <a:close/>
                <a:moveTo>
                  <a:pt x="125" y="113"/>
                </a:moveTo>
                <a:cubicBezTo>
                  <a:pt x="123" y="114"/>
                  <a:pt x="123" y="114"/>
                  <a:pt x="123" y="114"/>
                </a:cubicBezTo>
                <a:cubicBezTo>
                  <a:pt x="123" y="115"/>
                  <a:pt x="122" y="116"/>
                  <a:pt x="123" y="115"/>
                </a:cubicBezTo>
                <a:cubicBezTo>
                  <a:pt x="125" y="114"/>
                  <a:pt x="125" y="114"/>
                  <a:pt x="125" y="113"/>
                </a:cubicBezTo>
                <a:cubicBezTo>
                  <a:pt x="125" y="113"/>
                  <a:pt x="126" y="113"/>
                  <a:pt x="126" y="112"/>
                </a:cubicBezTo>
                <a:cubicBezTo>
                  <a:pt x="125" y="113"/>
                  <a:pt x="125" y="113"/>
                  <a:pt x="125" y="113"/>
                </a:cubicBezTo>
                <a:close/>
                <a:moveTo>
                  <a:pt x="107" y="138"/>
                </a:moveTo>
                <a:cubicBezTo>
                  <a:pt x="106" y="138"/>
                  <a:pt x="106" y="138"/>
                  <a:pt x="105" y="139"/>
                </a:cubicBezTo>
                <a:cubicBezTo>
                  <a:pt x="105" y="138"/>
                  <a:pt x="107" y="136"/>
                  <a:pt x="107" y="136"/>
                </a:cubicBezTo>
                <a:cubicBezTo>
                  <a:pt x="105" y="138"/>
                  <a:pt x="104" y="139"/>
                  <a:pt x="102" y="141"/>
                </a:cubicBezTo>
                <a:cubicBezTo>
                  <a:pt x="104" y="141"/>
                  <a:pt x="106" y="140"/>
                  <a:pt x="108" y="139"/>
                </a:cubicBezTo>
                <a:cubicBezTo>
                  <a:pt x="104" y="141"/>
                  <a:pt x="110" y="134"/>
                  <a:pt x="107" y="137"/>
                </a:cubicBezTo>
                <a:cubicBezTo>
                  <a:pt x="107" y="137"/>
                  <a:pt x="107" y="137"/>
                  <a:pt x="107" y="138"/>
                </a:cubicBezTo>
                <a:close/>
                <a:moveTo>
                  <a:pt x="128" y="160"/>
                </a:moveTo>
                <a:cubicBezTo>
                  <a:pt x="127" y="161"/>
                  <a:pt x="126" y="161"/>
                  <a:pt x="126" y="161"/>
                </a:cubicBezTo>
                <a:cubicBezTo>
                  <a:pt x="125" y="163"/>
                  <a:pt x="128" y="160"/>
                  <a:pt x="128" y="162"/>
                </a:cubicBezTo>
                <a:cubicBezTo>
                  <a:pt x="127" y="163"/>
                  <a:pt x="126" y="164"/>
                  <a:pt x="125" y="164"/>
                </a:cubicBezTo>
                <a:cubicBezTo>
                  <a:pt x="125" y="165"/>
                  <a:pt x="128" y="162"/>
                  <a:pt x="129" y="162"/>
                </a:cubicBezTo>
                <a:cubicBezTo>
                  <a:pt x="128" y="162"/>
                  <a:pt x="127" y="163"/>
                  <a:pt x="127" y="163"/>
                </a:cubicBezTo>
                <a:cubicBezTo>
                  <a:pt x="131" y="161"/>
                  <a:pt x="128" y="162"/>
                  <a:pt x="131" y="159"/>
                </a:cubicBezTo>
                <a:cubicBezTo>
                  <a:pt x="130" y="159"/>
                  <a:pt x="127" y="162"/>
                  <a:pt x="128" y="160"/>
                </a:cubicBezTo>
                <a:close/>
                <a:moveTo>
                  <a:pt x="95" y="148"/>
                </a:moveTo>
                <a:cubicBezTo>
                  <a:pt x="95" y="148"/>
                  <a:pt x="96" y="148"/>
                  <a:pt x="96" y="148"/>
                </a:cubicBezTo>
                <a:cubicBezTo>
                  <a:pt x="94" y="149"/>
                  <a:pt x="94" y="150"/>
                  <a:pt x="94" y="150"/>
                </a:cubicBezTo>
                <a:cubicBezTo>
                  <a:pt x="98" y="147"/>
                  <a:pt x="99" y="145"/>
                  <a:pt x="101" y="143"/>
                </a:cubicBezTo>
                <a:cubicBezTo>
                  <a:pt x="102" y="143"/>
                  <a:pt x="102" y="142"/>
                  <a:pt x="102" y="141"/>
                </a:cubicBezTo>
                <a:cubicBezTo>
                  <a:pt x="100" y="143"/>
                  <a:pt x="97" y="147"/>
                  <a:pt x="95" y="148"/>
                </a:cubicBezTo>
                <a:close/>
                <a:moveTo>
                  <a:pt x="110" y="169"/>
                </a:moveTo>
                <a:cubicBezTo>
                  <a:pt x="110" y="169"/>
                  <a:pt x="111" y="169"/>
                  <a:pt x="111" y="169"/>
                </a:cubicBezTo>
                <a:cubicBezTo>
                  <a:pt x="110" y="170"/>
                  <a:pt x="109" y="171"/>
                  <a:pt x="109" y="171"/>
                </a:cubicBezTo>
                <a:cubicBezTo>
                  <a:pt x="112" y="168"/>
                  <a:pt x="113" y="166"/>
                  <a:pt x="114" y="165"/>
                </a:cubicBezTo>
                <a:cubicBezTo>
                  <a:pt x="114" y="165"/>
                  <a:pt x="114" y="165"/>
                  <a:pt x="114" y="165"/>
                </a:cubicBezTo>
                <a:cubicBezTo>
                  <a:pt x="112" y="167"/>
                  <a:pt x="111" y="169"/>
                  <a:pt x="110" y="169"/>
                </a:cubicBezTo>
                <a:close/>
                <a:moveTo>
                  <a:pt x="91" y="154"/>
                </a:moveTo>
                <a:cubicBezTo>
                  <a:pt x="92" y="155"/>
                  <a:pt x="92" y="155"/>
                  <a:pt x="92" y="155"/>
                </a:cubicBezTo>
                <a:cubicBezTo>
                  <a:pt x="94" y="153"/>
                  <a:pt x="93" y="153"/>
                  <a:pt x="94" y="152"/>
                </a:cubicBezTo>
                <a:cubicBezTo>
                  <a:pt x="94" y="152"/>
                  <a:pt x="94" y="152"/>
                  <a:pt x="95" y="152"/>
                </a:cubicBezTo>
                <a:cubicBezTo>
                  <a:pt x="95" y="152"/>
                  <a:pt x="95" y="151"/>
                  <a:pt x="95" y="151"/>
                </a:cubicBezTo>
                <a:cubicBezTo>
                  <a:pt x="94" y="151"/>
                  <a:pt x="94" y="151"/>
                  <a:pt x="94" y="152"/>
                </a:cubicBezTo>
                <a:cubicBezTo>
                  <a:pt x="93" y="153"/>
                  <a:pt x="93" y="153"/>
                  <a:pt x="91" y="154"/>
                </a:cubicBezTo>
                <a:close/>
                <a:moveTo>
                  <a:pt x="92" y="162"/>
                </a:moveTo>
                <a:cubicBezTo>
                  <a:pt x="94" y="162"/>
                  <a:pt x="97" y="157"/>
                  <a:pt x="99" y="155"/>
                </a:cubicBezTo>
                <a:cubicBezTo>
                  <a:pt x="96" y="158"/>
                  <a:pt x="95" y="159"/>
                  <a:pt x="92" y="162"/>
                </a:cubicBezTo>
                <a:close/>
                <a:moveTo>
                  <a:pt x="88" y="161"/>
                </a:moveTo>
                <a:cubicBezTo>
                  <a:pt x="87" y="161"/>
                  <a:pt x="87" y="161"/>
                  <a:pt x="87" y="161"/>
                </a:cubicBezTo>
                <a:cubicBezTo>
                  <a:pt x="87" y="161"/>
                  <a:pt x="87" y="161"/>
                  <a:pt x="87" y="161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3"/>
                  <a:pt x="87" y="163"/>
                </a:cubicBezTo>
                <a:cubicBezTo>
                  <a:pt x="87" y="163"/>
                  <a:pt x="87" y="162"/>
                  <a:pt x="87" y="162"/>
                </a:cubicBezTo>
                <a:cubicBezTo>
                  <a:pt x="87" y="162"/>
                  <a:pt x="87" y="162"/>
                  <a:pt x="88" y="161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8" y="162"/>
                  <a:pt x="90" y="159"/>
                  <a:pt x="91" y="158"/>
                </a:cubicBezTo>
                <a:cubicBezTo>
                  <a:pt x="91" y="157"/>
                  <a:pt x="93" y="157"/>
                  <a:pt x="94" y="156"/>
                </a:cubicBezTo>
                <a:cubicBezTo>
                  <a:pt x="92" y="156"/>
                  <a:pt x="90" y="158"/>
                  <a:pt x="88" y="161"/>
                </a:cubicBezTo>
                <a:close/>
                <a:moveTo>
                  <a:pt x="106" y="176"/>
                </a:moveTo>
                <a:cubicBezTo>
                  <a:pt x="106" y="177"/>
                  <a:pt x="105" y="177"/>
                  <a:pt x="105" y="178"/>
                </a:cubicBezTo>
                <a:cubicBezTo>
                  <a:pt x="104" y="178"/>
                  <a:pt x="104" y="178"/>
                  <a:pt x="104" y="178"/>
                </a:cubicBezTo>
                <a:cubicBezTo>
                  <a:pt x="104" y="179"/>
                  <a:pt x="103" y="179"/>
                  <a:pt x="103" y="180"/>
                </a:cubicBezTo>
                <a:cubicBezTo>
                  <a:pt x="104" y="179"/>
                  <a:pt x="104" y="180"/>
                  <a:pt x="104" y="179"/>
                </a:cubicBezTo>
                <a:cubicBezTo>
                  <a:pt x="105" y="179"/>
                  <a:pt x="105" y="180"/>
                  <a:pt x="106" y="17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05" y="178"/>
                  <a:pt x="105" y="179"/>
                  <a:pt x="106" y="178"/>
                </a:cubicBezTo>
                <a:cubicBezTo>
                  <a:pt x="105" y="179"/>
                  <a:pt x="108" y="175"/>
                  <a:pt x="108" y="175"/>
                </a:cubicBezTo>
                <a:cubicBezTo>
                  <a:pt x="108" y="175"/>
                  <a:pt x="108" y="175"/>
                  <a:pt x="109" y="175"/>
                </a:cubicBezTo>
                <a:cubicBezTo>
                  <a:pt x="108" y="175"/>
                  <a:pt x="107" y="175"/>
                  <a:pt x="106" y="176"/>
                </a:cubicBezTo>
                <a:close/>
                <a:moveTo>
                  <a:pt x="109" y="180"/>
                </a:moveTo>
                <a:cubicBezTo>
                  <a:pt x="108" y="180"/>
                  <a:pt x="108" y="180"/>
                  <a:pt x="108" y="180"/>
                </a:cubicBezTo>
                <a:cubicBezTo>
                  <a:pt x="108" y="181"/>
                  <a:pt x="108" y="181"/>
                  <a:pt x="108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6" y="182"/>
                  <a:pt x="106" y="183"/>
                  <a:pt x="105" y="184"/>
                </a:cubicBezTo>
                <a:cubicBezTo>
                  <a:pt x="106" y="184"/>
                  <a:pt x="107" y="183"/>
                  <a:pt x="107" y="182"/>
                </a:cubicBezTo>
                <a:cubicBezTo>
                  <a:pt x="108" y="182"/>
                  <a:pt x="108" y="182"/>
                  <a:pt x="108" y="182"/>
                </a:cubicBezTo>
                <a:cubicBezTo>
                  <a:pt x="108" y="182"/>
                  <a:pt x="108" y="182"/>
                  <a:pt x="110" y="180"/>
                </a:cubicBezTo>
                <a:cubicBezTo>
                  <a:pt x="110" y="180"/>
                  <a:pt x="109" y="180"/>
                  <a:pt x="109" y="180"/>
                </a:cubicBezTo>
                <a:close/>
                <a:moveTo>
                  <a:pt x="88" y="171"/>
                </a:moveTo>
                <a:cubicBezTo>
                  <a:pt x="89" y="170"/>
                  <a:pt x="88" y="170"/>
                  <a:pt x="88" y="170"/>
                </a:cubicBezTo>
                <a:cubicBezTo>
                  <a:pt x="89" y="171"/>
                  <a:pt x="90" y="169"/>
                  <a:pt x="90" y="169"/>
                </a:cubicBezTo>
                <a:cubicBezTo>
                  <a:pt x="90" y="169"/>
                  <a:pt x="90" y="168"/>
                  <a:pt x="89" y="169"/>
                </a:cubicBezTo>
                <a:cubicBezTo>
                  <a:pt x="89" y="169"/>
                  <a:pt x="88" y="170"/>
                  <a:pt x="88" y="171"/>
                </a:cubicBezTo>
                <a:close/>
                <a:moveTo>
                  <a:pt x="98" y="180"/>
                </a:moveTo>
                <a:cubicBezTo>
                  <a:pt x="99" y="179"/>
                  <a:pt x="99" y="180"/>
                  <a:pt x="100" y="180"/>
                </a:cubicBezTo>
                <a:cubicBezTo>
                  <a:pt x="99" y="179"/>
                  <a:pt x="98" y="179"/>
                  <a:pt x="98" y="180"/>
                </a:cubicBezTo>
                <a:close/>
                <a:moveTo>
                  <a:pt x="102" y="183"/>
                </a:moveTo>
                <a:cubicBezTo>
                  <a:pt x="102" y="182"/>
                  <a:pt x="101" y="182"/>
                  <a:pt x="102" y="182"/>
                </a:cubicBezTo>
                <a:cubicBezTo>
                  <a:pt x="102" y="182"/>
                  <a:pt x="102" y="183"/>
                  <a:pt x="102" y="182"/>
                </a:cubicBezTo>
                <a:cubicBezTo>
                  <a:pt x="102" y="182"/>
                  <a:pt x="101" y="182"/>
                  <a:pt x="101" y="182"/>
                </a:cubicBezTo>
                <a:cubicBezTo>
                  <a:pt x="102" y="182"/>
                  <a:pt x="101" y="183"/>
                  <a:pt x="102" y="183"/>
                </a:cubicBezTo>
                <a:close/>
                <a:moveTo>
                  <a:pt x="102" y="191"/>
                </a:moveTo>
                <a:cubicBezTo>
                  <a:pt x="102" y="191"/>
                  <a:pt x="104" y="189"/>
                  <a:pt x="104" y="188"/>
                </a:cubicBezTo>
                <a:cubicBezTo>
                  <a:pt x="103" y="187"/>
                  <a:pt x="103" y="186"/>
                  <a:pt x="102" y="187"/>
                </a:cubicBezTo>
                <a:cubicBezTo>
                  <a:pt x="104" y="188"/>
                  <a:pt x="101" y="190"/>
                  <a:pt x="102" y="191"/>
                </a:cubicBezTo>
                <a:close/>
                <a:moveTo>
                  <a:pt x="100" y="187"/>
                </a:moveTo>
                <a:cubicBezTo>
                  <a:pt x="100" y="187"/>
                  <a:pt x="99" y="187"/>
                  <a:pt x="100" y="187"/>
                </a:cubicBezTo>
                <a:cubicBezTo>
                  <a:pt x="100" y="187"/>
                  <a:pt x="101" y="187"/>
                  <a:pt x="101" y="187"/>
                </a:cubicBezTo>
                <a:cubicBezTo>
                  <a:pt x="100" y="187"/>
                  <a:pt x="100" y="187"/>
                  <a:pt x="100" y="187"/>
                </a:cubicBezTo>
                <a:close/>
                <a:moveTo>
                  <a:pt x="99" y="192"/>
                </a:moveTo>
                <a:cubicBezTo>
                  <a:pt x="97" y="193"/>
                  <a:pt x="94" y="197"/>
                  <a:pt x="94" y="198"/>
                </a:cubicBezTo>
                <a:cubicBezTo>
                  <a:pt x="95" y="197"/>
                  <a:pt x="96" y="196"/>
                  <a:pt x="97" y="194"/>
                </a:cubicBezTo>
                <a:cubicBezTo>
                  <a:pt x="97" y="195"/>
                  <a:pt x="97" y="195"/>
                  <a:pt x="97" y="194"/>
                </a:cubicBezTo>
                <a:cubicBezTo>
                  <a:pt x="98" y="192"/>
                  <a:pt x="101" y="192"/>
                  <a:pt x="102" y="189"/>
                </a:cubicBezTo>
                <a:cubicBezTo>
                  <a:pt x="101" y="189"/>
                  <a:pt x="101" y="190"/>
                  <a:pt x="101" y="190"/>
                </a:cubicBezTo>
                <a:cubicBezTo>
                  <a:pt x="100" y="189"/>
                  <a:pt x="102" y="189"/>
                  <a:pt x="102" y="188"/>
                </a:cubicBezTo>
                <a:cubicBezTo>
                  <a:pt x="100" y="189"/>
                  <a:pt x="100" y="191"/>
                  <a:pt x="98" y="191"/>
                </a:cubicBezTo>
                <a:cubicBezTo>
                  <a:pt x="99" y="191"/>
                  <a:pt x="99" y="192"/>
                  <a:pt x="99" y="192"/>
                </a:cubicBezTo>
                <a:close/>
                <a:moveTo>
                  <a:pt x="95" y="191"/>
                </a:moveTo>
                <a:cubicBezTo>
                  <a:pt x="96" y="191"/>
                  <a:pt x="95" y="192"/>
                  <a:pt x="96" y="192"/>
                </a:cubicBezTo>
                <a:cubicBezTo>
                  <a:pt x="96" y="191"/>
                  <a:pt x="98" y="191"/>
                  <a:pt x="97" y="190"/>
                </a:cubicBezTo>
                <a:cubicBezTo>
                  <a:pt x="98" y="190"/>
                  <a:pt x="98" y="189"/>
                  <a:pt x="98" y="189"/>
                </a:cubicBezTo>
                <a:cubicBezTo>
                  <a:pt x="98" y="189"/>
                  <a:pt x="97" y="189"/>
                  <a:pt x="98" y="189"/>
                </a:cubicBezTo>
                <a:cubicBezTo>
                  <a:pt x="98" y="189"/>
                  <a:pt x="99" y="189"/>
                  <a:pt x="100" y="188"/>
                </a:cubicBezTo>
                <a:cubicBezTo>
                  <a:pt x="99" y="187"/>
                  <a:pt x="99" y="187"/>
                  <a:pt x="99" y="187"/>
                </a:cubicBezTo>
                <a:cubicBezTo>
                  <a:pt x="98" y="187"/>
                  <a:pt x="99" y="188"/>
                  <a:pt x="98" y="188"/>
                </a:cubicBezTo>
                <a:cubicBezTo>
                  <a:pt x="98" y="187"/>
                  <a:pt x="96" y="189"/>
                  <a:pt x="97" y="190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0"/>
                  <a:pt x="97" y="190"/>
                  <a:pt x="96" y="191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1"/>
                  <a:pt x="96" y="191"/>
                  <a:pt x="95" y="191"/>
                </a:cubicBezTo>
                <a:close/>
                <a:moveTo>
                  <a:pt x="85" y="191"/>
                </a:moveTo>
                <a:cubicBezTo>
                  <a:pt x="85" y="194"/>
                  <a:pt x="82" y="195"/>
                  <a:pt x="81" y="197"/>
                </a:cubicBezTo>
                <a:cubicBezTo>
                  <a:pt x="82" y="198"/>
                  <a:pt x="82" y="197"/>
                  <a:pt x="82" y="197"/>
                </a:cubicBezTo>
                <a:cubicBezTo>
                  <a:pt x="84" y="195"/>
                  <a:pt x="85" y="193"/>
                  <a:pt x="87" y="192"/>
                </a:cubicBezTo>
                <a:cubicBezTo>
                  <a:pt x="87" y="192"/>
                  <a:pt x="87" y="193"/>
                  <a:pt x="88" y="193"/>
                </a:cubicBezTo>
                <a:cubicBezTo>
                  <a:pt x="88" y="193"/>
                  <a:pt x="89" y="191"/>
                  <a:pt x="90" y="191"/>
                </a:cubicBezTo>
                <a:cubicBezTo>
                  <a:pt x="89" y="190"/>
                  <a:pt x="89" y="190"/>
                  <a:pt x="89" y="190"/>
                </a:cubicBezTo>
                <a:cubicBezTo>
                  <a:pt x="89" y="191"/>
                  <a:pt x="88" y="193"/>
                  <a:pt x="87" y="192"/>
                </a:cubicBezTo>
                <a:cubicBezTo>
                  <a:pt x="87" y="191"/>
                  <a:pt x="88" y="190"/>
                  <a:pt x="89" y="189"/>
                </a:cubicBezTo>
                <a:cubicBezTo>
                  <a:pt x="88" y="189"/>
                  <a:pt x="88" y="188"/>
                  <a:pt x="87" y="189"/>
                </a:cubicBezTo>
                <a:cubicBezTo>
                  <a:pt x="88" y="189"/>
                  <a:pt x="87" y="190"/>
                  <a:pt x="88" y="190"/>
                </a:cubicBezTo>
                <a:cubicBezTo>
                  <a:pt x="87" y="190"/>
                  <a:pt x="88" y="190"/>
                  <a:pt x="87" y="190"/>
                </a:cubicBezTo>
                <a:cubicBezTo>
                  <a:pt x="86" y="190"/>
                  <a:pt x="86" y="192"/>
                  <a:pt x="85" y="191"/>
                </a:cubicBezTo>
                <a:cubicBezTo>
                  <a:pt x="86" y="191"/>
                  <a:pt x="86" y="191"/>
                  <a:pt x="86" y="191"/>
                </a:cubicBezTo>
                <a:cubicBezTo>
                  <a:pt x="85" y="191"/>
                  <a:pt x="86" y="191"/>
                  <a:pt x="85" y="191"/>
                </a:cubicBezTo>
                <a:close/>
                <a:moveTo>
                  <a:pt x="94" y="201"/>
                </a:moveTo>
                <a:cubicBezTo>
                  <a:pt x="95" y="200"/>
                  <a:pt x="94" y="199"/>
                  <a:pt x="95" y="200"/>
                </a:cubicBezTo>
                <a:cubicBezTo>
                  <a:pt x="95" y="199"/>
                  <a:pt x="95" y="199"/>
                  <a:pt x="96" y="199"/>
                </a:cubicBezTo>
                <a:cubicBezTo>
                  <a:pt x="94" y="198"/>
                  <a:pt x="94" y="200"/>
                  <a:pt x="94" y="201"/>
                </a:cubicBezTo>
                <a:close/>
                <a:moveTo>
                  <a:pt x="93" y="198"/>
                </a:moveTo>
                <a:cubicBezTo>
                  <a:pt x="93" y="199"/>
                  <a:pt x="93" y="199"/>
                  <a:pt x="92" y="199"/>
                </a:cubicBezTo>
                <a:cubicBezTo>
                  <a:pt x="93" y="200"/>
                  <a:pt x="91" y="200"/>
                  <a:pt x="92" y="200"/>
                </a:cubicBezTo>
                <a:cubicBezTo>
                  <a:pt x="92" y="199"/>
                  <a:pt x="94" y="199"/>
                  <a:pt x="93" y="198"/>
                </a:cubicBezTo>
                <a:close/>
                <a:moveTo>
                  <a:pt x="91" y="201"/>
                </a:moveTo>
                <a:cubicBezTo>
                  <a:pt x="91" y="202"/>
                  <a:pt x="91" y="201"/>
                  <a:pt x="90" y="201"/>
                </a:cubicBezTo>
                <a:cubicBezTo>
                  <a:pt x="90" y="202"/>
                  <a:pt x="91" y="202"/>
                  <a:pt x="91" y="202"/>
                </a:cubicBezTo>
                <a:cubicBezTo>
                  <a:pt x="91" y="202"/>
                  <a:pt x="91" y="202"/>
                  <a:pt x="91" y="203"/>
                </a:cubicBezTo>
                <a:cubicBezTo>
                  <a:pt x="91" y="202"/>
                  <a:pt x="92" y="202"/>
                  <a:pt x="91" y="202"/>
                </a:cubicBezTo>
                <a:cubicBezTo>
                  <a:pt x="92" y="201"/>
                  <a:pt x="92" y="202"/>
                  <a:pt x="92" y="201"/>
                </a:cubicBezTo>
                <a:cubicBezTo>
                  <a:pt x="92" y="201"/>
                  <a:pt x="92" y="201"/>
                  <a:pt x="92" y="201"/>
                </a:cubicBezTo>
                <a:cubicBezTo>
                  <a:pt x="92" y="200"/>
                  <a:pt x="92" y="201"/>
                  <a:pt x="93" y="201"/>
                </a:cubicBezTo>
                <a:cubicBezTo>
                  <a:pt x="93" y="200"/>
                  <a:pt x="93" y="200"/>
                  <a:pt x="93" y="200"/>
                </a:cubicBezTo>
                <a:cubicBezTo>
                  <a:pt x="92" y="199"/>
                  <a:pt x="92" y="201"/>
                  <a:pt x="91" y="201"/>
                </a:cubicBezTo>
                <a:close/>
                <a:moveTo>
                  <a:pt x="87" y="202"/>
                </a:moveTo>
                <a:cubicBezTo>
                  <a:pt x="87" y="203"/>
                  <a:pt x="86" y="204"/>
                  <a:pt x="86" y="205"/>
                </a:cubicBezTo>
                <a:cubicBezTo>
                  <a:pt x="88" y="203"/>
                  <a:pt x="89" y="204"/>
                  <a:pt x="90" y="205"/>
                </a:cubicBezTo>
                <a:cubicBezTo>
                  <a:pt x="89" y="204"/>
                  <a:pt x="90" y="204"/>
                  <a:pt x="90" y="204"/>
                </a:cubicBezTo>
                <a:cubicBezTo>
                  <a:pt x="90" y="204"/>
                  <a:pt x="89" y="204"/>
                  <a:pt x="89" y="203"/>
                </a:cubicBezTo>
                <a:cubicBezTo>
                  <a:pt x="89" y="204"/>
                  <a:pt x="89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2"/>
                  <a:pt x="89" y="202"/>
                </a:cubicBezTo>
                <a:cubicBezTo>
                  <a:pt x="87" y="202"/>
                  <a:pt x="88" y="201"/>
                  <a:pt x="87" y="202"/>
                </a:cubicBezTo>
                <a:close/>
                <a:moveTo>
                  <a:pt x="64" y="186"/>
                </a:move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4" y="186"/>
                  <a:pt x="64" y="186"/>
                </a:cubicBezTo>
                <a:close/>
                <a:moveTo>
                  <a:pt x="86" y="208"/>
                </a:moveTo>
                <a:cubicBezTo>
                  <a:pt x="86" y="208"/>
                  <a:pt x="86" y="207"/>
                  <a:pt x="86" y="207"/>
                </a:cubicBezTo>
                <a:cubicBezTo>
                  <a:pt x="85" y="207"/>
                  <a:pt x="87" y="207"/>
                  <a:pt x="87" y="206"/>
                </a:cubicBezTo>
                <a:cubicBezTo>
                  <a:pt x="86" y="206"/>
                  <a:pt x="85" y="208"/>
                  <a:pt x="86" y="208"/>
                </a:cubicBezTo>
                <a:close/>
                <a:moveTo>
                  <a:pt x="84" y="206"/>
                </a:moveTo>
                <a:cubicBezTo>
                  <a:pt x="84" y="206"/>
                  <a:pt x="84" y="207"/>
                  <a:pt x="85" y="206"/>
                </a:cubicBezTo>
                <a:cubicBezTo>
                  <a:pt x="84" y="206"/>
                  <a:pt x="84" y="205"/>
                  <a:pt x="84" y="206"/>
                </a:cubicBezTo>
                <a:cubicBezTo>
                  <a:pt x="84" y="206"/>
                  <a:pt x="83" y="205"/>
                  <a:pt x="84" y="206"/>
                </a:cubicBezTo>
                <a:close/>
                <a:moveTo>
                  <a:pt x="79" y="215"/>
                </a:moveTo>
                <a:cubicBezTo>
                  <a:pt x="79" y="215"/>
                  <a:pt x="79" y="215"/>
                  <a:pt x="80" y="215"/>
                </a:cubicBezTo>
                <a:cubicBezTo>
                  <a:pt x="80" y="214"/>
                  <a:pt x="82" y="213"/>
                  <a:pt x="81" y="212"/>
                </a:cubicBezTo>
                <a:cubicBezTo>
                  <a:pt x="81" y="212"/>
                  <a:pt x="81" y="212"/>
                  <a:pt x="81" y="212"/>
                </a:cubicBezTo>
                <a:cubicBezTo>
                  <a:pt x="81" y="212"/>
                  <a:pt x="80" y="212"/>
                  <a:pt x="80" y="212"/>
                </a:cubicBezTo>
                <a:cubicBezTo>
                  <a:pt x="81" y="212"/>
                  <a:pt x="81" y="212"/>
                  <a:pt x="81" y="213"/>
                </a:cubicBezTo>
                <a:cubicBezTo>
                  <a:pt x="80" y="212"/>
                  <a:pt x="80" y="213"/>
                  <a:pt x="80" y="212"/>
                </a:cubicBezTo>
                <a:cubicBezTo>
                  <a:pt x="79" y="212"/>
                  <a:pt x="79" y="212"/>
                  <a:pt x="79" y="213"/>
                </a:cubicBezTo>
                <a:cubicBezTo>
                  <a:pt x="79" y="214"/>
                  <a:pt x="77" y="216"/>
                  <a:pt x="76" y="217"/>
                </a:cubicBezTo>
                <a:cubicBezTo>
                  <a:pt x="77" y="217"/>
                  <a:pt x="77" y="216"/>
                  <a:pt x="77" y="217"/>
                </a:cubicBezTo>
                <a:cubicBezTo>
                  <a:pt x="77" y="217"/>
                  <a:pt x="77" y="217"/>
                  <a:pt x="77" y="217"/>
                </a:cubicBezTo>
                <a:cubicBezTo>
                  <a:pt x="77" y="217"/>
                  <a:pt x="78" y="216"/>
                  <a:pt x="79" y="216"/>
                </a:cubicBezTo>
                <a:cubicBezTo>
                  <a:pt x="78" y="216"/>
                  <a:pt x="78" y="215"/>
                  <a:pt x="78" y="215"/>
                </a:cubicBezTo>
                <a:cubicBezTo>
                  <a:pt x="79" y="215"/>
                  <a:pt x="78" y="215"/>
                  <a:pt x="79" y="215"/>
                </a:cubicBezTo>
                <a:cubicBezTo>
                  <a:pt x="79" y="215"/>
                  <a:pt x="79" y="215"/>
                  <a:pt x="79" y="215"/>
                </a:cubicBezTo>
                <a:close/>
                <a:moveTo>
                  <a:pt x="74" y="207"/>
                </a:moveTo>
                <a:cubicBezTo>
                  <a:pt x="73" y="207"/>
                  <a:pt x="73" y="208"/>
                  <a:pt x="72" y="207"/>
                </a:cubicBezTo>
                <a:cubicBezTo>
                  <a:pt x="71" y="209"/>
                  <a:pt x="70" y="210"/>
                  <a:pt x="69" y="210"/>
                </a:cubicBezTo>
                <a:cubicBezTo>
                  <a:pt x="68" y="211"/>
                  <a:pt x="69" y="210"/>
                  <a:pt x="69" y="211"/>
                </a:cubicBezTo>
                <a:cubicBezTo>
                  <a:pt x="68" y="211"/>
                  <a:pt x="69" y="212"/>
                  <a:pt x="68" y="212"/>
                </a:cubicBezTo>
                <a:cubicBezTo>
                  <a:pt x="69" y="212"/>
                  <a:pt x="69" y="211"/>
                  <a:pt x="68" y="211"/>
                </a:cubicBezTo>
                <a:cubicBezTo>
                  <a:pt x="68" y="212"/>
                  <a:pt x="67" y="212"/>
                  <a:pt x="68" y="213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69" y="212"/>
                  <a:pt x="69" y="213"/>
                  <a:pt x="69" y="214"/>
                </a:cubicBezTo>
                <a:cubicBezTo>
                  <a:pt x="70" y="213"/>
                  <a:pt x="70" y="211"/>
                  <a:pt x="71" y="211"/>
                </a:cubicBezTo>
                <a:cubicBezTo>
                  <a:pt x="70" y="211"/>
                  <a:pt x="70" y="212"/>
                  <a:pt x="70" y="212"/>
                </a:cubicBezTo>
                <a:cubicBezTo>
                  <a:pt x="71" y="212"/>
                  <a:pt x="71" y="212"/>
                  <a:pt x="71" y="212"/>
                </a:cubicBezTo>
                <a:cubicBezTo>
                  <a:pt x="71" y="213"/>
                  <a:pt x="70" y="213"/>
                  <a:pt x="71" y="214"/>
                </a:cubicBezTo>
                <a:cubicBezTo>
                  <a:pt x="69" y="213"/>
                  <a:pt x="70" y="215"/>
                  <a:pt x="69" y="216"/>
                </a:cubicBezTo>
                <a:cubicBezTo>
                  <a:pt x="68" y="217"/>
                  <a:pt x="66" y="218"/>
                  <a:pt x="67" y="219"/>
                </a:cubicBezTo>
                <a:cubicBezTo>
                  <a:pt x="65" y="219"/>
                  <a:pt x="64" y="222"/>
                  <a:pt x="62" y="223"/>
                </a:cubicBezTo>
                <a:cubicBezTo>
                  <a:pt x="63" y="223"/>
                  <a:pt x="62" y="223"/>
                  <a:pt x="63" y="223"/>
                </a:cubicBezTo>
                <a:cubicBezTo>
                  <a:pt x="63" y="223"/>
                  <a:pt x="62" y="225"/>
                  <a:pt x="63" y="225"/>
                </a:cubicBezTo>
                <a:cubicBezTo>
                  <a:pt x="63" y="224"/>
                  <a:pt x="63" y="223"/>
                  <a:pt x="64" y="223"/>
                </a:cubicBezTo>
                <a:cubicBezTo>
                  <a:pt x="64" y="221"/>
                  <a:pt x="67" y="221"/>
                  <a:pt x="67" y="219"/>
                </a:cubicBezTo>
                <a:cubicBezTo>
                  <a:pt x="68" y="218"/>
                  <a:pt x="68" y="218"/>
                  <a:pt x="69" y="217"/>
                </a:cubicBezTo>
                <a:cubicBezTo>
                  <a:pt x="69" y="217"/>
                  <a:pt x="68" y="217"/>
                  <a:pt x="69" y="216"/>
                </a:cubicBezTo>
                <a:cubicBezTo>
                  <a:pt x="70" y="217"/>
                  <a:pt x="69" y="216"/>
                  <a:pt x="69" y="216"/>
                </a:cubicBezTo>
                <a:cubicBezTo>
                  <a:pt x="70" y="216"/>
                  <a:pt x="73" y="213"/>
                  <a:pt x="72" y="212"/>
                </a:cubicBezTo>
                <a:cubicBezTo>
                  <a:pt x="73" y="212"/>
                  <a:pt x="73" y="212"/>
                  <a:pt x="73" y="212"/>
                </a:cubicBezTo>
                <a:cubicBezTo>
                  <a:pt x="73" y="211"/>
                  <a:pt x="73" y="210"/>
                  <a:pt x="72" y="210"/>
                </a:cubicBezTo>
                <a:cubicBezTo>
                  <a:pt x="73" y="210"/>
                  <a:pt x="73" y="210"/>
                  <a:pt x="73" y="211"/>
                </a:cubicBezTo>
                <a:cubicBezTo>
                  <a:pt x="72" y="210"/>
                  <a:pt x="72" y="211"/>
                  <a:pt x="72" y="211"/>
                </a:cubicBezTo>
                <a:cubicBezTo>
                  <a:pt x="72" y="210"/>
                  <a:pt x="72" y="209"/>
                  <a:pt x="72" y="209"/>
                </a:cubicBezTo>
                <a:cubicBezTo>
                  <a:pt x="72" y="210"/>
                  <a:pt x="71" y="210"/>
                  <a:pt x="71" y="210"/>
                </a:cubicBezTo>
                <a:cubicBezTo>
                  <a:pt x="72" y="210"/>
                  <a:pt x="71" y="209"/>
                  <a:pt x="72" y="209"/>
                </a:cubicBezTo>
                <a:cubicBezTo>
                  <a:pt x="73" y="209"/>
                  <a:pt x="72" y="207"/>
                  <a:pt x="74" y="208"/>
                </a:cubicBezTo>
                <a:cubicBezTo>
                  <a:pt x="74" y="208"/>
                  <a:pt x="74" y="207"/>
                  <a:pt x="74" y="207"/>
                </a:cubicBezTo>
                <a:close/>
                <a:moveTo>
                  <a:pt x="64" y="211"/>
                </a:moveTo>
                <a:cubicBezTo>
                  <a:pt x="66" y="211"/>
                  <a:pt x="67" y="206"/>
                  <a:pt x="68" y="207"/>
                </a:cubicBezTo>
                <a:cubicBezTo>
                  <a:pt x="68" y="206"/>
                  <a:pt x="70" y="205"/>
                  <a:pt x="69" y="204"/>
                </a:cubicBezTo>
                <a:cubicBezTo>
                  <a:pt x="68" y="206"/>
                  <a:pt x="66" y="208"/>
                  <a:pt x="64" y="211"/>
                </a:cubicBezTo>
                <a:close/>
                <a:moveTo>
                  <a:pt x="73" y="215"/>
                </a:moveTo>
                <a:cubicBezTo>
                  <a:pt x="73" y="215"/>
                  <a:pt x="74" y="214"/>
                  <a:pt x="73" y="214"/>
                </a:cubicBezTo>
                <a:cubicBezTo>
                  <a:pt x="73" y="215"/>
                  <a:pt x="72" y="214"/>
                  <a:pt x="72" y="215"/>
                </a:cubicBezTo>
                <a:cubicBezTo>
                  <a:pt x="72" y="215"/>
                  <a:pt x="71" y="215"/>
                  <a:pt x="71" y="217"/>
                </a:cubicBezTo>
                <a:cubicBezTo>
                  <a:pt x="71" y="217"/>
                  <a:pt x="71" y="217"/>
                  <a:pt x="71" y="217"/>
                </a:cubicBezTo>
                <a:cubicBezTo>
                  <a:pt x="72" y="217"/>
                  <a:pt x="73" y="215"/>
                  <a:pt x="74" y="216"/>
                </a:cubicBezTo>
                <a:cubicBezTo>
                  <a:pt x="74" y="216"/>
                  <a:pt x="74" y="215"/>
                  <a:pt x="75" y="215"/>
                </a:cubicBezTo>
                <a:cubicBezTo>
                  <a:pt x="74" y="214"/>
                  <a:pt x="74" y="214"/>
                  <a:pt x="74" y="213"/>
                </a:cubicBezTo>
                <a:cubicBezTo>
                  <a:pt x="75" y="213"/>
                  <a:pt x="75" y="212"/>
                  <a:pt x="76" y="212"/>
                </a:cubicBezTo>
                <a:cubicBezTo>
                  <a:pt x="75" y="212"/>
                  <a:pt x="76" y="211"/>
                  <a:pt x="76" y="211"/>
                </a:cubicBezTo>
                <a:cubicBezTo>
                  <a:pt x="75" y="211"/>
                  <a:pt x="74" y="213"/>
                  <a:pt x="73" y="214"/>
                </a:cubicBezTo>
                <a:cubicBezTo>
                  <a:pt x="74" y="214"/>
                  <a:pt x="74" y="215"/>
                  <a:pt x="73" y="215"/>
                </a:cubicBezTo>
                <a:close/>
                <a:moveTo>
                  <a:pt x="74" y="210"/>
                </a:moveTo>
                <a:cubicBezTo>
                  <a:pt x="74" y="210"/>
                  <a:pt x="74" y="210"/>
                  <a:pt x="74" y="210"/>
                </a:cubicBezTo>
                <a:cubicBezTo>
                  <a:pt x="75" y="211"/>
                  <a:pt x="75" y="211"/>
                  <a:pt x="75" y="211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4" y="210"/>
                  <a:pt x="74" y="210"/>
                </a:cubicBezTo>
                <a:close/>
                <a:moveTo>
                  <a:pt x="48" y="194"/>
                </a:moveTo>
                <a:cubicBezTo>
                  <a:pt x="47" y="194"/>
                  <a:pt x="49" y="193"/>
                  <a:pt x="48" y="193"/>
                </a:cubicBezTo>
                <a:cubicBezTo>
                  <a:pt x="47" y="193"/>
                  <a:pt x="47" y="195"/>
                  <a:pt x="48" y="194"/>
                </a:cubicBezTo>
                <a:close/>
                <a:moveTo>
                  <a:pt x="75" y="220"/>
                </a:moveTo>
                <a:cubicBezTo>
                  <a:pt x="76" y="219"/>
                  <a:pt x="77" y="219"/>
                  <a:pt x="77" y="217"/>
                </a:cubicBezTo>
                <a:cubicBezTo>
                  <a:pt x="76" y="218"/>
                  <a:pt x="75" y="219"/>
                  <a:pt x="75" y="220"/>
                </a:cubicBezTo>
                <a:close/>
                <a:moveTo>
                  <a:pt x="39" y="198"/>
                </a:moveTo>
                <a:cubicBezTo>
                  <a:pt x="39" y="199"/>
                  <a:pt x="39" y="198"/>
                  <a:pt x="39" y="199"/>
                </a:cubicBezTo>
                <a:cubicBezTo>
                  <a:pt x="40" y="199"/>
                  <a:pt x="40" y="198"/>
                  <a:pt x="40" y="198"/>
                </a:cubicBezTo>
                <a:cubicBezTo>
                  <a:pt x="40" y="198"/>
                  <a:pt x="39" y="198"/>
                  <a:pt x="39" y="198"/>
                </a:cubicBezTo>
                <a:close/>
                <a:moveTo>
                  <a:pt x="67" y="230"/>
                </a:moveTo>
                <a:cubicBezTo>
                  <a:pt x="68" y="230"/>
                  <a:pt x="68" y="229"/>
                  <a:pt x="67" y="229"/>
                </a:cubicBezTo>
                <a:cubicBezTo>
                  <a:pt x="67" y="229"/>
                  <a:pt x="66" y="229"/>
                  <a:pt x="67" y="230"/>
                </a:cubicBezTo>
                <a:cubicBezTo>
                  <a:pt x="67" y="230"/>
                  <a:pt x="67" y="230"/>
                  <a:pt x="67" y="230"/>
                </a:cubicBezTo>
                <a:cubicBezTo>
                  <a:pt x="68" y="230"/>
                  <a:pt x="71" y="228"/>
                  <a:pt x="70" y="227"/>
                </a:cubicBezTo>
                <a:cubicBezTo>
                  <a:pt x="70" y="228"/>
                  <a:pt x="69" y="228"/>
                  <a:pt x="68" y="228"/>
                </a:cubicBezTo>
                <a:cubicBezTo>
                  <a:pt x="68" y="228"/>
                  <a:pt x="67" y="228"/>
                  <a:pt x="68" y="227"/>
                </a:cubicBezTo>
                <a:cubicBezTo>
                  <a:pt x="67" y="228"/>
                  <a:pt x="67" y="229"/>
                  <a:pt x="68" y="229"/>
                </a:cubicBezTo>
                <a:cubicBezTo>
                  <a:pt x="68" y="229"/>
                  <a:pt x="68" y="229"/>
                  <a:pt x="68" y="230"/>
                </a:cubicBezTo>
                <a:cubicBezTo>
                  <a:pt x="68" y="229"/>
                  <a:pt x="67" y="230"/>
                  <a:pt x="67" y="230"/>
                </a:cubicBezTo>
                <a:close/>
                <a:moveTo>
                  <a:pt x="57" y="232"/>
                </a:moveTo>
                <a:cubicBezTo>
                  <a:pt x="56" y="231"/>
                  <a:pt x="57" y="233"/>
                  <a:pt x="56" y="233"/>
                </a:cubicBezTo>
                <a:cubicBezTo>
                  <a:pt x="56" y="233"/>
                  <a:pt x="57" y="233"/>
                  <a:pt x="57" y="232"/>
                </a:cubicBezTo>
                <a:cubicBezTo>
                  <a:pt x="57" y="231"/>
                  <a:pt x="60" y="229"/>
                  <a:pt x="61" y="228"/>
                </a:cubicBezTo>
                <a:cubicBezTo>
                  <a:pt x="60" y="228"/>
                  <a:pt x="60" y="227"/>
                  <a:pt x="60" y="227"/>
                </a:cubicBezTo>
                <a:cubicBezTo>
                  <a:pt x="61" y="227"/>
                  <a:pt x="62" y="226"/>
                  <a:pt x="62" y="226"/>
                </a:cubicBezTo>
                <a:cubicBezTo>
                  <a:pt x="61" y="226"/>
                  <a:pt x="61" y="226"/>
                  <a:pt x="60" y="226"/>
                </a:cubicBezTo>
                <a:cubicBezTo>
                  <a:pt x="61" y="226"/>
                  <a:pt x="61" y="227"/>
                  <a:pt x="61" y="227"/>
                </a:cubicBezTo>
                <a:cubicBezTo>
                  <a:pt x="59" y="228"/>
                  <a:pt x="58" y="230"/>
                  <a:pt x="57" y="232"/>
                </a:cubicBezTo>
                <a:close/>
                <a:moveTo>
                  <a:pt x="66" y="232"/>
                </a:moveTo>
                <a:cubicBezTo>
                  <a:pt x="67" y="232"/>
                  <a:pt x="65" y="232"/>
                  <a:pt x="65" y="231"/>
                </a:cubicBezTo>
                <a:cubicBezTo>
                  <a:pt x="66" y="232"/>
                  <a:pt x="64" y="232"/>
                  <a:pt x="64" y="233"/>
                </a:cubicBezTo>
                <a:cubicBezTo>
                  <a:pt x="65" y="233"/>
                  <a:pt x="65" y="233"/>
                  <a:pt x="66" y="233"/>
                </a:cubicBezTo>
                <a:cubicBezTo>
                  <a:pt x="65" y="232"/>
                  <a:pt x="65" y="233"/>
                  <a:pt x="65" y="233"/>
                </a:cubicBezTo>
                <a:cubicBezTo>
                  <a:pt x="65" y="232"/>
                  <a:pt x="65" y="232"/>
                  <a:pt x="66" y="232"/>
                </a:cubicBezTo>
                <a:cubicBezTo>
                  <a:pt x="66" y="232"/>
                  <a:pt x="66" y="232"/>
                  <a:pt x="66" y="233"/>
                </a:cubicBezTo>
                <a:cubicBezTo>
                  <a:pt x="67" y="232"/>
                  <a:pt x="68" y="232"/>
                  <a:pt x="67" y="231"/>
                </a:cubicBezTo>
                <a:cubicBezTo>
                  <a:pt x="67" y="231"/>
                  <a:pt x="67" y="232"/>
                  <a:pt x="66" y="232"/>
                </a:cubicBezTo>
                <a:close/>
                <a:moveTo>
                  <a:pt x="50" y="233"/>
                </a:moveTo>
                <a:cubicBezTo>
                  <a:pt x="50" y="232"/>
                  <a:pt x="50" y="232"/>
                  <a:pt x="50" y="232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8" y="233"/>
                  <a:pt x="48" y="234"/>
                  <a:pt x="47" y="235"/>
                </a:cubicBezTo>
                <a:cubicBezTo>
                  <a:pt x="48" y="233"/>
                  <a:pt x="49" y="231"/>
                  <a:pt x="50" y="229"/>
                </a:cubicBezTo>
                <a:cubicBezTo>
                  <a:pt x="52" y="228"/>
                  <a:pt x="53" y="226"/>
                  <a:pt x="55" y="224"/>
                </a:cubicBezTo>
                <a:cubicBezTo>
                  <a:pt x="55" y="225"/>
                  <a:pt x="54" y="226"/>
                  <a:pt x="53" y="227"/>
                </a:cubicBezTo>
                <a:cubicBezTo>
                  <a:pt x="52" y="228"/>
                  <a:pt x="53" y="228"/>
                  <a:pt x="52" y="229"/>
                </a:cubicBezTo>
                <a:cubicBezTo>
                  <a:pt x="52" y="229"/>
                  <a:pt x="52" y="230"/>
                  <a:pt x="52" y="229"/>
                </a:cubicBezTo>
                <a:cubicBezTo>
                  <a:pt x="52" y="231"/>
                  <a:pt x="50" y="232"/>
                  <a:pt x="50" y="233"/>
                </a:cubicBezTo>
                <a:close/>
                <a:moveTo>
                  <a:pt x="51" y="231"/>
                </a:moveTo>
                <a:cubicBezTo>
                  <a:pt x="51" y="231"/>
                  <a:pt x="50" y="231"/>
                  <a:pt x="50" y="231"/>
                </a:cubicBezTo>
                <a:cubicBezTo>
                  <a:pt x="50" y="232"/>
                  <a:pt x="50" y="232"/>
                  <a:pt x="51" y="231"/>
                </a:cubicBezTo>
                <a:close/>
                <a:moveTo>
                  <a:pt x="47" y="227"/>
                </a:moveTo>
                <a:cubicBezTo>
                  <a:pt x="47" y="226"/>
                  <a:pt x="48" y="225"/>
                  <a:pt x="48" y="225"/>
                </a:cubicBezTo>
                <a:cubicBezTo>
                  <a:pt x="47" y="225"/>
                  <a:pt x="47" y="225"/>
                  <a:pt x="47" y="225"/>
                </a:cubicBezTo>
                <a:cubicBezTo>
                  <a:pt x="48" y="226"/>
                  <a:pt x="46" y="226"/>
                  <a:pt x="47" y="227"/>
                </a:cubicBezTo>
                <a:close/>
                <a:moveTo>
                  <a:pt x="64" y="239"/>
                </a:moveTo>
                <a:cubicBezTo>
                  <a:pt x="64" y="238"/>
                  <a:pt x="65" y="238"/>
                  <a:pt x="64" y="238"/>
                </a:cubicBezTo>
                <a:cubicBezTo>
                  <a:pt x="64" y="238"/>
                  <a:pt x="64" y="238"/>
                  <a:pt x="64" y="238"/>
                </a:cubicBezTo>
                <a:cubicBezTo>
                  <a:pt x="65" y="238"/>
                  <a:pt x="63" y="239"/>
                  <a:pt x="64" y="239"/>
                </a:cubicBezTo>
                <a:close/>
                <a:moveTo>
                  <a:pt x="54" y="231"/>
                </a:moveTo>
                <a:cubicBezTo>
                  <a:pt x="53" y="232"/>
                  <a:pt x="53" y="232"/>
                  <a:pt x="53" y="232"/>
                </a:cubicBezTo>
                <a:cubicBezTo>
                  <a:pt x="53" y="231"/>
                  <a:pt x="53" y="231"/>
                  <a:pt x="53" y="231"/>
                </a:cubicBezTo>
                <a:cubicBezTo>
                  <a:pt x="53" y="231"/>
                  <a:pt x="52" y="231"/>
                  <a:pt x="52" y="231"/>
                </a:cubicBezTo>
                <a:cubicBezTo>
                  <a:pt x="52" y="232"/>
                  <a:pt x="53" y="232"/>
                  <a:pt x="52" y="232"/>
                </a:cubicBezTo>
                <a:cubicBezTo>
                  <a:pt x="51" y="232"/>
                  <a:pt x="51" y="234"/>
                  <a:pt x="50" y="235"/>
                </a:cubicBezTo>
                <a:cubicBezTo>
                  <a:pt x="50" y="235"/>
                  <a:pt x="51" y="236"/>
                  <a:pt x="51" y="235"/>
                </a:cubicBezTo>
                <a:cubicBezTo>
                  <a:pt x="52" y="235"/>
                  <a:pt x="50" y="235"/>
                  <a:pt x="51" y="235"/>
                </a:cubicBezTo>
                <a:cubicBezTo>
                  <a:pt x="51" y="235"/>
                  <a:pt x="52" y="235"/>
                  <a:pt x="52" y="234"/>
                </a:cubicBezTo>
                <a:cubicBezTo>
                  <a:pt x="51" y="234"/>
                  <a:pt x="51" y="234"/>
                  <a:pt x="51" y="233"/>
                </a:cubicBezTo>
                <a:cubicBezTo>
                  <a:pt x="52" y="233"/>
                  <a:pt x="52" y="232"/>
                  <a:pt x="53" y="232"/>
                </a:cubicBezTo>
                <a:cubicBezTo>
                  <a:pt x="53" y="232"/>
                  <a:pt x="53" y="233"/>
                  <a:pt x="53" y="233"/>
                </a:cubicBezTo>
                <a:cubicBezTo>
                  <a:pt x="54" y="232"/>
                  <a:pt x="54" y="231"/>
                  <a:pt x="53" y="231"/>
                </a:cubicBezTo>
                <a:cubicBezTo>
                  <a:pt x="53" y="231"/>
                  <a:pt x="54" y="231"/>
                  <a:pt x="54" y="231"/>
                </a:cubicBezTo>
                <a:close/>
                <a:moveTo>
                  <a:pt x="53" y="236"/>
                </a:moveTo>
                <a:cubicBezTo>
                  <a:pt x="54" y="237"/>
                  <a:pt x="51" y="238"/>
                  <a:pt x="52" y="239"/>
                </a:cubicBezTo>
                <a:cubicBezTo>
                  <a:pt x="53" y="237"/>
                  <a:pt x="55" y="235"/>
                  <a:pt x="56" y="233"/>
                </a:cubicBezTo>
                <a:cubicBezTo>
                  <a:pt x="55" y="234"/>
                  <a:pt x="55" y="235"/>
                  <a:pt x="54" y="235"/>
                </a:cubicBezTo>
                <a:cubicBezTo>
                  <a:pt x="54" y="236"/>
                  <a:pt x="54" y="236"/>
                  <a:pt x="54" y="235"/>
                </a:cubicBezTo>
                <a:cubicBezTo>
                  <a:pt x="54" y="236"/>
                  <a:pt x="53" y="237"/>
                  <a:pt x="53" y="236"/>
                </a:cubicBezTo>
                <a:close/>
                <a:moveTo>
                  <a:pt x="59" y="240"/>
                </a:moveTo>
                <a:cubicBezTo>
                  <a:pt x="59" y="240"/>
                  <a:pt x="60" y="240"/>
                  <a:pt x="60" y="240"/>
                </a:cubicBezTo>
                <a:cubicBezTo>
                  <a:pt x="60" y="239"/>
                  <a:pt x="60" y="240"/>
                  <a:pt x="59" y="239"/>
                </a:cubicBezTo>
                <a:cubicBezTo>
                  <a:pt x="60" y="239"/>
                  <a:pt x="59" y="239"/>
                  <a:pt x="59" y="239"/>
                </a:cubicBezTo>
                <a:cubicBezTo>
                  <a:pt x="60" y="240"/>
                  <a:pt x="59" y="240"/>
                  <a:pt x="59" y="240"/>
                </a:cubicBezTo>
                <a:close/>
                <a:moveTo>
                  <a:pt x="46" y="234"/>
                </a:moveTo>
                <a:cubicBezTo>
                  <a:pt x="47" y="234"/>
                  <a:pt x="47" y="233"/>
                  <a:pt x="47" y="233"/>
                </a:cubicBezTo>
                <a:cubicBezTo>
                  <a:pt x="46" y="234"/>
                  <a:pt x="46" y="232"/>
                  <a:pt x="46" y="233"/>
                </a:cubicBezTo>
                <a:cubicBezTo>
                  <a:pt x="46" y="233"/>
                  <a:pt x="46" y="233"/>
                  <a:pt x="46" y="233"/>
                </a:cubicBezTo>
                <a:cubicBezTo>
                  <a:pt x="46" y="233"/>
                  <a:pt x="46" y="234"/>
                  <a:pt x="46" y="234"/>
                </a:cubicBezTo>
                <a:close/>
                <a:moveTo>
                  <a:pt x="48" y="236"/>
                </a:moveTo>
                <a:cubicBezTo>
                  <a:pt x="48" y="237"/>
                  <a:pt x="49" y="237"/>
                  <a:pt x="49" y="238"/>
                </a:cubicBezTo>
                <a:cubicBezTo>
                  <a:pt x="49" y="237"/>
                  <a:pt x="51" y="237"/>
                  <a:pt x="51" y="236"/>
                </a:cubicBezTo>
                <a:cubicBezTo>
                  <a:pt x="50" y="236"/>
                  <a:pt x="50" y="236"/>
                  <a:pt x="49" y="237"/>
                </a:cubicBezTo>
                <a:cubicBezTo>
                  <a:pt x="49" y="236"/>
                  <a:pt x="50" y="236"/>
                  <a:pt x="49" y="235"/>
                </a:cubicBezTo>
                <a:cubicBezTo>
                  <a:pt x="49" y="236"/>
                  <a:pt x="49" y="236"/>
                  <a:pt x="48" y="236"/>
                </a:cubicBezTo>
                <a:close/>
                <a:moveTo>
                  <a:pt x="24" y="224"/>
                </a:moveTo>
                <a:cubicBezTo>
                  <a:pt x="24" y="223"/>
                  <a:pt x="24" y="224"/>
                  <a:pt x="25" y="223"/>
                </a:cubicBezTo>
                <a:cubicBezTo>
                  <a:pt x="24" y="223"/>
                  <a:pt x="24" y="223"/>
                  <a:pt x="23" y="223"/>
                </a:cubicBezTo>
                <a:cubicBezTo>
                  <a:pt x="24" y="224"/>
                  <a:pt x="24" y="223"/>
                  <a:pt x="24" y="224"/>
                </a:cubicBezTo>
                <a:cubicBezTo>
                  <a:pt x="24" y="224"/>
                  <a:pt x="24" y="224"/>
                  <a:pt x="24" y="224"/>
                </a:cubicBezTo>
                <a:close/>
                <a:moveTo>
                  <a:pt x="17" y="230"/>
                </a:moveTo>
                <a:cubicBezTo>
                  <a:pt x="18" y="228"/>
                  <a:pt x="19" y="228"/>
                  <a:pt x="19" y="227"/>
                </a:cubicBezTo>
                <a:cubicBezTo>
                  <a:pt x="19" y="227"/>
                  <a:pt x="16" y="229"/>
                  <a:pt x="17" y="230"/>
                </a:cubicBezTo>
                <a:close/>
                <a:moveTo>
                  <a:pt x="45" y="246"/>
                </a:moveTo>
                <a:cubicBezTo>
                  <a:pt x="45" y="246"/>
                  <a:pt x="46" y="247"/>
                  <a:pt x="46" y="247"/>
                </a:cubicBezTo>
                <a:cubicBezTo>
                  <a:pt x="45" y="247"/>
                  <a:pt x="45" y="248"/>
                  <a:pt x="45" y="248"/>
                </a:cubicBezTo>
                <a:cubicBezTo>
                  <a:pt x="46" y="248"/>
                  <a:pt x="46" y="247"/>
                  <a:pt x="47" y="247"/>
                </a:cubicBezTo>
                <a:cubicBezTo>
                  <a:pt x="47" y="247"/>
                  <a:pt x="47" y="247"/>
                  <a:pt x="47" y="247"/>
                </a:cubicBezTo>
                <a:cubicBezTo>
                  <a:pt x="46" y="247"/>
                  <a:pt x="46" y="245"/>
                  <a:pt x="45" y="246"/>
                </a:cubicBezTo>
                <a:close/>
                <a:moveTo>
                  <a:pt x="19" y="231"/>
                </a:moveTo>
                <a:cubicBezTo>
                  <a:pt x="19" y="231"/>
                  <a:pt x="18" y="231"/>
                  <a:pt x="18" y="231"/>
                </a:cubicBezTo>
                <a:cubicBezTo>
                  <a:pt x="19" y="232"/>
                  <a:pt x="19" y="230"/>
                  <a:pt x="18" y="230"/>
                </a:cubicBezTo>
                <a:cubicBezTo>
                  <a:pt x="18" y="231"/>
                  <a:pt x="19" y="230"/>
                  <a:pt x="19" y="231"/>
                </a:cubicBezTo>
                <a:close/>
                <a:moveTo>
                  <a:pt x="18" y="232"/>
                </a:moveTo>
                <a:cubicBezTo>
                  <a:pt x="18" y="234"/>
                  <a:pt x="17" y="234"/>
                  <a:pt x="17" y="235"/>
                </a:cubicBezTo>
                <a:cubicBezTo>
                  <a:pt x="17" y="235"/>
                  <a:pt x="17" y="234"/>
                  <a:pt x="18" y="234"/>
                </a:cubicBezTo>
                <a:cubicBezTo>
                  <a:pt x="18" y="233"/>
                  <a:pt x="19" y="232"/>
                  <a:pt x="18" y="232"/>
                </a:cubicBezTo>
                <a:cubicBezTo>
                  <a:pt x="17" y="232"/>
                  <a:pt x="18" y="233"/>
                  <a:pt x="18" y="232"/>
                </a:cubicBezTo>
                <a:close/>
                <a:moveTo>
                  <a:pt x="4" y="256"/>
                </a:moveTo>
                <a:cubicBezTo>
                  <a:pt x="5" y="255"/>
                  <a:pt x="5" y="254"/>
                  <a:pt x="6" y="253"/>
                </a:cubicBezTo>
                <a:cubicBezTo>
                  <a:pt x="5" y="254"/>
                  <a:pt x="4" y="255"/>
                  <a:pt x="4" y="256"/>
                </a:cubicBezTo>
                <a:close/>
                <a:moveTo>
                  <a:pt x="5" y="258"/>
                </a:moveTo>
                <a:cubicBezTo>
                  <a:pt x="6" y="257"/>
                  <a:pt x="6" y="258"/>
                  <a:pt x="6" y="257"/>
                </a:cubicBezTo>
                <a:cubicBezTo>
                  <a:pt x="6" y="257"/>
                  <a:pt x="6" y="256"/>
                  <a:pt x="6" y="257"/>
                </a:cubicBezTo>
                <a:cubicBezTo>
                  <a:pt x="6" y="257"/>
                  <a:pt x="6" y="257"/>
                  <a:pt x="6" y="257"/>
                </a:cubicBezTo>
                <a:cubicBezTo>
                  <a:pt x="5" y="257"/>
                  <a:pt x="5" y="257"/>
                  <a:pt x="5" y="258"/>
                </a:cubicBezTo>
                <a:close/>
                <a:moveTo>
                  <a:pt x="810" y="264"/>
                </a:moveTo>
                <a:cubicBezTo>
                  <a:pt x="810" y="263"/>
                  <a:pt x="808" y="261"/>
                  <a:pt x="809" y="261"/>
                </a:cubicBezTo>
                <a:cubicBezTo>
                  <a:pt x="810" y="263"/>
                  <a:pt x="809" y="259"/>
                  <a:pt x="809" y="258"/>
                </a:cubicBezTo>
                <a:cubicBezTo>
                  <a:pt x="810" y="258"/>
                  <a:pt x="811" y="261"/>
                  <a:pt x="811" y="261"/>
                </a:cubicBezTo>
                <a:cubicBezTo>
                  <a:pt x="809" y="256"/>
                  <a:pt x="809" y="255"/>
                  <a:pt x="807" y="251"/>
                </a:cubicBezTo>
                <a:cubicBezTo>
                  <a:pt x="808" y="254"/>
                  <a:pt x="807" y="252"/>
                  <a:pt x="806" y="253"/>
                </a:cubicBezTo>
                <a:cubicBezTo>
                  <a:pt x="806" y="253"/>
                  <a:pt x="807" y="260"/>
                  <a:pt x="805" y="261"/>
                </a:cubicBezTo>
                <a:cubicBezTo>
                  <a:pt x="805" y="261"/>
                  <a:pt x="804" y="259"/>
                  <a:pt x="804" y="259"/>
                </a:cubicBezTo>
                <a:cubicBezTo>
                  <a:pt x="803" y="261"/>
                  <a:pt x="804" y="266"/>
                  <a:pt x="801" y="262"/>
                </a:cubicBezTo>
                <a:cubicBezTo>
                  <a:pt x="805" y="271"/>
                  <a:pt x="805" y="267"/>
                  <a:pt x="806" y="266"/>
                </a:cubicBezTo>
                <a:cubicBezTo>
                  <a:pt x="806" y="266"/>
                  <a:pt x="810" y="269"/>
                  <a:pt x="808" y="265"/>
                </a:cubicBezTo>
                <a:cubicBezTo>
                  <a:pt x="809" y="266"/>
                  <a:pt x="810" y="269"/>
                  <a:pt x="810" y="268"/>
                </a:cubicBezTo>
                <a:cubicBezTo>
                  <a:pt x="811" y="267"/>
                  <a:pt x="808" y="263"/>
                  <a:pt x="810" y="264"/>
                </a:cubicBezTo>
                <a:close/>
                <a:moveTo>
                  <a:pt x="440" y="4"/>
                </a:moveTo>
                <a:cubicBezTo>
                  <a:pt x="437" y="3"/>
                  <a:pt x="437" y="4"/>
                  <a:pt x="434" y="4"/>
                </a:cubicBezTo>
                <a:cubicBezTo>
                  <a:pt x="434" y="3"/>
                  <a:pt x="433" y="3"/>
                  <a:pt x="433" y="3"/>
                </a:cubicBezTo>
                <a:cubicBezTo>
                  <a:pt x="435" y="3"/>
                  <a:pt x="437" y="3"/>
                  <a:pt x="438" y="2"/>
                </a:cubicBezTo>
                <a:cubicBezTo>
                  <a:pt x="434" y="2"/>
                  <a:pt x="429" y="3"/>
                  <a:pt x="425" y="3"/>
                </a:cubicBezTo>
                <a:cubicBezTo>
                  <a:pt x="428" y="3"/>
                  <a:pt x="433" y="4"/>
                  <a:pt x="437" y="4"/>
                </a:cubicBezTo>
                <a:cubicBezTo>
                  <a:pt x="436" y="4"/>
                  <a:pt x="434" y="4"/>
                  <a:pt x="434" y="4"/>
                </a:cubicBezTo>
                <a:cubicBezTo>
                  <a:pt x="439" y="4"/>
                  <a:pt x="441" y="4"/>
                  <a:pt x="443" y="5"/>
                </a:cubicBezTo>
                <a:cubicBezTo>
                  <a:pt x="442" y="4"/>
                  <a:pt x="446" y="5"/>
                  <a:pt x="446" y="5"/>
                </a:cubicBezTo>
                <a:cubicBezTo>
                  <a:pt x="444" y="4"/>
                  <a:pt x="444" y="5"/>
                  <a:pt x="440" y="4"/>
                </a:cubicBezTo>
                <a:close/>
                <a:moveTo>
                  <a:pt x="399" y="5"/>
                </a:moveTo>
                <a:cubicBezTo>
                  <a:pt x="398" y="4"/>
                  <a:pt x="401" y="4"/>
                  <a:pt x="398" y="4"/>
                </a:cubicBezTo>
                <a:cubicBezTo>
                  <a:pt x="393" y="5"/>
                  <a:pt x="386" y="4"/>
                  <a:pt x="382" y="5"/>
                </a:cubicBezTo>
                <a:cubicBezTo>
                  <a:pt x="385" y="5"/>
                  <a:pt x="389" y="5"/>
                  <a:pt x="390" y="6"/>
                </a:cubicBezTo>
                <a:cubicBezTo>
                  <a:pt x="395" y="5"/>
                  <a:pt x="398" y="6"/>
                  <a:pt x="400" y="5"/>
                </a:cubicBezTo>
                <a:lnTo>
                  <a:pt x="399" y="5"/>
                </a:lnTo>
                <a:close/>
                <a:moveTo>
                  <a:pt x="142" y="101"/>
                </a:moveTo>
                <a:cubicBezTo>
                  <a:pt x="142" y="102"/>
                  <a:pt x="141" y="103"/>
                  <a:pt x="143" y="102"/>
                </a:cubicBezTo>
                <a:cubicBezTo>
                  <a:pt x="147" y="98"/>
                  <a:pt x="152" y="95"/>
                  <a:pt x="156" y="91"/>
                </a:cubicBezTo>
                <a:cubicBezTo>
                  <a:pt x="154" y="92"/>
                  <a:pt x="153" y="93"/>
                  <a:pt x="152" y="94"/>
                </a:cubicBezTo>
                <a:cubicBezTo>
                  <a:pt x="153" y="93"/>
                  <a:pt x="154" y="92"/>
                  <a:pt x="154" y="91"/>
                </a:cubicBezTo>
                <a:cubicBezTo>
                  <a:pt x="149" y="95"/>
                  <a:pt x="141" y="101"/>
                  <a:pt x="134" y="107"/>
                </a:cubicBezTo>
                <a:cubicBezTo>
                  <a:pt x="135" y="107"/>
                  <a:pt x="140" y="103"/>
                  <a:pt x="142" y="101"/>
                </a:cubicBezTo>
                <a:close/>
                <a:moveTo>
                  <a:pt x="84" y="158"/>
                </a:moveTo>
                <a:cubicBezTo>
                  <a:pt x="84" y="159"/>
                  <a:pt x="84" y="160"/>
                  <a:pt x="83" y="160"/>
                </a:cubicBezTo>
                <a:cubicBezTo>
                  <a:pt x="83" y="161"/>
                  <a:pt x="83" y="162"/>
                  <a:pt x="84" y="161"/>
                </a:cubicBezTo>
                <a:cubicBezTo>
                  <a:pt x="84" y="161"/>
                  <a:pt x="84" y="161"/>
                  <a:pt x="84" y="161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5" y="160"/>
                  <a:pt x="84" y="161"/>
                  <a:pt x="85" y="161"/>
                </a:cubicBezTo>
                <a:cubicBezTo>
                  <a:pt x="85" y="160"/>
                  <a:pt x="86" y="160"/>
                  <a:pt x="85" y="160"/>
                </a:cubicBezTo>
                <a:cubicBezTo>
                  <a:pt x="85" y="160"/>
                  <a:pt x="85" y="160"/>
                  <a:pt x="85" y="160"/>
                </a:cubicBezTo>
                <a:cubicBezTo>
                  <a:pt x="85" y="160"/>
                  <a:pt x="85" y="159"/>
                  <a:pt x="85" y="159"/>
                </a:cubicBezTo>
                <a:cubicBezTo>
                  <a:pt x="85" y="159"/>
                  <a:pt x="86" y="159"/>
                  <a:pt x="87" y="158"/>
                </a:cubicBezTo>
                <a:cubicBezTo>
                  <a:pt x="85" y="159"/>
                  <a:pt x="86" y="157"/>
                  <a:pt x="84" y="158"/>
                </a:cubicBezTo>
                <a:close/>
                <a:moveTo>
                  <a:pt x="103" y="180"/>
                </a:moveTo>
                <a:cubicBezTo>
                  <a:pt x="102" y="180"/>
                  <a:pt x="102" y="181"/>
                  <a:pt x="102" y="181"/>
                </a:cubicBezTo>
                <a:cubicBezTo>
                  <a:pt x="102" y="181"/>
                  <a:pt x="103" y="181"/>
                  <a:pt x="103" y="181"/>
                </a:cubicBezTo>
                <a:cubicBezTo>
                  <a:pt x="103" y="181"/>
                  <a:pt x="102" y="181"/>
                  <a:pt x="103" y="182"/>
                </a:cubicBezTo>
                <a:cubicBezTo>
                  <a:pt x="103" y="182"/>
                  <a:pt x="103" y="181"/>
                  <a:pt x="104" y="181"/>
                </a:cubicBezTo>
                <a:cubicBezTo>
                  <a:pt x="103" y="182"/>
                  <a:pt x="103" y="182"/>
                  <a:pt x="103" y="183"/>
                </a:cubicBezTo>
                <a:cubicBezTo>
                  <a:pt x="103" y="182"/>
                  <a:pt x="104" y="182"/>
                  <a:pt x="104" y="181"/>
                </a:cubicBezTo>
                <a:cubicBezTo>
                  <a:pt x="103" y="182"/>
                  <a:pt x="104" y="180"/>
                  <a:pt x="103" y="180"/>
                </a:cubicBezTo>
                <a:close/>
                <a:moveTo>
                  <a:pt x="77" y="160"/>
                </a:moveTo>
                <a:cubicBezTo>
                  <a:pt x="79" y="161"/>
                  <a:pt x="79" y="158"/>
                  <a:pt x="80" y="158"/>
                </a:cubicBezTo>
                <a:cubicBezTo>
                  <a:pt x="80" y="157"/>
                  <a:pt x="80" y="157"/>
                  <a:pt x="80" y="157"/>
                </a:cubicBezTo>
                <a:cubicBezTo>
                  <a:pt x="79" y="157"/>
                  <a:pt x="78" y="159"/>
                  <a:pt x="77" y="160"/>
                </a:cubicBezTo>
                <a:close/>
                <a:moveTo>
                  <a:pt x="81" y="163"/>
                </a:moveTo>
                <a:cubicBezTo>
                  <a:pt x="81" y="163"/>
                  <a:pt x="81" y="164"/>
                  <a:pt x="81" y="164"/>
                </a:cubicBezTo>
                <a:cubicBezTo>
                  <a:pt x="81" y="164"/>
                  <a:pt x="80" y="165"/>
                  <a:pt x="80" y="165"/>
                </a:cubicBezTo>
                <a:cubicBezTo>
                  <a:pt x="82" y="164"/>
                  <a:pt x="83" y="163"/>
                  <a:pt x="83" y="162"/>
                </a:cubicBezTo>
                <a:cubicBezTo>
                  <a:pt x="83" y="161"/>
                  <a:pt x="83" y="161"/>
                  <a:pt x="82" y="161"/>
                </a:cubicBezTo>
                <a:cubicBezTo>
                  <a:pt x="81" y="161"/>
                  <a:pt x="82" y="163"/>
                  <a:pt x="81" y="163"/>
                </a:cubicBezTo>
                <a:close/>
                <a:moveTo>
                  <a:pt x="95" y="192"/>
                </a:moveTo>
                <a:cubicBezTo>
                  <a:pt x="95" y="192"/>
                  <a:pt x="95" y="192"/>
                  <a:pt x="94" y="192"/>
                </a:cubicBezTo>
                <a:cubicBezTo>
                  <a:pt x="94" y="192"/>
                  <a:pt x="94" y="193"/>
                  <a:pt x="94" y="193"/>
                </a:cubicBezTo>
                <a:cubicBezTo>
                  <a:pt x="93" y="193"/>
                  <a:pt x="93" y="194"/>
                  <a:pt x="94" y="194"/>
                </a:cubicBezTo>
                <a:cubicBezTo>
                  <a:pt x="93" y="194"/>
                  <a:pt x="91" y="196"/>
                  <a:pt x="91" y="197"/>
                </a:cubicBezTo>
                <a:cubicBezTo>
                  <a:pt x="91" y="197"/>
                  <a:pt x="91" y="197"/>
                  <a:pt x="91" y="197"/>
                </a:cubicBezTo>
                <a:cubicBezTo>
                  <a:pt x="91" y="198"/>
                  <a:pt x="90" y="198"/>
                  <a:pt x="90" y="199"/>
                </a:cubicBezTo>
                <a:cubicBezTo>
                  <a:pt x="91" y="197"/>
                  <a:pt x="92" y="197"/>
                  <a:pt x="93" y="197"/>
                </a:cubicBezTo>
                <a:cubicBezTo>
                  <a:pt x="93" y="197"/>
                  <a:pt x="93" y="197"/>
                  <a:pt x="93" y="196"/>
                </a:cubicBezTo>
                <a:cubicBezTo>
                  <a:pt x="93" y="196"/>
                  <a:pt x="94" y="195"/>
                  <a:pt x="94" y="195"/>
                </a:cubicBezTo>
                <a:cubicBezTo>
                  <a:pt x="94" y="195"/>
                  <a:pt x="94" y="195"/>
                  <a:pt x="94" y="196"/>
                </a:cubicBezTo>
                <a:cubicBezTo>
                  <a:pt x="95" y="194"/>
                  <a:pt x="95" y="192"/>
                  <a:pt x="96" y="193"/>
                </a:cubicBezTo>
                <a:cubicBezTo>
                  <a:pt x="96" y="193"/>
                  <a:pt x="96" y="193"/>
                  <a:pt x="96" y="193"/>
                </a:cubicBezTo>
                <a:cubicBezTo>
                  <a:pt x="97" y="193"/>
                  <a:pt x="97" y="193"/>
                  <a:pt x="97" y="192"/>
                </a:cubicBezTo>
                <a:cubicBezTo>
                  <a:pt x="96" y="193"/>
                  <a:pt x="97" y="192"/>
                  <a:pt x="96" y="192"/>
                </a:cubicBezTo>
                <a:cubicBezTo>
                  <a:pt x="96" y="193"/>
                  <a:pt x="96" y="192"/>
                  <a:pt x="95" y="192"/>
                </a:cubicBezTo>
                <a:close/>
                <a:moveTo>
                  <a:pt x="65" y="175"/>
                </a:moveTo>
                <a:cubicBezTo>
                  <a:pt x="64" y="175"/>
                  <a:pt x="64" y="175"/>
                  <a:pt x="63" y="175"/>
                </a:cubicBezTo>
                <a:cubicBezTo>
                  <a:pt x="63" y="175"/>
                  <a:pt x="63" y="175"/>
                  <a:pt x="63" y="176"/>
                </a:cubicBezTo>
                <a:cubicBezTo>
                  <a:pt x="64" y="176"/>
                  <a:pt x="64" y="176"/>
                  <a:pt x="64" y="177"/>
                </a:cubicBezTo>
                <a:cubicBezTo>
                  <a:pt x="65" y="175"/>
                  <a:pt x="66" y="175"/>
                  <a:pt x="67" y="173"/>
                </a:cubicBezTo>
                <a:cubicBezTo>
                  <a:pt x="65" y="173"/>
                  <a:pt x="66" y="174"/>
                  <a:pt x="65" y="175"/>
                </a:cubicBezTo>
                <a:close/>
                <a:moveTo>
                  <a:pt x="45" y="240"/>
                </a:moveTo>
                <a:cubicBezTo>
                  <a:pt x="46" y="241"/>
                  <a:pt x="46" y="241"/>
                  <a:pt x="46" y="241"/>
                </a:cubicBezTo>
                <a:cubicBezTo>
                  <a:pt x="45" y="241"/>
                  <a:pt x="45" y="242"/>
                  <a:pt x="44" y="243"/>
                </a:cubicBezTo>
                <a:cubicBezTo>
                  <a:pt x="44" y="243"/>
                  <a:pt x="43" y="243"/>
                  <a:pt x="43" y="243"/>
                </a:cubicBezTo>
                <a:cubicBezTo>
                  <a:pt x="43" y="244"/>
                  <a:pt x="43" y="244"/>
                  <a:pt x="42" y="245"/>
                </a:cubicBezTo>
                <a:cubicBezTo>
                  <a:pt x="43" y="245"/>
                  <a:pt x="43" y="245"/>
                  <a:pt x="44" y="244"/>
                </a:cubicBezTo>
                <a:cubicBezTo>
                  <a:pt x="44" y="244"/>
                  <a:pt x="44" y="244"/>
                  <a:pt x="44" y="244"/>
                </a:cubicBezTo>
                <a:cubicBezTo>
                  <a:pt x="44" y="244"/>
                  <a:pt x="45" y="243"/>
                  <a:pt x="45" y="244"/>
                </a:cubicBezTo>
                <a:cubicBezTo>
                  <a:pt x="45" y="241"/>
                  <a:pt x="47" y="241"/>
                  <a:pt x="48" y="239"/>
                </a:cubicBezTo>
                <a:cubicBezTo>
                  <a:pt x="47" y="238"/>
                  <a:pt x="48" y="238"/>
                  <a:pt x="48" y="237"/>
                </a:cubicBezTo>
                <a:cubicBezTo>
                  <a:pt x="47" y="238"/>
                  <a:pt x="47" y="240"/>
                  <a:pt x="45" y="240"/>
                </a:cubicBezTo>
                <a:close/>
                <a:moveTo>
                  <a:pt x="820" y="180"/>
                </a:moveTo>
                <a:cubicBezTo>
                  <a:pt x="820" y="181"/>
                  <a:pt x="820" y="181"/>
                  <a:pt x="820" y="181"/>
                </a:cubicBezTo>
                <a:cubicBezTo>
                  <a:pt x="821" y="181"/>
                  <a:pt x="820" y="180"/>
                  <a:pt x="820" y="180"/>
                </a:cubicBezTo>
                <a:close/>
                <a:moveTo>
                  <a:pt x="866" y="171"/>
                </a:moveTo>
                <a:cubicBezTo>
                  <a:pt x="865" y="171"/>
                  <a:pt x="865" y="172"/>
                  <a:pt x="865" y="172"/>
                </a:cubicBezTo>
                <a:cubicBezTo>
                  <a:pt x="865" y="172"/>
                  <a:pt x="866" y="172"/>
                  <a:pt x="866" y="171"/>
                </a:cubicBezTo>
                <a:close/>
                <a:moveTo>
                  <a:pt x="867" y="170"/>
                </a:moveTo>
                <a:cubicBezTo>
                  <a:pt x="867" y="170"/>
                  <a:pt x="866" y="171"/>
                  <a:pt x="866" y="171"/>
                </a:cubicBezTo>
                <a:cubicBezTo>
                  <a:pt x="867" y="171"/>
                  <a:pt x="867" y="170"/>
                  <a:pt x="867" y="170"/>
                </a:cubicBezTo>
                <a:close/>
                <a:moveTo>
                  <a:pt x="861" y="164"/>
                </a:moveTo>
                <a:cubicBezTo>
                  <a:pt x="861" y="164"/>
                  <a:pt x="861" y="165"/>
                  <a:pt x="861" y="165"/>
                </a:cubicBezTo>
                <a:cubicBezTo>
                  <a:pt x="861" y="164"/>
                  <a:pt x="861" y="164"/>
                  <a:pt x="861" y="164"/>
                </a:cubicBezTo>
                <a:close/>
                <a:moveTo>
                  <a:pt x="868" y="162"/>
                </a:moveTo>
                <a:cubicBezTo>
                  <a:pt x="868" y="163"/>
                  <a:pt x="868" y="163"/>
                  <a:pt x="868" y="164"/>
                </a:cubicBezTo>
                <a:cubicBezTo>
                  <a:pt x="868" y="163"/>
                  <a:pt x="868" y="162"/>
                  <a:pt x="868" y="162"/>
                </a:cubicBezTo>
                <a:close/>
                <a:moveTo>
                  <a:pt x="837" y="147"/>
                </a:moveTo>
                <a:cubicBezTo>
                  <a:pt x="837" y="148"/>
                  <a:pt x="837" y="150"/>
                  <a:pt x="836" y="151"/>
                </a:cubicBezTo>
                <a:cubicBezTo>
                  <a:pt x="837" y="150"/>
                  <a:pt x="837" y="148"/>
                  <a:pt x="837" y="147"/>
                </a:cubicBezTo>
                <a:close/>
                <a:moveTo>
                  <a:pt x="852" y="150"/>
                </a:moveTo>
                <a:cubicBezTo>
                  <a:pt x="852" y="149"/>
                  <a:pt x="852" y="149"/>
                  <a:pt x="852" y="149"/>
                </a:cubicBezTo>
                <a:cubicBezTo>
                  <a:pt x="852" y="148"/>
                  <a:pt x="853" y="145"/>
                  <a:pt x="852" y="146"/>
                </a:cubicBezTo>
                <a:cubicBezTo>
                  <a:pt x="852" y="147"/>
                  <a:pt x="851" y="150"/>
                  <a:pt x="851" y="151"/>
                </a:cubicBezTo>
                <a:cubicBezTo>
                  <a:pt x="852" y="151"/>
                  <a:pt x="852" y="150"/>
                  <a:pt x="852" y="150"/>
                </a:cubicBezTo>
                <a:close/>
                <a:moveTo>
                  <a:pt x="857" y="134"/>
                </a:moveTo>
                <a:cubicBezTo>
                  <a:pt x="857" y="134"/>
                  <a:pt x="857" y="134"/>
                  <a:pt x="857" y="134"/>
                </a:cubicBezTo>
                <a:cubicBezTo>
                  <a:pt x="857" y="135"/>
                  <a:pt x="857" y="135"/>
                  <a:pt x="857" y="135"/>
                </a:cubicBezTo>
                <a:lnTo>
                  <a:pt x="857" y="134"/>
                </a:lnTo>
                <a:close/>
                <a:moveTo>
                  <a:pt x="855" y="121"/>
                </a:moveTo>
                <a:cubicBezTo>
                  <a:pt x="855" y="119"/>
                  <a:pt x="855" y="121"/>
                  <a:pt x="855" y="122"/>
                </a:cubicBezTo>
                <a:cubicBezTo>
                  <a:pt x="854" y="122"/>
                  <a:pt x="855" y="122"/>
                  <a:pt x="855" y="122"/>
                </a:cubicBezTo>
                <a:cubicBezTo>
                  <a:pt x="854" y="123"/>
                  <a:pt x="853" y="126"/>
                  <a:pt x="854" y="127"/>
                </a:cubicBezTo>
                <a:cubicBezTo>
                  <a:pt x="854" y="125"/>
                  <a:pt x="855" y="123"/>
                  <a:pt x="855" y="121"/>
                </a:cubicBezTo>
                <a:close/>
                <a:moveTo>
                  <a:pt x="861" y="127"/>
                </a:moveTo>
                <a:cubicBezTo>
                  <a:pt x="861" y="127"/>
                  <a:pt x="861" y="128"/>
                  <a:pt x="861" y="128"/>
                </a:cubicBezTo>
                <a:cubicBezTo>
                  <a:pt x="862" y="128"/>
                  <a:pt x="862" y="127"/>
                  <a:pt x="861" y="127"/>
                </a:cubicBezTo>
                <a:close/>
                <a:moveTo>
                  <a:pt x="843" y="120"/>
                </a:moveTo>
                <a:cubicBezTo>
                  <a:pt x="843" y="121"/>
                  <a:pt x="842" y="121"/>
                  <a:pt x="842" y="122"/>
                </a:cubicBezTo>
                <a:cubicBezTo>
                  <a:pt x="843" y="121"/>
                  <a:pt x="843" y="120"/>
                  <a:pt x="843" y="120"/>
                </a:cubicBezTo>
                <a:close/>
                <a:moveTo>
                  <a:pt x="859" y="124"/>
                </a:moveTo>
                <a:cubicBezTo>
                  <a:pt x="859" y="125"/>
                  <a:pt x="859" y="126"/>
                  <a:pt x="859" y="126"/>
                </a:cubicBezTo>
                <a:cubicBezTo>
                  <a:pt x="859" y="125"/>
                  <a:pt x="860" y="124"/>
                  <a:pt x="859" y="124"/>
                </a:cubicBezTo>
                <a:close/>
                <a:moveTo>
                  <a:pt x="862" y="124"/>
                </a:moveTo>
                <a:cubicBezTo>
                  <a:pt x="862" y="124"/>
                  <a:pt x="861" y="125"/>
                  <a:pt x="862" y="126"/>
                </a:cubicBezTo>
                <a:cubicBezTo>
                  <a:pt x="862" y="125"/>
                  <a:pt x="862" y="124"/>
                  <a:pt x="862" y="124"/>
                </a:cubicBezTo>
                <a:close/>
                <a:moveTo>
                  <a:pt x="839" y="118"/>
                </a:moveTo>
                <a:cubicBezTo>
                  <a:pt x="839" y="118"/>
                  <a:pt x="839" y="119"/>
                  <a:pt x="839" y="119"/>
                </a:cubicBezTo>
                <a:cubicBezTo>
                  <a:pt x="839" y="119"/>
                  <a:pt x="839" y="118"/>
                  <a:pt x="839" y="118"/>
                </a:cubicBezTo>
                <a:close/>
                <a:moveTo>
                  <a:pt x="844" y="116"/>
                </a:moveTo>
                <a:cubicBezTo>
                  <a:pt x="843" y="117"/>
                  <a:pt x="843" y="119"/>
                  <a:pt x="843" y="119"/>
                </a:cubicBezTo>
                <a:cubicBezTo>
                  <a:pt x="843" y="118"/>
                  <a:pt x="844" y="117"/>
                  <a:pt x="844" y="116"/>
                </a:cubicBezTo>
                <a:close/>
                <a:moveTo>
                  <a:pt x="862" y="120"/>
                </a:moveTo>
                <a:cubicBezTo>
                  <a:pt x="862" y="121"/>
                  <a:pt x="861" y="122"/>
                  <a:pt x="862" y="123"/>
                </a:cubicBezTo>
                <a:cubicBezTo>
                  <a:pt x="862" y="122"/>
                  <a:pt x="863" y="121"/>
                  <a:pt x="862" y="120"/>
                </a:cubicBezTo>
                <a:close/>
                <a:moveTo>
                  <a:pt x="855" y="118"/>
                </a:moveTo>
                <a:cubicBezTo>
                  <a:pt x="855" y="118"/>
                  <a:pt x="855" y="119"/>
                  <a:pt x="855" y="119"/>
                </a:cubicBezTo>
                <a:cubicBezTo>
                  <a:pt x="855" y="119"/>
                  <a:pt x="856" y="118"/>
                  <a:pt x="855" y="118"/>
                </a:cubicBezTo>
                <a:close/>
                <a:moveTo>
                  <a:pt x="858" y="117"/>
                </a:moveTo>
                <a:cubicBezTo>
                  <a:pt x="857" y="117"/>
                  <a:pt x="857" y="118"/>
                  <a:pt x="857" y="118"/>
                </a:cubicBezTo>
                <a:cubicBezTo>
                  <a:pt x="857" y="118"/>
                  <a:pt x="858" y="117"/>
                  <a:pt x="858" y="117"/>
                </a:cubicBezTo>
                <a:close/>
                <a:moveTo>
                  <a:pt x="860" y="116"/>
                </a:moveTo>
                <a:cubicBezTo>
                  <a:pt x="860" y="116"/>
                  <a:pt x="860" y="116"/>
                  <a:pt x="860" y="116"/>
                </a:cubicBezTo>
                <a:cubicBezTo>
                  <a:pt x="859" y="115"/>
                  <a:pt x="859" y="117"/>
                  <a:pt x="859" y="117"/>
                </a:cubicBezTo>
                <a:cubicBezTo>
                  <a:pt x="860" y="117"/>
                  <a:pt x="859" y="117"/>
                  <a:pt x="860" y="116"/>
                </a:cubicBezTo>
                <a:close/>
                <a:moveTo>
                  <a:pt x="849" y="110"/>
                </a:moveTo>
                <a:cubicBezTo>
                  <a:pt x="848" y="113"/>
                  <a:pt x="849" y="111"/>
                  <a:pt x="849" y="110"/>
                </a:cubicBezTo>
                <a:close/>
                <a:moveTo>
                  <a:pt x="845" y="105"/>
                </a:moveTo>
                <a:cubicBezTo>
                  <a:pt x="844" y="106"/>
                  <a:pt x="844" y="106"/>
                  <a:pt x="844" y="107"/>
                </a:cubicBezTo>
                <a:cubicBezTo>
                  <a:pt x="844" y="107"/>
                  <a:pt x="845" y="105"/>
                  <a:pt x="845" y="105"/>
                </a:cubicBezTo>
                <a:close/>
                <a:moveTo>
                  <a:pt x="844" y="105"/>
                </a:moveTo>
                <a:cubicBezTo>
                  <a:pt x="843" y="105"/>
                  <a:pt x="843" y="106"/>
                  <a:pt x="843" y="106"/>
                </a:cubicBezTo>
                <a:lnTo>
                  <a:pt x="844" y="105"/>
                </a:lnTo>
                <a:close/>
                <a:moveTo>
                  <a:pt x="836" y="101"/>
                </a:moveTo>
                <a:cubicBezTo>
                  <a:pt x="836" y="102"/>
                  <a:pt x="836" y="102"/>
                  <a:pt x="836" y="102"/>
                </a:cubicBezTo>
                <a:cubicBezTo>
                  <a:pt x="836" y="102"/>
                  <a:pt x="836" y="101"/>
                  <a:pt x="836" y="101"/>
                </a:cubicBezTo>
                <a:close/>
                <a:moveTo>
                  <a:pt x="838" y="98"/>
                </a:moveTo>
                <a:cubicBezTo>
                  <a:pt x="839" y="95"/>
                  <a:pt x="838" y="96"/>
                  <a:pt x="838" y="98"/>
                </a:cubicBezTo>
                <a:close/>
                <a:moveTo>
                  <a:pt x="828" y="135"/>
                </a:moveTo>
                <a:cubicBezTo>
                  <a:pt x="828" y="136"/>
                  <a:pt x="828" y="137"/>
                  <a:pt x="827" y="137"/>
                </a:cubicBezTo>
                <a:cubicBezTo>
                  <a:pt x="828" y="138"/>
                  <a:pt x="828" y="138"/>
                  <a:pt x="828" y="138"/>
                </a:cubicBezTo>
                <a:cubicBezTo>
                  <a:pt x="828" y="137"/>
                  <a:pt x="829" y="136"/>
                  <a:pt x="828" y="135"/>
                </a:cubicBezTo>
                <a:close/>
                <a:moveTo>
                  <a:pt x="846" y="121"/>
                </a:moveTo>
                <a:cubicBezTo>
                  <a:pt x="847" y="121"/>
                  <a:pt x="846" y="122"/>
                  <a:pt x="846" y="123"/>
                </a:cubicBezTo>
                <a:cubicBezTo>
                  <a:pt x="847" y="121"/>
                  <a:pt x="848" y="117"/>
                  <a:pt x="848" y="115"/>
                </a:cubicBezTo>
                <a:cubicBezTo>
                  <a:pt x="848" y="117"/>
                  <a:pt x="846" y="118"/>
                  <a:pt x="847" y="119"/>
                </a:cubicBezTo>
                <a:cubicBezTo>
                  <a:pt x="847" y="119"/>
                  <a:pt x="847" y="119"/>
                  <a:pt x="847" y="118"/>
                </a:cubicBezTo>
                <a:cubicBezTo>
                  <a:pt x="846" y="119"/>
                  <a:pt x="846" y="120"/>
                  <a:pt x="846" y="121"/>
                </a:cubicBezTo>
                <a:cubicBezTo>
                  <a:pt x="846" y="121"/>
                  <a:pt x="846" y="120"/>
                  <a:pt x="846" y="120"/>
                </a:cubicBezTo>
                <a:cubicBezTo>
                  <a:pt x="846" y="121"/>
                  <a:pt x="845" y="121"/>
                  <a:pt x="845" y="121"/>
                </a:cubicBezTo>
                <a:cubicBezTo>
                  <a:pt x="846" y="122"/>
                  <a:pt x="846" y="121"/>
                  <a:pt x="846" y="121"/>
                </a:cubicBezTo>
                <a:close/>
                <a:moveTo>
                  <a:pt x="860" y="122"/>
                </a:moveTo>
                <a:cubicBezTo>
                  <a:pt x="860" y="122"/>
                  <a:pt x="859" y="123"/>
                  <a:pt x="860" y="123"/>
                </a:cubicBezTo>
                <a:cubicBezTo>
                  <a:pt x="860" y="123"/>
                  <a:pt x="860" y="123"/>
                  <a:pt x="860" y="123"/>
                </a:cubicBezTo>
                <a:cubicBezTo>
                  <a:pt x="859" y="124"/>
                  <a:pt x="860" y="122"/>
                  <a:pt x="860" y="122"/>
                </a:cubicBezTo>
                <a:close/>
                <a:moveTo>
                  <a:pt x="861" y="115"/>
                </a:moveTo>
                <a:cubicBezTo>
                  <a:pt x="861" y="115"/>
                  <a:pt x="861" y="115"/>
                  <a:pt x="861" y="115"/>
                </a:cubicBezTo>
                <a:cubicBezTo>
                  <a:pt x="862" y="117"/>
                  <a:pt x="859" y="120"/>
                  <a:pt x="860" y="122"/>
                </a:cubicBezTo>
                <a:cubicBezTo>
                  <a:pt x="860" y="118"/>
                  <a:pt x="862" y="115"/>
                  <a:pt x="862" y="112"/>
                </a:cubicBezTo>
                <a:cubicBezTo>
                  <a:pt x="862" y="112"/>
                  <a:pt x="862" y="111"/>
                  <a:pt x="862" y="111"/>
                </a:cubicBezTo>
                <a:cubicBezTo>
                  <a:pt x="862" y="110"/>
                  <a:pt x="864" y="107"/>
                  <a:pt x="863" y="106"/>
                </a:cubicBezTo>
                <a:cubicBezTo>
                  <a:pt x="863" y="107"/>
                  <a:pt x="862" y="108"/>
                  <a:pt x="862" y="110"/>
                </a:cubicBezTo>
                <a:cubicBezTo>
                  <a:pt x="861" y="109"/>
                  <a:pt x="861" y="109"/>
                  <a:pt x="861" y="109"/>
                </a:cubicBezTo>
                <a:cubicBezTo>
                  <a:pt x="862" y="111"/>
                  <a:pt x="861" y="114"/>
                  <a:pt x="861" y="115"/>
                </a:cubicBezTo>
                <a:close/>
                <a:moveTo>
                  <a:pt x="842" y="104"/>
                </a:moveTo>
                <a:cubicBezTo>
                  <a:pt x="842" y="105"/>
                  <a:pt x="842" y="105"/>
                  <a:pt x="842" y="106"/>
                </a:cubicBezTo>
                <a:cubicBezTo>
                  <a:pt x="843" y="105"/>
                  <a:pt x="842" y="104"/>
                  <a:pt x="842" y="104"/>
                </a:cubicBezTo>
                <a:close/>
                <a:moveTo>
                  <a:pt x="707" y="252"/>
                </a:moveTo>
                <a:cubicBezTo>
                  <a:pt x="708" y="252"/>
                  <a:pt x="709" y="252"/>
                  <a:pt x="710" y="253"/>
                </a:cubicBezTo>
                <a:cubicBezTo>
                  <a:pt x="710" y="254"/>
                  <a:pt x="709" y="255"/>
                  <a:pt x="710" y="256"/>
                </a:cubicBezTo>
                <a:cubicBezTo>
                  <a:pt x="712" y="257"/>
                  <a:pt x="715" y="253"/>
                  <a:pt x="715" y="256"/>
                </a:cubicBezTo>
                <a:cubicBezTo>
                  <a:pt x="717" y="258"/>
                  <a:pt x="720" y="259"/>
                  <a:pt x="723" y="259"/>
                </a:cubicBezTo>
                <a:cubicBezTo>
                  <a:pt x="725" y="260"/>
                  <a:pt x="726" y="261"/>
                  <a:pt x="728" y="262"/>
                </a:cubicBezTo>
                <a:cubicBezTo>
                  <a:pt x="730" y="262"/>
                  <a:pt x="733" y="262"/>
                  <a:pt x="734" y="263"/>
                </a:cubicBezTo>
                <a:cubicBezTo>
                  <a:pt x="736" y="263"/>
                  <a:pt x="737" y="264"/>
                  <a:pt x="739" y="265"/>
                </a:cubicBezTo>
                <a:cubicBezTo>
                  <a:pt x="744" y="267"/>
                  <a:pt x="749" y="267"/>
                  <a:pt x="753" y="269"/>
                </a:cubicBezTo>
                <a:cubicBezTo>
                  <a:pt x="756" y="269"/>
                  <a:pt x="760" y="271"/>
                  <a:pt x="762" y="272"/>
                </a:cubicBezTo>
                <a:cubicBezTo>
                  <a:pt x="765" y="272"/>
                  <a:pt x="768" y="274"/>
                  <a:pt x="771" y="275"/>
                </a:cubicBezTo>
                <a:cubicBezTo>
                  <a:pt x="772" y="275"/>
                  <a:pt x="774" y="275"/>
                  <a:pt x="776" y="276"/>
                </a:cubicBezTo>
                <a:cubicBezTo>
                  <a:pt x="776" y="276"/>
                  <a:pt x="777" y="276"/>
                  <a:pt x="777" y="276"/>
                </a:cubicBezTo>
                <a:cubicBezTo>
                  <a:pt x="779" y="277"/>
                  <a:pt x="781" y="277"/>
                  <a:pt x="782" y="277"/>
                </a:cubicBezTo>
                <a:cubicBezTo>
                  <a:pt x="784" y="278"/>
                  <a:pt x="785" y="279"/>
                  <a:pt x="787" y="279"/>
                </a:cubicBezTo>
                <a:cubicBezTo>
                  <a:pt x="789" y="280"/>
                  <a:pt x="792" y="281"/>
                  <a:pt x="795" y="281"/>
                </a:cubicBezTo>
                <a:cubicBezTo>
                  <a:pt x="796" y="282"/>
                  <a:pt x="798" y="282"/>
                  <a:pt x="799" y="282"/>
                </a:cubicBezTo>
                <a:cubicBezTo>
                  <a:pt x="800" y="283"/>
                  <a:pt x="800" y="283"/>
                  <a:pt x="801" y="283"/>
                </a:cubicBezTo>
                <a:cubicBezTo>
                  <a:pt x="802" y="283"/>
                  <a:pt x="802" y="283"/>
                  <a:pt x="802" y="283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4" y="285"/>
                  <a:pt x="805" y="284"/>
                  <a:pt x="806" y="285"/>
                </a:cubicBezTo>
                <a:cubicBezTo>
                  <a:pt x="807" y="285"/>
                  <a:pt x="808" y="286"/>
                  <a:pt x="809" y="287"/>
                </a:cubicBezTo>
                <a:cubicBezTo>
                  <a:pt x="810" y="286"/>
                  <a:pt x="811" y="287"/>
                  <a:pt x="812" y="288"/>
                </a:cubicBezTo>
                <a:cubicBezTo>
                  <a:pt x="813" y="288"/>
                  <a:pt x="813" y="288"/>
                  <a:pt x="813" y="288"/>
                </a:cubicBezTo>
                <a:cubicBezTo>
                  <a:pt x="813" y="288"/>
                  <a:pt x="813" y="287"/>
                  <a:pt x="813" y="287"/>
                </a:cubicBezTo>
                <a:cubicBezTo>
                  <a:pt x="813" y="287"/>
                  <a:pt x="813" y="287"/>
                  <a:pt x="813" y="286"/>
                </a:cubicBezTo>
                <a:cubicBezTo>
                  <a:pt x="813" y="286"/>
                  <a:pt x="813" y="286"/>
                  <a:pt x="813" y="286"/>
                </a:cubicBezTo>
                <a:cubicBezTo>
                  <a:pt x="813" y="285"/>
                  <a:pt x="813" y="285"/>
                  <a:pt x="813" y="284"/>
                </a:cubicBezTo>
                <a:cubicBezTo>
                  <a:pt x="813" y="282"/>
                  <a:pt x="813" y="282"/>
                  <a:pt x="813" y="282"/>
                </a:cubicBezTo>
                <a:cubicBezTo>
                  <a:pt x="813" y="282"/>
                  <a:pt x="812" y="281"/>
                  <a:pt x="812" y="280"/>
                </a:cubicBezTo>
                <a:cubicBezTo>
                  <a:pt x="812" y="280"/>
                  <a:pt x="813" y="280"/>
                  <a:pt x="813" y="279"/>
                </a:cubicBezTo>
                <a:cubicBezTo>
                  <a:pt x="813" y="279"/>
                  <a:pt x="812" y="279"/>
                  <a:pt x="812" y="279"/>
                </a:cubicBezTo>
                <a:cubicBezTo>
                  <a:pt x="812" y="278"/>
                  <a:pt x="812" y="278"/>
                  <a:pt x="812" y="278"/>
                </a:cubicBezTo>
                <a:cubicBezTo>
                  <a:pt x="812" y="277"/>
                  <a:pt x="812" y="277"/>
                  <a:pt x="812" y="277"/>
                </a:cubicBezTo>
                <a:cubicBezTo>
                  <a:pt x="812" y="276"/>
                  <a:pt x="812" y="276"/>
                  <a:pt x="812" y="275"/>
                </a:cubicBezTo>
                <a:cubicBezTo>
                  <a:pt x="813" y="270"/>
                  <a:pt x="813" y="265"/>
                  <a:pt x="813" y="259"/>
                </a:cubicBezTo>
                <a:cubicBezTo>
                  <a:pt x="813" y="254"/>
                  <a:pt x="813" y="250"/>
                  <a:pt x="813" y="245"/>
                </a:cubicBezTo>
                <a:cubicBezTo>
                  <a:pt x="815" y="226"/>
                  <a:pt x="815" y="226"/>
                  <a:pt x="815" y="226"/>
                </a:cubicBezTo>
                <a:cubicBezTo>
                  <a:pt x="815" y="219"/>
                  <a:pt x="816" y="212"/>
                  <a:pt x="817" y="206"/>
                </a:cubicBezTo>
                <a:cubicBezTo>
                  <a:pt x="817" y="206"/>
                  <a:pt x="818" y="205"/>
                  <a:pt x="818" y="205"/>
                </a:cubicBezTo>
                <a:cubicBezTo>
                  <a:pt x="818" y="204"/>
                  <a:pt x="817" y="204"/>
                  <a:pt x="818" y="204"/>
                </a:cubicBezTo>
                <a:cubicBezTo>
                  <a:pt x="818" y="203"/>
                  <a:pt x="818" y="203"/>
                  <a:pt x="818" y="203"/>
                </a:cubicBezTo>
                <a:cubicBezTo>
                  <a:pt x="819" y="197"/>
                  <a:pt x="820" y="192"/>
                  <a:pt x="822" y="186"/>
                </a:cubicBezTo>
                <a:cubicBezTo>
                  <a:pt x="822" y="185"/>
                  <a:pt x="822" y="186"/>
                  <a:pt x="822" y="186"/>
                </a:cubicBezTo>
                <a:cubicBezTo>
                  <a:pt x="823" y="183"/>
                  <a:pt x="824" y="178"/>
                  <a:pt x="825" y="175"/>
                </a:cubicBezTo>
                <a:cubicBezTo>
                  <a:pt x="825" y="173"/>
                  <a:pt x="825" y="171"/>
                  <a:pt x="826" y="170"/>
                </a:cubicBezTo>
                <a:cubicBezTo>
                  <a:pt x="826" y="169"/>
                  <a:pt x="825" y="169"/>
                  <a:pt x="825" y="169"/>
                </a:cubicBezTo>
                <a:cubicBezTo>
                  <a:pt x="826" y="169"/>
                  <a:pt x="826" y="169"/>
                  <a:pt x="826" y="169"/>
                </a:cubicBezTo>
                <a:cubicBezTo>
                  <a:pt x="826" y="167"/>
                  <a:pt x="826" y="167"/>
                  <a:pt x="826" y="167"/>
                </a:cubicBezTo>
                <a:cubicBezTo>
                  <a:pt x="827" y="164"/>
                  <a:pt x="828" y="160"/>
                  <a:pt x="829" y="156"/>
                </a:cubicBezTo>
                <a:cubicBezTo>
                  <a:pt x="829" y="155"/>
                  <a:pt x="829" y="155"/>
                  <a:pt x="829" y="154"/>
                </a:cubicBezTo>
                <a:cubicBezTo>
                  <a:pt x="830" y="154"/>
                  <a:pt x="830" y="154"/>
                  <a:pt x="829" y="153"/>
                </a:cubicBezTo>
                <a:cubicBezTo>
                  <a:pt x="829" y="153"/>
                  <a:pt x="830" y="151"/>
                  <a:pt x="830" y="152"/>
                </a:cubicBezTo>
                <a:cubicBezTo>
                  <a:pt x="830" y="151"/>
                  <a:pt x="830" y="152"/>
                  <a:pt x="830" y="152"/>
                </a:cubicBezTo>
                <a:cubicBezTo>
                  <a:pt x="831" y="151"/>
                  <a:pt x="831" y="149"/>
                  <a:pt x="831" y="147"/>
                </a:cubicBezTo>
                <a:cubicBezTo>
                  <a:pt x="831" y="146"/>
                  <a:pt x="832" y="144"/>
                  <a:pt x="833" y="142"/>
                </a:cubicBezTo>
                <a:cubicBezTo>
                  <a:pt x="833" y="144"/>
                  <a:pt x="833" y="146"/>
                  <a:pt x="835" y="147"/>
                </a:cubicBezTo>
                <a:cubicBezTo>
                  <a:pt x="836" y="145"/>
                  <a:pt x="836" y="141"/>
                  <a:pt x="837" y="140"/>
                </a:cubicBezTo>
                <a:cubicBezTo>
                  <a:pt x="838" y="135"/>
                  <a:pt x="839" y="130"/>
                  <a:pt x="840" y="125"/>
                </a:cubicBezTo>
                <a:cubicBezTo>
                  <a:pt x="840" y="124"/>
                  <a:pt x="840" y="124"/>
                  <a:pt x="840" y="124"/>
                </a:cubicBezTo>
                <a:cubicBezTo>
                  <a:pt x="842" y="119"/>
                  <a:pt x="842" y="114"/>
                  <a:pt x="844" y="108"/>
                </a:cubicBezTo>
                <a:cubicBezTo>
                  <a:pt x="842" y="119"/>
                  <a:pt x="839" y="128"/>
                  <a:pt x="838" y="138"/>
                </a:cubicBezTo>
                <a:cubicBezTo>
                  <a:pt x="837" y="140"/>
                  <a:pt x="836" y="146"/>
                  <a:pt x="835" y="150"/>
                </a:cubicBezTo>
                <a:cubicBezTo>
                  <a:pt x="835" y="152"/>
                  <a:pt x="836" y="153"/>
                  <a:pt x="838" y="152"/>
                </a:cubicBezTo>
                <a:cubicBezTo>
                  <a:pt x="840" y="150"/>
                  <a:pt x="839" y="147"/>
                  <a:pt x="840" y="145"/>
                </a:cubicBezTo>
                <a:cubicBezTo>
                  <a:pt x="841" y="145"/>
                  <a:pt x="841" y="144"/>
                  <a:pt x="842" y="145"/>
                </a:cubicBezTo>
                <a:cubicBezTo>
                  <a:pt x="842" y="150"/>
                  <a:pt x="840" y="156"/>
                  <a:pt x="840" y="160"/>
                </a:cubicBezTo>
                <a:cubicBezTo>
                  <a:pt x="840" y="161"/>
                  <a:pt x="840" y="162"/>
                  <a:pt x="840" y="163"/>
                </a:cubicBezTo>
                <a:cubicBezTo>
                  <a:pt x="840" y="163"/>
                  <a:pt x="840" y="164"/>
                  <a:pt x="841" y="164"/>
                </a:cubicBezTo>
                <a:cubicBezTo>
                  <a:pt x="841" y="164"/>
                  <a:pt x="841" y="164"/>
                  <a:pt x="842" y="164"/>
                </a:cubicBezTo>
                <a:cubicBezTo>
                  <a:pt x="842" y="159"/>
                  <a:pt x="846" y="156"/>
                  <a:pt x="846" y="151"/>
                </a:cubicBezTo>
                <a:cubicBezTo>
                  <a:pt x="847" y="150"/>
                  <a:pt x="848" y="149"/>
                  <a:pt x="849" y="149"/>
                </a:cubicBezTo>
                <a:cubicBezTo>
                  <a:pt x="849" y="147"/>
                  <a:pt x="850" y="145"/>
                  <a:pt x="850" y="143"/>
                </a:cubicBezTo>
                <a:cubicBezTo>
                  <a:pt x="850" y="142"/>
                  <a:pt x="850" y="142"/>
                  <a:pt x="850" y="142"/>
                </a:cubicBezTo>
                <a:cubicBezTo>
                  <a:pt x="851" y="137"/>
                  <a:pt x="851" y="133"/>
                  <a:pt x="853" y="129"/>
                </a:cubicBezTo>
                <a:cubicBezTo>
                  <a:pt x="853" y="133"/>
                  <a:pt x="852" y="136"/>
                  <a:pt x="851" y="140"/>
                </a:cubicBezTo>
                <a:cubicBezTo>
                  <a:pt x="851" y="140"/>
                  <a:pt x="852" y="141"/>
                  <a:pt x="852" y="141"/>
                </a:cubicBezTo>
                <a:cubicBezTo>
                  <a:pt x="851" y="144"/>
                  <a:pt x="850" y="149"/>
                  <a:pt x="849" y="152"/>
                </a:cubicBezTo>
                <a:cubicBezTo>
                  <a:pt x="850" y="153"/>
                  <a:pt x="851" y="153"/>
                  <a:pt x="851" y="152"/>
                </a:cubicBezTo>
                <a:cubicBezTo>
                  <a:pt x="851" y="152"/>
                  <a:pt x="851" y="153"/>
                  <a:pt x="851" y="153"/>
                </a:cubicBezTo>
                <a:cubicBezTo>
                  <a:pt x="851" y="153"/>
                  <a:pt x="851" y="153"/>
                  <a:pt x="852" y="153"/>
                </a:cubicBezTo>
                <a:cubicBezTo>
                  <a:pt x="851" y="155"/>
                  <a:pt x="851" y="155"/>
                  <a:pt x="851" y="157"/>
                </a:cubicBezTo>
                <a:cubicBezTo>
                  <a:pt x="851" y="158"/>
                  <a:pt x="851" y="158"/>
                  <a:pt x="852" y="158"/>
                </a:cubicBezTo>
                <a:cubicBezTo>
                  <a:pt x="852" y="156"/>
                  <a:pt x="853" y="155"/>
                  <a:pt x="853" y="153"/>
                </a:cubicBezTo>
                <a:cubicBezTo>
                  <a:pt x="853" y="152"/>
                  <a:pt x="853" y="151"/>
                  <a:pt x="853" y="151"/>
                </a:cubicBezTo>
                <a:cubicBezTo>
                  <a:pt x="853" y="150"/>
                  <a:pt x="853" y="150"/>
                  <a:pt x="854" y="150"/>
                </a:cubicBezTo>
                <a:cubicBezTo>
                  <a:pt x="854" y="149"/>
                  <a:pt x="853" y="149"/>
                  <a:pt x="853" y="148"/>
                </a:cubicBezTo>
                <a:cubicBezTo>
                  <a:pt x="853" y="148"/>
                  <a:pt x="854" y="148"/>
                  <a:pt x="854" y="147"/>
                </a:cubicBezTo>
                <a:cubicBezTo>
                  <a:pt x="855" y="145"/>
                  <a:pt x="854" y="143"/>
                  <a:pt x="855" y="141"/>
                </a:cubicBezTo>
                <a:cubicBezTo>
                  <a:pt x="855" y="140"/>
                  <a:pt x="856" y="139"/>
                  <a:pt x="857" y="137"/>
                </a:cubicBezTo>
                <a:cubicBezTo>
                  <a:pt x="857" y="138"/>
                  <a:pt x="856" y="139"/>
                  <a:pt x="856" y="140"/>
                </a:cubicBezTo>
                <a:cubicBezTo>
                  <a:pt x="855" y="144"/>
                  <a:pt x="856" y="148"/>
                  <a:pt x="855" y="151"/>
                </a:cubicBezTo>
                <a:cubicBezTo>
                  <a:pt x="856" y="152"/>
                  <a:pt x="856" y="151"/>
                  <a:pt x="857" y="151"/>
                </a:cubicBezTo>
                <a:cubicBezTo>
                  <a:pt x="857" y="150"/>
                  <a:pt x="857" y="149"/>
                  <a:pt x="857" y="148"/>
                </a:cubicBezTo>
                <a:cubicBezTo>
                  <a:pt x="857" y="148"/>
                  <a:pt x="857" y="149"/>
                  <a:pt x="857" y="148"/>
                </a:cubicBezTo>
                <a:cubicBezTo>
                  <a:pt x="857" y="146"/>
                  <a:pt x="857" y="144"/>
                  <a:pt x="858" y="141"/>
                </a:cubicBezTo>
                <a:cubicBezTo>
                  <a:pt x="858" y="141"/>
                  <a:pt x="858" y="140"/>
                  <a:pt x="859" y="141"/>
                </a:cubicBezTo>
                <a:cubicBezTo>
                  <a:pt x="859" y="140"/>
                  <a:pt x="859" y="140"/>
                  <a:pt x="860" y="140"/>
                </a:cubicBezTo>
                <a:cubicBezTo>
                  <a:pt x="860" y="139"/>
                  <a:pt x="859" y="140"/>
                  <a:pt x="859" y="140"/>
                </a:cubicBezTo>
                <a:cubicBezTo>
                  <a:pt x="860" y="139"/>
                  <a:pt x="859" y="138"/>
                  <a:pt x="860" y="138"/>
                </a:cubicBezTo>
                <a:cubicBezTo>
                  <a:pt x="860" y="134"/>
                  <a:pt x="861" y="132"/>
                  <a:pt x="861" y="128"/>
                </a:cubicBezTo>
                <a:cubicBezTo>
                  <a:pt x="861" y="131"/>
                  <a:pt x="861" y="134"/>
                  <a:pt x="860" y="137"/>
                </a:cubicBezTo>
                <a:cubicBezTo>
                  <a:pt x="860" y="138"/>
                  <a:pt x="861" y="137"/>
                  <a:pt x="861" y="138"/>
                </a:cubicBezTo>
                <a:cubicBezTo>
                  <a:pt x="861" y="139"/>
                  <a:pt x="860" y="139"/>
                  <a:pt x="860" y="140"/>
                </a:cubicBezTo>
                <a:cubicBezTo>
                  <a:pt x="860" y="141"/>
                  <a:pt x="860" y="142"/>
                  <a:pt x="860" y="143"/>
                </a:cubicBezTo>
                <a:cubicBezTo>
                  <a:pt x="860" y="144"/>
                  <a:pt x="859" y="145"/>
                  <a:pt x="859" y="146"/>
                </a:cubicBezTo>
                <a:cubicBezTo>
                  <a:pt x="860" y="147"/>
                  <a:pt x="860" y="148"/>
                  <a:pt x="860" y="149"/>
                </a:cubicBezTo>
                <a:cubicBezTo>
                  <a:pt x="860" y="150"/>
                  <a:pt x="860" y="149"/>
                  <a:pt x="860" y="150"/>
                </a:cubicBezTo>
                <a:cubicBezTo>
                  <a:pt x="861" y="151"/>
                  <a:pt x="861" y="150"/>
                  <a:pt x="862" y="150"/>
                </a:cubicBezTo>
                <a:cubicBezTo>
                  <a:pt x="862" y="151"/>
                  <a:pt x="861" y="150"/>
                  <a:pt x="861" y="151"/>
                </a:cubicBezTo>
                <a:cubicBezTo>
                  <a:pt x="861" y="151"/>
                  <a:pt x="861" y="152"/>
                  <a:pt x="862" y="152"/>
                </a:cubicBezTo>
                <a:cubicBezTo>
                  <a:pt x="861" y="154"/>
                  <a:pt x="861" y="155"/>
                  <a:pt x="861" y="157"/>
                </a:cubicBezTo>
                <a:cubicBezTo>
                  <a:pt x="861" y="157"/>
                  <a:pt x="861" y="156"/>
                  <a:pt x="861" y="157"/>
                </a:cubicBezTo>
                <a:cubicBezTo>
                  <a:pt x="861" y="157"/>
                  <a:pt x="861" y="160"/>
                  <a:pt x="861" y="160"/>
                </a:cubicBezTo>
                <a:cubicBezTo>
                  <a:pt x="861" y="162"/>
                  <a:pt x="861" y="163"/>
                  <a:pt x="860" y="165"/>
                </a:cubicBezTo>
                <a:cubicBezTo>
                  <a:pt x="860" y="166"/>
                  <a:pt x="861" y="165"/>
                  <a:pt x="861" y="166"/>
                </a:cubicBezTo>
                <a:cubicBezTo>
                  <a:pt x="861" y="167"/>
                  <a:pt x="861" y="168"/>
                  <a:pt x="860" y="169"/>
                </a:cubicBezTo>
                <a:cubicBezTo>
                  <a:pt x="861" y="170"/>
                  <a:pt x="861" y="172"/>
                  <a:pt x="860" y="173"/>
                </a:cubicBezTo>
                <a:cubicBezTo>
                  <a:pt x="861" y="173"/>
                  <a:pt x="861" y="172"/>
                  <a:pt x="862" y="172"/>
                </a:cubicBezTo>
                <a:cubicBezTo>
                  <a:pt x="862" y="172"/>
                  <a:pt x="861" y="173"/>
                  <a:pt x="861" y="174"/>
                </a:cubicBezTo>
                <a:cubicBezTo>
                  <a:pt x="861" y="178"/>
                  <a:pt x="862" y="181"/>
                  <a:pt x="861" y="186"/>
                </a:cubicBezTo>
                <a:cubicBezTo>
                  <a:pt x="861" y="187"/>
                  <a:pt x="862" y="187"/>
                  <a:pt x="861" y="188"/>
                </a:cubicBezTo>
                <a:cubicBezTo>
                  <a:pt x="861" y="188"/>
                  <a:pt x="862" y="188"/>
                  <a:pt x="862" y="188"/>
                </a:cubicBezTo>
                <a:cubicBezTo>
                  <a:pt x="862" y="190"/>
                  <a:pt x="860" y="196"/>
                  <a:pt x="862" y="198"/>
                </a:cubicBezTo>
                <a:cubicBezTo>
                  <a:pt x="861" y="198"/>
                  <a:pt x="861" y="197"/>
                  <a:pt x="861" y="198"/>
                </a:cubicBezTo>
                <a:cubicBezTo>
                  <a:pt x="861" y="199"/>
                  <a:pt x="860" y="200"/>
                  <a:pt x="861" y="201"/>
                </a:cubicBezTo>
                <a:cubicBezTo>
                  <a:pt x="861" y="204"/>
                  <a:pt x="860" y="206"/>
                  <a:pt x="861" y="208"/>
                </a:cubicBezTo>
                <a:cubicBezTo>
                  <a:pt x="860" y="209"/>
                  <a:pt x="860" y="210"/>
                  <a:pt x="860" y="210"/>
                </a:cubicBezTo>
                <a:cubicBezTo>
                  <a:pt x="860" y="211"/>
                  <a:pt x="860" y="213"/>
                  <a:pt x="860" y="214"/>
                </a:cubicBezTo>
                <a:cubicBezTo>
                  <a:pt x="859" y="231"/>
                  <a:pt x="857" y="248"/>
                  <a:pt x="857" y="264"/>
                </a:cubicBezTo>
                <a:cubicBezTo>
                  <a:pt x="856" y="268"/>
                  <a:pt x="857" y="273"/>
                  <a:pt x="857" y="277"/>
                </a:cubicBezTo>
                <a:cubicBezTo>
                  <a:pt x="857" y="277"/>
                  <a:pt x="857" y="277"/>
                  <a:pt x="857" y="278"/>
                </a:cubicBezTo>
                <a:cubicBezTo>
                  <a:pt x="857" y="279"/>
                  <a:pt x="857" y="279"/>
                  <a:pt x="857" y="279"/>
                </a:cubicBezTo>
                <a:cubicBezTo>
                  <a:pt x="857" y="280"/>
                  <a:pt x="857" y="281"/>
                  <a:pt x="857" y="282"/>
                </a:cubicBezTo>
                <a:cubicBezTo>
                  <a:pt x="857" y="291"/>
                  <a:pt x="857" y="302"/>
                  <a:pt x="859" y="311"/>
                </a:cubicBezTo>
                <a:cubicBezTo>
                  <a:pt x="858" y="317"/>
                  <a:pt x="860" y="324"/>
                  <a:pt x="860" y="331"/>
                </a:cubicBezTo>
                <a:cubicBezTo>
                  <a:pt x="860" y="334"/>
                  <a:pt x="860" y="336"/>
                  <a:pt x="860" y="339"/>
                </a:cubicBezTo>
                <a:cubicBezTo>
                  <a:pt x="861" y="340"/>
                  <a:pt x="861" y="342"/>
                  <a:pt x="861" y="343"/>
                </a:cubicBezTo>
                <a:cubicBezTo>
                  <a:pt x="861" y="345"/>
                  <a:pt x="861" y="347"/>
                  <a:pt x="861" y="349"/>
                </a:cubicBezTo>
                <a:cubicBezTo>
                  <a:pt x="861" y="350"/>
                  <a:pt x="861" y="350"/>
                  <a:pt x="861" y="350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0" y="350"/>
                  <a:pt x="860" y="350"/>
                </a:cubicBezTo>
                <a:cubicBezTo>
                  <a:pt x="859" y="350"/>
                  <a:pt x="858" y="350"/>
                  <a:pt x="857" y="349"/>
                </a:cubicBezTo>
                <a:cubicBezTo>
                  <a:pt x="854" y="349"/>
                  <a:pt x="853" y="349"/>
                  <a:pt x="851" y="348"/>
                </a:cubicBezTo>
                <a:cubicBezTo>
                  <a:pt x="843" y="346"/>
                  <a:pt x="834" y="342"/>
                  <a:pt x="826" y="340"/>
                </a:cubicBezTo>
                <a:cubicBezTo>
                  <a:pt x="824" y="340"/>
                  <a:pt x="821" y="338"/>
                  <a:pt x="819" y="338"/>
                </a:cubicBezTo>
                <a:cubicBezTo>
                  <a:pt x="818" y="338"/>
                  <a:pt x="817" y="338"/>
                  <a:pt x="816" y="337"/>
                </a:cubicBezTo>
                <a:cubicBezTo>
                  <a:pt x="812" y="336"/>
                  <a:pt x="807" y="334"/>
                  <a:pt x="803" y="334"/>
                </a:cubicBezTo>
                <a:cubicBezTo>
                  <a:pt x="801" y="333"/>
                  <a:pt x="799" y="332"/>
                  <a:pt x="797" y="331"/>
                </a:cubicBezTo>
                <a:cubicBezTo>
                  <a:pt x="794" y="331"/>
                  <a:pt x="792" y="330"/>
                  <a:pt x="790" y="330"/>
                </a:cubicBezTo>
                <a:cubicBezTo>
                  <a:pt x="789" y="329"/>
                  <a:pt x="788" y="329"/>
                  <a:pt x="788" y="329"/>
                </a:cubicBezTo>
                <a:cubicBezTo>
                  <a:pt x="787" y="329"/>
                  <a:pt x="787" y="329"/>
                  <a:pt x="786" y="328"/>
                </a:cubicBezTo>
                <a:cubicBezTo>
                  <a:pt x="783" y="328"/>
                  <a:pt x="779" y="327"/>
                  <a:pt x="776" y="325"/>
                </a:cubicBezTo>
                <a:cubicBezTo>
                  <a:pt x="775" y="325"/>
                  <a:pt x="775" y="325"/>
                  <a:pt x="775" y="326"/>
                </a:cubicBezTo>
                <a:cubicBezTo>
                  <a:pt x="773" y="324"/>
                  <a:pt x="770" y="325"/>
                  <a:pt x="768" y="324"/>
                </a:cubicBezTo>
                <a:cubicBezTo>
                  <a:pt x="767" y="324"/>
                  <a:pt x="767" y="324"/>
                  <a:pt x="767" y="324"/>
                </a:cubicBezTo>
                <a:cubicBezTo>
                  <a:pt x="766" y="323"/>
                  <a:pt x="765" y="323"/>
                  <a:pt x="763" y="323"/>
                </a:cubicBezTo>
                <a:cubicBezTo>
                  <a:pt x="759" y="321"/>
                  <a:pt x="755" y="321"/>
                  <a:pt x="751" y="319"/>
                </a:cubicBezTo>
                <a:cubicBezTo>
                  <a:pt x="749" y="320"/>
                  <a:pt x="746" y="319"/>
                  <a:pt x="744" y="318"/>
                </a:cubicBezTo>
                <a:cubicBezTo>
                  <a:pt x="743" y="318"/>
                  <a:pt x="743" y="319"/>
                  <a:pt x="742" y="318"/>
                </a:cubicBezTo>
                <a:cubicBezTo>
                  <a:pt x="741" y="318"/>
                  <a:pt x="741" y="318"/>
                  <a:pt x="741" y="318"/>
                </a:cubicBezTo>
                <a:cubicBezTo>
                  <a:pt x="740" y="318"/>
                  <a:pt x="740" y="318"/>
                  <a:pt x="739" y="318"/>
                </a:cubicBezTo>
                <a:cubicBezTo>
                  <a:pt x="738" y="317"/>
                  <a:pt x="738" y="317"/>
                  <a:pt x="737" y="316"/>
                </a:cubicBezTo>
                <a:cubicBezTo>
                  <a:pt x="736" y="316"/>
                  <a:pt x="736" y="317"/>
                  <a:pt x="735" y="316"/>
                </a:cubicBezTo>
                <a:cubicBezTo>
                  <a:pt x="734" y="316"/>
                  <a:pt x="733" y="315"/>
                  <a:pt x="733" y="315"/>
                </a:cubicBezTo>
                <a:cubicBezTo>
                  <a:pt x="731" y="315"/>
                  <a:pt x="729" y="316"/>
                  <a:pt x="727" y="314"/>
                </a:cubicBezTo>
                <a:cubicBezTo>
                  <a:pt x="725" y="314"/>
                  <a:pt x="724" y="313"/>
                  <a:pt x="722" y="313"/>
                </a:cubicBezTo>
                <a:cubicBezTo>
                  <a:pt x="721" y="313"/>
                  <a:pt x="720" y="313"/>
                  <a:pt x="719" y="313"/>
                </a:cubicBezTo>
                <a:cubicBezTo>
                  <a:pt x="718" y="313"/>
                  <a:pt x="718" y="313"/>
                  <a:pt x="717" y="313"/>
                </a:cubicBezTo>
                <a:cubicBezTo>
                  <a:pt x="715" y="312"/>
                  <a:pt x="713" y="313"/>
                  <a:pt x="711" y="311"/>
                </a:cubicBezTo>
                <a:cubicBezTo>
                  <a:pt x="708" y="312"/>
                  <a:pt x="703" y="309"/>
                  <a:pt x="701" y="311"/>
                </a:cubicBezTo>
                <a:cubicBezTo>
                  <a:pt x="701" y="312"/>
                  <a:pt x="700" y="313"/>
                  <a:pt x="699" y="313"/>
                </a:cubicBezTo>
                <a:cubicBezTo>
                  <a:pt x="698" y="313"/>
                  <a:pt x="698" y="312"/>
                  <a:pt x="697" y="311"/>
                </a:cubicBezTo>
                <a:cubicBezTo>
                  <a:pt x="696" y="311"/>
                  <a:pt x="693" y="310"/>
                  <a:pt x="692" y="310"/>
                </a:cubicBezTo>
                <a:cubicBezTo>
                  <a:pt x="691" y="310"/>
                  <a:pt x="691" y="311"/>
                  <a:pt x="690" y="311"/>
                </a:cubicBezTo>
                <a:cubicBezTo>
                  <a:pt x="689" y="311"/>
                  <a:pt x="688" y="309"/>
                  <a:pt x="687" y="309"/>
                </a:cubicBezTo>
                <a:cubicBezTo>
                  <a:pt x="686" y="309"/>
                  <a:pt x="685" y="310"/>
                  <a:pt x="684" y="310"/>
                </a:cubicBezTo>
                <a:cubicBezTo>
                  <a:pt x="683" y="309"/>
                  <a:pt x="682" y="308"/>
                  <a:pt x="682" y="307"/>
                </a:cubicBezTo>
                <a:cubicBezTo>
                  <a:pt x="682" y="307"/>
                  <a:pt x="682" y="307"/>
                  <a:pt x="681" y="307"/>
                </a:cubicBezTo>
                <a:cubicBezTo>
                  <a:pt x="680" y="305"/>
                  <a:pt x="677" y="304"/>
                  <a:pt x="674" y="304"/>
                </a:cubicBezTo>
                <a:cubicBezTo>
                  <a:pt x="674" y="303"/>
                  <a:pt x="673" y="303"/>
                  <a:pt x="673" y="303"/>
                </a:cubicBezTo>
                <a:cubicBezTo>
                  <a:pt x="670" y="302"/>
                  <a:pt x="668" y="299"/>
                  <a:pt x="666" y="296"/>
                </a:cubicBezTo>
                <a:cubicBezTo>
                  <a:pt x="666" y="296"/>
                  <a:pt x="665" y="296"/>
                  <a:pt x="665" y="295"/>
                </a:cubicBezTo>
                <a:cubicBezTo>
                  <a:pt x="664" y="294"/>
                  <a:pt x="664" y="293"/>
                  <a:pt x="663" y="292"/>
                </a:cubicBezTo>
                <a:cubicBezTo>
                  <a:pt x="663" y="291"/>
                  <a:pt x="662" y="291"/>
                  <a:pt x="662" y="290"/>
                </a:cubicBezTo>
                <a:cubicBezTo>
                  <a:pt x="662" y="288"/>
                  <a:pt x="661" y="287"/>
                  <a:pt x="660" y="286"/>
                </a:cubicBezTo>
                <a:cubicBezTo>
                  <a:pt x="660" y="285"/>
                  <a:pt x="659" y="284"/>
                  <a:pt x="659" y="283"/>
                </a:cubicBezTo>
                <a:cubicBezTo>
                  <a:pt x="658" y="281"/>
                  <a:pt x="659" y="279"/>
                  <a:pt x="658" y="277"/>
                </a:cubicBezTo>
                <a:cubicBezTo>
                  <a:pt x="659" y="274"/>
                  <a:pt x="659" y="271"/>
                  <a:pt x="660" y="267"/>
                </a:cubicBezTo>
                <a:cubicBezTo>
                  <a:pt x="660" y="267"/>
                  <a:pt x="659" y="267"/>
                  <a:pt x="660" y="266"/>
                </a:cubicBezTo>
                <a:cubicBezTo>
                  <a:pt x="661" y="265"/>
                  <a:pt x="661" y="263"/>
                  <a:pt x="662" y="261"/>
                </a:cubicBezTo>
                <a:cubicBezTo>
                  <a:pt x="663" y="261"/>
                  <a:pt x="663" y="260"/>
                  <a:pt x="664" y="260"/>
                </a:cubicBezTo>
                <a:cubicBezTo>
                  <a:pt x="665" y="259"/>
                  <a:pt x="665" y="258"/>
                  <a:pt x="666" y="257"/>
                </a:cubicBezTo>
                <a:cubicBezTo>
                  <a:pt x="670" y="256"/>
                  <a:pt x="673" y="253"/>
                  <a:pt x="677" y="251"/>
                </a:cubicBezTo>
                <a:cubicBezTo>
                  <a:pt x="677" y="251"/>
                  <a:pt x="678" y="251"/>
                  <a:pt x="678" y="251"/>
                </a:cubicBezTo>
                <a:cubicBezTo>
                  <a:pt x="680" y="250"/>
                  <a:pt x="682" y="250"/>
                  <a:pt x="684" y="249"/>
                </a:cubicBezTo>
                <a:cubicBezTo>
                  <a:pt x="685" y="248"/>
                  <a:pt x="687" y="249"/>
                  <a:pt x="689" y="249"/>
                </a:cubicBezTo>
                <a:cubicBezTo>
                  <a:pt x="690" y="249"/>
                  <a:pt x="690" y="248"/>
                  <a:pt x="692" y="249"/>
                </a:cubicBezTo>
                <a:cubicBezTo>
                  <a:pt x="693" y="249"/>
                  <a:pt x="695" y="248"/>
                  <a:pt x="696" y="248"/>
                </a:cubicBezTo>
                <a:cubicBezTo>
                  <a:pt x="698" y="248"/>
                  <a:pt x="700" y="249"/>
                  <a:pt x="701" y="250"/>
                </a:cubicBezTo>
                <a:cubicBezTo>
                  <a:pt x="702" y="250"/>
                  <a:pt x="703" y="249"/>
                  <a:pt x="704" y="250"/>
                </a:cubicBezTo>
                <a:cubicBezTo>
                  <a:pt x="705" y="250"/>
                  <a:pt x="706" y="252"/>
                  <a:pt x="707" y="252"/>
                </a:cubicBezTo>
                <a:close/>
                <a:moveTo>
                  <a:pt x="858" y="156"/>
                </a:moveTo>
                <a:cubicBezTo>
                  <a:pt x="858" y="156"/>
                  <a:pt x="858" y="156"/>
                  <a:pt x="858" y="156"/>
                </a:cubicBezTo>
                <a:cubicBezTo>
                  <a:pt x="858" y="157"/>
                  <a:pt x="859" y="156"/>
                  <a:pt x="858" y="156"/>
                </a:cubicBezTo>
                <a:close/>
                <a:moveTo>
                  <a:pt x="859" y="156"/>
                </a:moveTo>
                <a:cubicBezTo>
                  <a:pt x="860" y="155"/>
                  <a:pt x="859" y="154"/>
                  <a:pt x="860" y="152"/>
                </a:cubicBezTo>
                <a:cubicBezTo>
                  <a:pt x="859" y="152"/>
                  <a:pt x="859" y="152"/>
                  <a:pt x="860" y="151"/>
                </a:cubicBezTo>
                <a:cubicBezTo>
                  <a:pt x="859" y="150"/>
                  <a:pt x="860" y="148"/>
                  <a:pt x="858" y="148"/>
                </a:cubicBezTo>
                <a:cubicBezTo>
                  <a:pt x="858" y="149"/>
                  <a:pt x="858" y="150"/>
                  <a:pt x="857" y="151"/>
                </a:cubicBezTo>
                <a:cubicBezTo>
                  <a:pt x="857" y="151"/>
                  <a:pt x="858" y="151"/>
                  <a:pt x="858" y="151"/>
                </a:cubicBezTo>
                <a:cubicBezTo>
                  <a:pt x="858" y="152"/>
                  <a:pt x="858" y="154"/>
                  <a:pt x="858" y="156"/>
                </a:cubicBezTo>
                <a:cubicBezTo>
                  <a:pt x="858" y="156"/>
                  <a:pt x="858" y="155"/>
                  <a:pt x="859" y="15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22" name="Freeform 19"/>
          <p:cNvSpPr>
            <a:spLocks noChangeAspect="1" noEditPoints="1"/>
          </p:cNvSpPr>
          <p:nvPr/>
        </p:nvSpPr>
        <p:spPr bwMode="auto">
          <a:xfrm rot="3073908">
            <a:off x="6150602" y="4526015"/>
            <a:ext cx="806904" cy="324984"/>
          </a:xfrm>
          <a:custGeom>
            <a:avLst/>
            <a:gdLst>
              <a:gd name="T0" fmla="*/ 715 w 868"/>
              <a:gd name="T1" fmla="*/ 128 h 351"/>
              <a:gd name="T2" fmla="*/ 363 w 868"/>
              <a:gd name="T3" fmla="*/ 50 h 351"/>
              <a:gd name="T4" fmla="*/ 226 w 868"/>
              <a:gd name="T5" fmla="*/ 94 h 351"/>
              <a:gd name="T6" fmla="*/ 155 w 868"/>
              <a:gd name="T7" fmla="*/ 112 h 351"/>
              <a:gd name="T8" fmla="*/ 111 w 868"/>
              <a:gd name="T9" fmla="*/ 138 h 351"/>
              <a:gd name="T10" fmla="*/ 85 w 868"/>
              <a:gd name="T11" fmla="*/ 163 h 351"/>
              <a:gd name="T12" fmla="*/ 104 w 868"/>
              <a:gd name="T13" fmla="*/ 185 h 351"/>
              <a:gd name="T14" fmla="*/ 69 w 868"/>
              <a:gd name="T15" fmla="*/ 174 h 351"/>
              <a:gd name="T16" fmla="*/ 92 w 868"/>
              <a:gd name="T17" fmla="*/ 203 h 351"/>
              <a:gd name="T18" fmla="*/ 66 w 868"/>
              <a:gd name="T19" fmla="*/ 192 h 351"/>
              <a:gd name="T20" fmla="*/ 75 w 868"/>
              <a:gd name="T21" fmla="*/ 207 h 351"/>
              <a:gd name="T22" fmla="*/ 72 w 868"/>
              <a:gd name="T23" fmla="*/ 224 h 351"/>
              <a:gd name="T24" fmla="*/ 64 w 868"/>
              <a:gd name="T25" fmla="*/ 228 h 351"/>
              <a:gd name="T26" fmla="*/ 29 w 868"/>
              <a:gd name="T27" fmla="*/ 217 h 351"/>
              <a:gd name="T28" fmla="*/ 31 w 868"/>
              <a:gd name="T29" fmla="*/ 228 h 351"/>
              <a:gd name="T30" fmla="*/ 53 w 868"/>
              <a:gd name="T31" fmla="*/ 253 h 351"/>
              <a:gd name="T32" fmla="*/ 36 w 868"/>
              <a:gd name="T33" fmla="*/ 257 h 351"/>
              <a:gd name="T34" fmla="*/ 774 w 868"/>
              <a:gd name="T35" fmla="*/ 258 h 351"/>
              <a:gd name="T36" fmla="*/ 640 w 868"/>
              <a:gd name="T37" fmla="*/ 136 h 351"/>
              <a:gd name="T38" fmla="*/ 376 w 868"/>
              <a:gd name="T39" fmla="*/ 47 h 351"/>
              <a:gd name="T40" fmla="*/ 235 w 868"/>
              <a:gd name="T41" fmla="*/ 76 h 351"/>
              <a:gd name="T42" fmla="*/ 221 w 868"/>
              <a:gd name="T43" fmla="*/ 70 h 351"/>
              <a:gd name="T44" fmla="*/ 180 w 868"/>
              <a:gd name="T45" fmla="*/ 89 h 351"/>
              <a:gd name="T46" fmla="*/ 168 w 868"/>
              <a:gd name="T47" fmla="*/ 110 h 351"/>
              <a:gd name="T48" fmla="*/ 140 w 868"/>
              <a:gd name="T49" fmla="*/ 145 h 351"/>
              <a:gd name="T50" fmla="*/ 81 w 868"/>
              <a:gd name="T51" fmla="*/ 192 h 351"/>
              <a:gd name="T52" fmla="*/ 126 w 868"/>
              <a:gd name="T53" fmla="*/ 134 h 351"/>
              <a:gd name="T54" fmla="*/ 253 w 868"/>
              <a:gd name="T55" fmla="*/ 36 h 351"/>
              <a:gd name="T56" fmla="*/ 399 w 868"/>
              <a:gd name="T57" fmla="*/ 2 h 351"/>
              <a:gd name="T58" fmla="*/ 510 w 868"/>
              <a:gd name="T59" fmla="*/ 14 h 351"/>
              <a:gd name="T60" fmla="*/ 732 w 868"/>
              <a:gd name="T61" fmla="*/ 145 h 351"/>
              <a:gd name="T62" fmla="*/ 794 w 868"/>
              <a:gd name="T63" fmla="*/ 260 h 351"/>
              <a:gd name="T64" fmla="*/ 787 w 868"/>
              <a:gd name="T65" fmla="*/ 222 h 351"/>
              <a:gd name="T66" fmla="*/ 721 w 868"/>
              <a:gd name="T67" fmla="*/ 150 h 351"/>
              <a:gd name="T68" fmla="*/ 533 w 868"/>
              <a:gd name="T69" fmla="*/ 22 h 351"/>
              <a:gd name="T70" fmla="*/ 380 w 868"/>
              <a:gd name="T71" fmla="*/ 47 h 351"/>
              <a:gd name="T72" fmla="*/ 307 w 868"/>
              <a:gd name="T73" fmla="*/ 53 h 351"/>
              <a:gd name="T74" fmla="*/ 281 w 868"/>
              <a:gd name="T75" fmla="*/ 47 h 351"/>
              <a:gd name="T76" fmla="*/ 242 w 868"/>
              <a:gd name="T77" fmla="*/ 43 h 351"/>
              <a:gd name="T78" fmla="*/ 222 w 868"/>
              <a:gd name="T79" fmla="*/ 51 h 351"/>
              <a:gd name="T80" fmla="*/ 197 w 868"/>
              <a:gd name="T81" fmla="*/ 73 h 351"/>
              <a:gd name="T82" fmla="*/ 164 w 868"/>
              <a:gd name="T83" fmla="*/ 99 h 351"/>
              <a:gd name="T84" fmla="*/ 142 w 868"/>
              <a:gd name="T85" fmla="*/ 117 h 351"/>
              <a:gd name="T86" fmla="*/ 141 w 868"/>
              <a:gd name="T87" fmla="*/ 138 h 351"/>
              <a:gd name="T88" fmla="*/ 124 w 868"/>
              <a:gd name="T89" fmla="*/ 129 h 351"/>
              <a:gd name="T90" fmla="*/ 113 w 868"/>
              <a:gd name="T91" fmla="*/ 142 h 351"/>
              <a:gd name="T92" fmla="*/ 337 w 868"/>
              <a:gd name="T93" fmla="*/ 9 h 351"/>
              <a:gd name="T94" fmla="*/ 168 w 868"/>
              <a:gd name="T95" fmla="*/ 125 h 351"/>
              <a:gd name="T96" fmla="*/ 197 w 868"/>
              <a:gd name="T97" fmla="*/ 105 h 351"/>
              <a:gd name="T98" fmla="*/ 131 w 868"/>
              <a:gd name="T99" fmla="*/ 159 h 351"/>
              <a:gd name="T100" fmla="*/ 88 w 868"/>
              <a:gd name="T101" fmla="*/ 171 h 351"/>
              <a:gd name="T102" fmla="*/ 85 w 868"/>
              <a:gd name="T103" fmla="*/ 191 h 351"/>
              <a:gd name="T104" fmla="*/ 79 w 868"/>
              <a:gd name="T105" fmla="*/ 215 h 351"/>
              <a:gd name="T106" fmla="*/ 48 w 868"/>
              <a:gd name="T107" fmla="*/ 193 h 351"/>
              <a:gd name="T108" fmla="*/ 64 w 868"/>
              <a:gd name="T109" fmla="*/ 238 h 351"/>
              <a:gd name="T110" fmla="*/ 17 w 868"/>
              <a:gd name="T111" fmla="*/ 235 h 351"/>
              <a:gd name="T112" fmla="*/ 87 w 868"/>
              <a:gd name="T113" fmla="*/ 158 h 351"/>
              <a:gd name="T114" fmla="*/ 865 w 868"/>
              <a:gd name="T115" fmla="*/ 172 h 351"/>
              <a:gd name="T116" fmla="*/ 859 w 868"/>
              <a:gd name="T117" fmla="*/ 117 h 351"/>
              <a:gd name="T118" fmla="*/ 782 w 868"/>
              <a:gd name="T119" fmla="*/ 277 h 351"/>
              <a:gd name="T120" fmla="*/ 841 w 868"/>
              <a:gd name="T121" fmla="*/ 164 h 351"/>
              <a:gd name="T122" fmla="*/ 861 w 868"/>
              <a:gd name="T123" fmla="*/ 201 h 351"/>
              <a:gd name="T124" fmla="*/ 666 w 868"/>
              <a:gd name="T125" fmla="*/ 296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68" h="351">
                <a:moveTo>
                  <a:pt x="813" y="278"/>
                </a:moveTo>
                <a:cubicBezTo>
                  <a:pt x="812" y="276"/>
                  <a:pt x="811" y="275"/>
                  <a:pt x="812" y="275"/>
                </a:cubicBezTo>
                <a:cubicBezTo>
                  <a:pt x="813" y="277"/>
                  <a:pt x="813" y="278"/>
                  <a:pt x="813" y="278"/>
                </a:cubicBezTo>
                <a:close/>
                <a:moveTo>
                  <a:pt x="812" y="266"/>
                </a:moveTo>
                <a:cubicBezTo>
                  <a:pt x="813" y="269"/>
                  <a:pt x="814" y="269"/>
                  <a:pt x="814" y="271"/>
                </a:cubicBezTo>
                <a:cubicBezTo>
                  <a:pt x="813" y="267"/>
                  <a:pt x="813" y="271"/>
                  <a:pt x="813" y="270"/>
                </a:cubicBezTo>
                <a:cubicBezTo>
                  <a:pt x="815" y="276"/>
                  <a:pt x="814" y="270"/>
                  <a:pt x="815" y="272"/>
                </a:cubicBezTo>
                <a:cubicBezTo>
                  <a:pt x="814" y="268"/>
                  <a:pt x="813" y="267"/>
                  <a:pt x="812" y="266"/>
                </a:cubicBezTo>
                <a:close/>
                <a:moveTo>
                  <a:pt x="781" y="282"/>
                </a:moveTo>
                <a:cubicBezTo>
                  <a:pt x="782" y="285"/>
                  <a:pt x="783" y="285"/>
                  <a:pt x="784" y="284"/>
                </a:cubicBezTo>
                <a:cubicBezTo>
                  <a:pt x="782" y="282"/>
                  <a:pt x="782" y="282"/>
                  <a:pt x="781" y="282"/>
                </a:cubicBezTo>
                <a:close/>
                <a:moveTo>
                  <a:pt x="798" y="267"/>
                </a:moveTo>
                <a:cubicBezTo>
                  <a:pt x="798" y="268"/>
                  <a:pt x="801" y="272"/>
                  <a:pt x="801" y="272"/>
                </a:cubicBezTo>
                <a:cubicBezTo>
                  <a:pt x="801" y="269"/>
                  <a:pt x="799" y="267"/>
                  <a:pt x="798" y="267"/>
                </a:cubicBezTo>
                <a:close/>
                <a:moveTo>
                  <a:pt x="791" y="270"/>
                </a:moveTo>
                <a:cubicBezTo>
                  <a:pt x="791" y="272"/>
                  <a:pt x="793" y="275"/>
                  <a:pt x="793" y="276"/>
                </a:cubicBezTo>
                <a:cubicBezTo>
                  <a:pt x="793" y="274"/>
                  <a:pt x="791" y="271"/>
                  <a:pt x="791" y="270"/>
                </a:cubicBezTo>
                <a:close/>
                <a:moveTo>
                  <a:pt x="789" y="269"/>
                </a:moveTo>
                <a:cubicBezTo>
                  <a:pt x="788" y="269"/>
                  <a:pt x="791" y="272"/>
                  <a:pt x="790" y="273"/>
                </a:cubicBezTo>
                <a:cubicBezTo>
                  <a:pt x="789" y="270"/>
                  <a:pt x="788" y="270"/>
                  <a:pt x="787" y="270"/>
                </a:cubicBezTo>
                <a:cubicBezTo>
                  <a:pt x="789" y="273"/>
                  <a:pt x="790" y="274"/>
                  <a:pt x="791" y="276"/>
                </a:cubicBezTo>
                <a:cubicBezTo>
                  <a:pt x="792" y="276"/>
                  <a:pt x="792" y="274"/>
                  <a:pt x="793" y="276"/>
                </a:cubicBezTo>
                <a:cubicBezTo>
                  <a:pt x="792" y="273"/>
                  <a:pt x="791" y="272"/>
                  <a:pt x="789" y="269"/>
                </a:cubicBezTo>
                <a:close/>
                <a:moveTo>
                  <a:pt x="801" y="266"/>
                </a:moveTo>
                <a:cubicBezTo>
                  <a:pt x="800" y="266"/>
                  <a:pt x="800" y="268"/>
                  <a:pt x="801" y="271"/>
                </a:cubicBezTo>
                <a:cubicBezTo>
                  <a:pt x="802" y="271"/>
                  <a:pt x="801" y="267"/>
                  <a:pt x="801" y="266"/>
                </a:cubicBezTo>
                <a:close/>
                <a:moveTo>
                  <a:pt x="799" y="270"/>
                </a:moveTo>
                <a:cubicBezTo>
                  <a:pt x="799" y="270"/>
                  <a:pt x="798" y="270"/>
                  <a:pt x="798" y="269"/>
                </a:cubicBezTo>
                <a:cubicBezTo>
                  <a:pt x="797" y="269"/>
                  <a:pt x="797" y="270"/>
                  <a:pt x="798" y="272"/>
                </a:cubicBezTo>
                <a:cubicBezTo>
                  <a:pt x="798" y="271"/>
                  <a:pt x="800" y="273"/>
                  <a:pt x="799" y="270"/>
                </a:cubicBezTo>
                <a:close/>
                <a:moveTo>
                  <a:pt x="770" y="269"/>
                </a:moveTo>
                <a:cubicBezTo>
                  <a:pt x="771" y="271"/>
                  <a:pt x="772" y="272"/>
                  <a:pt x="773" y="272"/>
                </a:cubicBezTo>
                <a:cubicBezTo>
                  <a:pt x="772" y="270"/>
                  <a:pt x="771" y="269"/>
                  <a:pt x="770" y="269"/>
                </a:cubicBezTo>
                <a:close/>
                <a:moveTo>
                  <a:pt x="807" y="248"/>
                </a:moveTo>
                <a:cubicBezTo>
                  <a:pt x="808" y="250"/>
                  <a:pt x="810" y="253"/>
                  <a:pt x="810" y="252"/>
                </a:cubicBezTo>
                <a:cubicBezTo>
                  <a:pt x="809" y="249"/>
                  <a:pt x="808" y="247"/>
                  <a:pt x="807" y="248"/>
                </a:cubicBezTo>
                <a:close/>
                <a:moveTo>
                  <a:pt x="802" y="246"/>
                </a:moveTo>
                <a:cubicBezTo>
                  <a:pt x="803" y="247"/>
                  <a:pt x="803" y="248"/>
                  <a:pt x="804" y="251"/>
                </a:cubicBezTo>
                <a:cubicBezTo>
                  <a:pt x="805" y="251"/>
                  <a:pt x="803" y="245"/>
                  <a:pt x="802" y="246"/>
                </a:cubicBezTo>
                <a:close/>
                <a:moveTo>
                  <a:pt x="805" y="245"/>
                </a:moveTo>
                <a:cubicBezTo>
                  <a:pt x="803" y="240"/>
                  <a:pt x="804" y="239"/>
                  <a:pt x="802" y="235"/>
                </a:cubicBezTo>
                <a:cubicBezTo>
                  <a:pt x="800" y="234"/>
                  <a:pt x="796" y="236"/>
                  <a:pt x="801" y="245"/>
                </a:cubicBezTo>
                <a:cubicBezTo>
                  <a:pt x="801" y="242"/>
                  <a:pt x="806" y="248"/>
                  <a:pt x="805" y="245"/>
                </a:cubicBezTo>
                <a:close/>
                <a:moveTo>
                  <a:pt x="759" y="246"/>
                </a:moveTo>
                <a:cubicBezTo>
                  <a:pt x="759" y="247"/>
                  <a:pt x="758" y="246"/>
                  <a:pt x="758" y="246"/>
                </a:cubicBezTo>
                <a:cubicBezTo>
                  <a:pt x="759" y="248"/>
                  <a:pt x="760" y="248"/>
                  <a:pt x="759" y="248"/>
                </a:cubicBezTo>
                <a:cubicBezTo>
                  <a:pt x="760" y="250"/>
                  <a:pt x="760" y="250"/>
                  <a:pt x="761" y="250"/>
                </a:cubicBezTo>
                <a:cubicBezTo>
                  <a:pt x="759" y="248"/>
                  <a:pt x="760" y="248"/>
                  <a:pt x="759" y="246"/>
                </a:cubicBezTo>
                <a:close/>
                <a:moveTo>
                  <a:pt x="766" y="178"/>
                </a:moveTo>
                <a:cubicBezTo>
                  <a:pt x="766" y="178"/>
                  <a:pt x="766" y="178"/>
                  <a:pt x="767" y="180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67" y="179"/>
                  <a:pt x="768" y="180"/>
                  <a:pt x="766" y="178"/>
                </a:cubicBezTo>
                <a:close/>
                <a:moveTo>
                  <a:pt x="756" y="167"/>
                </a:moveTo>
                <a:cubicBezTo>
                  <a:pt x="757" y="168"/>
                  <a:pt x="758" y="169"/>
                  <a:pt x="757" y="169"/>
                </a:cubicBezTo>
                <a:cubicBezTo>
                  <a:pt x="762" y="175"/>
                  <a:pt x="758" y="167"/>
                  <a:pt x="756" y="167"/>
                </a:cubicBezTo>
                <a:close/>
                <a:moveTo>
                  <a:pt x="713" y="128"/>
                </a:moveTo>
                <a:cubicBezTo>
                  <a:pt x="713" y="127"/>
                  <a:pt x="714" y="127"/>
                  <a:pt x="715" y="128"/>
                </a:cubicBezTo>
                <a:cubicBezTo>
                  <a:pt x="712" y="125"/>
                  <a:pt x="710" y="125"/>
                  <a:pt x="713" y="128"/>
                </a:cubicBezTo>
                <a:close/>
                <a:moveTo>
                  <a:pt x="640" y="70"/>
                </a:moveTo>
                <a:cubicBezTo>
                  <a:pt x="634" y="64"/>
                  <a:pt x="636" y="68"/>
                  <a:pt x="640" y="70"/>
                </a:cubicBezTo>
                <a:close/>
                <a:moveTo>
                  <a:pt x="545" y="23"/>
                </a:moveTo>
                <a:cubicBezTo>
                  <a:pt x="544" y="24"/>
                  <a:pt x="548" y="25"/>
                  <a:pt x="549" y="24"/>
                </a:cubicBezTo>
                <a:cubicBezTo>
                  <a:pt x="546" y="24"/>
                  <a:pt x="547" y="24"/>
                  <a:pt x="545" y="23"/>
                </a:cubicBezTo>
                <a:close/>
                <a:moveTo>
                  <a:pt x="539" y="20"/>
                </a:moveTo>
                <a:cubicBezTo>
                  <a:pt x="539" y="20"/>
                  <a:pt x="538" y="20"/>
                  <a:pt x="538" y="20"/>
                </a:cubicBezTo>
                <a:cubicBezTo>
                  <a:pt x="540" y="21"/>
                  <a:pt x="543" y="22"/>
                  <a:pt x="543" y="21"/>
                </a:cubicBezTo>
                <a:cubicBezTo>
                  <a:pt x="540" y="20"/>
                  <a:pt x="540" y="21"/>
                  <a:pt x="539" y="20"/>
                </a:cubicBezTo>
                <a:close/>
                <a:moveTo>
                  <a:pt x="530" y="17"/>
                </a:moveTo>
                <a:cubicBezTo>
                  <a:pt x="529" y="18"/>
                  <a:pt x="534" y="19"/>
                  <a:pt x="534" y="18"/>
                </a:cubicBezTo>
                <a:lnTo>
                  <a:pt x="530" y="17"/>
                </a:lnTo>
                <a:close/>
                <a:moveTo>
                  <a:pt x="524" y="16"/>
                </a:moveTo>
                <a:cubicBezTo>
                  <a:pt x="524" y="16"/>
                  <a:pt x="522" y="16"/>
                  <a:pt x="522" y="17"/>
                </a:cubicBezTo>
                <a:cubicBezTo>
                  <a:pt x="524" y="17"/>
                  <a:pt x="527" y="18"/>
                  <a:pt x="529" y="18"/>
                </a:cubicBezTo>
                <a:cubicBezTo>
                  <a:pt x="528" y="17"/>
                  <a:pt x="526" y="17"/>
                  <a:pt x="524" y="16"/>
                </a:cubicBezTo>
                <a:close/>
                <a:moveTo>
                  <a:pt x="498" y="10"/>
                </a:moveTo>
                <a:cubicBezTo>
                  <a:pt x="501" y="10"/>
                  <a:pt x="502" y="10"/>
                  <a:pt x="503" y="10"/>
                </a:cubicBezTo>
                <a:cubicBezTo>
                  <a:pt x="502" y="10"/>
                  <a:pt x="498" y="9"/>
                  <a:pt x="498" y="10"/>
                </a:cubicBezTo>
                <a:close/>
                <a:moveTo>
                  <a:pt x="467" y="7"/>
                </a:moveTo>
                <a:cubicBezTo>
                  <a:pt x="468" y="7"/>
                  <a:pt x="473" y="8"/>
                  <a:pt x="473" y="7"/>
                </a:cubicBezTo>
                <a:cubicBezTo>
                  <a:pt x="470" y="7"/>
                  <a:pt x="467" y="6"/>
                  <a:pt x="467" y="7"/>
                </a:cubicBezTo>
                <a:close/>
                <a:moveTo>
                  <a:pt x="443" y="52"/>
                </a:moveTo>
                <a:cubicBezTo>
                  <a:pt x="443" y="52"/>
                  <a:pt x="443" y="52"/>
                  <a:pt x="443" y="53"/>
                </a:cubicBezTo>
                <a:cubicBezTo>
                  <a:pt x="445" y="53"/>
                  <a:pt x="444" y="54"/>
                  <a:pt x="447" y="54"/>
                </a:cubicBezTo>
                <a:cubicBezTo>
                  <a:pt x="446" y="53"/>
                  <a:pt x="446" y="53"/>
                  <a:pt x="448" y="53"/>
                </a:cubicBezTo>
                <a:cubicBezTo>
                  <a:pt x="447" y="52"/>
                  <a:pt x="446" y="52"/>
                  <a:pt x="443" y="52"/>
                </a:cubicBezTo>
                <a:close/>
                <a:moveTo>
                  <a:pt x="435" y="51"/>
                </a:moveTo>
                <a:cubicBezTo>
                  <a:pt x="435" y="52"/>
                  <a:pt x="430" y="51"/>
                  <a:pt x="431" y="51"/>
                </a:cubicBezTo>
                <a:cubicBezTo>
                  <a:pt x="432" y="51"/>
                  <a:pt x="436" y="52"/>
                  <a:pt x="437" y="52"/>
                </a:cubicBezTo>
                <a:cubicBezTo>
                  <a:pt x="435" y="52"/>
                  <a:pt x="437" y="51"/>
                  <a:pt x="435" y="51"/>
                </a:cubicBezTo>
                <a:close/>
                <a:moveTo>
                  <a:pt x="402" y="50"/>
                </a:moveTo>
                <a:cubicBezTo>
                  <a:pt x="404" y="50"/>
                  <a:pt x="406" y="50"/>
                  <a:pt x="406" y="49"/>
                </a:cubicBezTo>
                <a:cubicBezTo>
                  <a:pt x="404" y="49"/>
                  <a:pt x="402" y="49"/>
                  <a:pt x="402" y="50"/>
                </a:cubicBezTo>
                <a:close/>
                <a:moveTo>
                  <a:pt x="391" y="1"/>
                </a:moveTo>
                <a:cubicBezTo>
                  <a:pt x="391" y="2"/>
                  <a:pt x="395" y="2"/>
                  <a:pt x="397" y="2"/>
                </a:cubicBezTo>
                <a:cubicBezTo>
                  <a:pt x="397" y="2"/>
                  <a:pt x="395" y="2"/>
                  <a:pt x="395" y="3"/>
                </a:cubicBezTo>
                <a:cubicBezTo>
                  <a:pt x="396" y="3"/>
                  <a:pt x="397" y="3"/>
                  <a:pt x="398" y="3"/>
                </a:cubicBezTo>
                <a:cubicBezTo>
                  <a:pt x="397" y="2"/>
                  <a:pt x="401" y="4"/>
                  <a:pt x="402" y="3"/>
                </a:cubicBezTo>
                <a:cubicBezTo>
                  <a:pt x="400" y="2"/>
                  <a:pt x="396" y="3"/>
                  <a:pt x="399" y="2"/>
                </a:cubicBezTo>
                <a:cubicBezTo>
                  <a:pt x="393" y="2"/>
                  <a:pt x="395" y="1"/>
                  <a:pt x="391" y="1"/>
                </a:cubicBezTo>
                <a:close/>
                <a:moveTo>
                  <a:pt x="394" y="3"/>
                </a:moveTo>
                <a:cubicBezTo>
                  <a:pt x="391" y="3"/>
                  <a:pt x="389" y="3"/>
                  <a:pt x="388" y="3"/>
                </a:cubicBezTo>
                <a:cubicBezTo>
                  <a:pt x="391" y="3"/>
                  <a:pt x="394" y="4"/>
                  <a:pt x="395" y="3"/>
                </a:cubicBezTo>
                <a:cubicBezTo>
                  <a:pt x="394" y="3"/>
                  <a:pt x="394" y="3"/>
                  <a:pt x="394" y="3"/>
                </a:cubicBezTo>
                <a:close/>
                <a:moveTo>
                  <a:pt x="384" y="2"/>
                </a:moveTo>
                <a:cubicBezTo>
                  <a:pt x="386" y="2"/>
                  <a:pt x="388" y="2"/>
                  <a:pt x="389" y="2"/>
                </a:cubicBezTo>
                <a:cubicBezTo>
                  <a:pt x="387" y="2"/>
                  <a:pt x="384" y="2"/>
                  <a:pt x="384" y="2"/>
                </a:cubicBezTo>
                <a:close/>
                <a:moveTo>
                  <a:pt x="371" y="5"/>
                </a:moveTo>
                <a:cubicBezTo>
                  <a:pt x="370" y="6"/>
                  <a:pt x="367" y="6"/>
                  <a:pt x="365" y="6"/>
                </a:cubicBezTo>
                <a:cubicBezTo>
                  <a:pt x="367" y="7"/>
                  <a:pt x="377" y="6"/>
                  <a:pt x="377" y="5"/>
                </a:cubicBezTo>
                <a:cubicBezTo>
                  <a:pt x="374" y="5"/>
                  <a:pt x="374" y="5"/>
                  <a:pt x="371" y="5"/>
                </a:cubicBezTo>
                <a:close/>
                <a:moveTo>
                  <a:pt x="364" y="51"/>
                </a:moveTo>
                <a:cubicBezTo>
                  <a:pt x="364" y="52"/>
                  <a:pt x="367" y="51"/>
                  <a:pt x="370" y="51"/>
                </a:cubicBezTo>
                <a:cubicBezTo>
                  <a:pt x="370" y="51"/>
                  <a:pt x="366" y="51"/>
                  <a:pt x="364" y="51"/>
                </a:cubicBezTo>
                <a:close/>
                <a:moveTo>
                  <a:pt x="363" y="50"/>
                </a:moveTo>
                <a:cubicBezTo>
                  <a:pt x="365" y="49"/>
                  <a:pt x="366" y="49"/>
                  <a:pt x="367" y="49"/>
                </a:cubicBezTo>
                <a:cubicBezTo>
                  <a:pt x="365" y="48"/>
                  <a:pt x="363" y="49"/>
                  <a:pt x="363" y="50"/>
                </a:cubicBezTo>
                <a:close/>
                <a:moveTo>
                  <a:pt x="326" y="13"/>
                </a:moveTo>
                <a:cubicBezTo>
                  <a:pt x="327" y="12"/>
                  <a:pt x="332" y="11"/>
                  <a:pt x="333" y="11"/>
                </a:cubicBezTo>
                <a:cubicBezTo>
                  <a:pt x="329" y="11"/>
                  <a:pt x="328" y="12"/>
                  <a:pt x="326" y="13"/>
                </a:cubicBezTo>
                <a:close/>
                <a:moveTo>
                  <a:pt x="321" y="10"/>
                </a:moveTo>
                <a:cubicBezTo>
                  <a:pt x="322" y="11"/>
                  <a:pt x="325" y="10"/>
                  <a:pt x="329" y="9"/>
                </a:cubicBezTo>
                <a:cubicBezTo>
                  <a:pt x="329" y="9"/>
                  <a:pt x="329" y="9"/>
                  <a:pt x="328" y="9"/>
                </a:cubicBezTo>
                <a:cubicBezTo>
                  <a:pt x="326" y="10"/>
                  <a:pt x="323" y="10"/>
                  <a:pt x="321" y="10"/>
                </a:cubicBezTo>
                <a:close/>
                <a:moveTo>
                  <a:pt x="322" y="58"/>
                </a:moveTo>
                <a:cubicBezTo>
                  <a:pt x="323" y="58"/>
                  <a:pt x="326" y="58"/>
                  <a:pt x="328" y="58"/>
                </a:cubicBezTo>
                <a:cubicBezTo>
                  <a:pt x="327" y="57"/>
                  <a:pt x="325" y="57"/>
                  <a:pt x="322" y="58"/>
                </a:cubicBezTo>
                <a:close/>
                <a:moveTo>
                  <a:pt x="313" y="59"/>
                </a:moveTo>
                <a:cubicBezTo>
                  <a:pt x="314" y="60"/>
                  <a:pt x="309" y="60"/>
                  <a:pt x="309" y="61"/>
                </a:cubicBezTo>
                <a:cubicBezTo>
                  <a:pt x="311" y="61"/>
                  <a:pt x="312" y="61"/>
                  <a:pt x="316" y="60"/>
                </a:cubicBezTo>
                <a:cubicBezTo>
                  <a:pt x="315" y="60"/>
                  <a:pt x="316" y="59"/>
                  <a:pt x="313" y="59"/>
                </a:cubicBezTo>
                <a:close/>
                <a:moveTo>
                  <a:pt x="286" y="24"/>
                </a:moveTo>
                <a:cubicBezTo>
                  <a:pt x="286" y="24"/>
                  <a:pt x="280" y="25"/>
                  <a:pt x="280" y="26"/>
                </a:cubicBezTo>
                <a:cubicBezTo>
                  <a:pt x="281" y="26"/>
                  <a:pt x="280" y="26"/>
                  <a:pt x="281" y="26"/>
                </a:cubicBezTo>
                <a:cubicBezTo>
                  <a:pt x="282" y="26"/>
                  <a:pt x="284" y="25"/>
                  <a:pt x="285" y="24"/>
                </a:cubicBezTo>
                <a:cubicBezTo>
                  <a:pt x="285" y="25"/>
                  <a:pt x="286" y="25"/>
                  <a:pt x="287" y="25"/>
                </a:cubicBezTo>
                <a:cubicBezTo>
                  <a:pt x="290" y="24"/>
                  <a:pt x="290" y="24"/>
                  <a:pt x="294" y="23"/>
                </a:cubicBezTo>
                <a:cubicBezTo>
                  <a:pt x="293" y="22"/>
                  <a:pt x="293" y="22"/>
                  <a:pt x="293" y="22"/>
                </a:cubicBezTo>
                <a:cubicBezTo>
                  <a:pt x="290" y="23"/>
                  <a:pt x="288" y="23"/>
                  <a:pt x="286" y="24"/>
                </a:cubicBezTo>
                <a:close/>
                <a:moveTo>
                  <a:pt x="287" y="68"/>
                </a:moveTo>
                <a:cubicBezTo>
                  <a:pt x="289" y="67"/>
                  <a:pt x="289" y="67"/>
                  <a:pt x="289" y="66"/>
                </a:cubicBezTo>
                <a:cubicBezTo>
                  <a:pt x="287" y="67"/>
                  <a:pt x="287" y="67"/>
                  <a:pt x="287" y="68"/>
                </a:cubicBezTo>
                <a:close/>
                <a:moveTo>
                  <a:pt x="237" y="80"/>
                </a:moveTo>
                <a:cubicBezTo>
                  <a:pt x="236" y="81"/>
                  <a:pt x="235" y="83"/>
                  <a:pt x="230" y="86"/>
                </a:cubicBezTo>
                <a:cubicBezTo>
                  <a:pt x="227" y="86"/>
                  <a:pt x="224" y="88"/>
                  <a:pt x="221" y="89"/>
                </a:cubicBezTo>
                <a:cubicBezTo>
                  <a:pt x="221" y="89"/>
                  <a:pt x="221" y="90"/>
                  <a:pt x="220" y="91"/>
                </a:cubicBezTo>
                <a:cubicBezTo>
                  <a:pt x="219" y="91"/>
                  <a:pt x="215" y="92"/>
                  <a:pt x="215" y="93"/>
                </a:cubicBezTo>
                <a:cubicBezTo>
                  <a:pt x="217" y="93"/>
                  <a:pt x="218" y="93"/>
                  <a:pt x="220" y="92"/>
                </a:cubicBezTo>
                <a:cubicBezTo>
                  <a:pt x="222" y="91"/>
                  <a:pt x="219" y="91"/>
                  <a:pt x="221" y="90"/>
                </a:cubicBezTo>
                <a:cubicBezTo>
                  <a:pt x="227" y="88"/>
                  <a:pt x="233" y="84"/>
                  <a:pt x="238" y="81"/>
                </a:cubicBezTo>
                <a:cubicBezTo>
                  <a:pt x="237" y="81"/>
                  <a:pt x="237" y="81"/>
                  <a:pt x="236" y="81"/>
                </a:cubicBezTo>
                <a:cubicBezTo>
                  <a:pt x="239" y="80"/>
                  <a:pt x="241" y="79"/>
                  <a:pt x="242" y="78"/>
                </a:cubicBezTo>
                <a:cubicBezTo>
                  <a:pt x="239" y="79"/>
                  <a:pt x="238" y="79"/>
                  <a:pt x="237" y="80"/>
                </a:cubicBezTo>
                <a:close/>
                <a:moveTo>
                  <a:pt x="228" y="79"/>
                </a:moveTo>
                <a:cubicBezTo>
                  <a:pt x="228" y="80"/>
                  <a:pt x="230" y="79"/>
                  <a:pt x="228" y="80"/>
                </a:cubicBezTo>
                <a:cubicBezTo>
                  <a:pt x="228" y="80"/>
                  <a:pt x="224" y="82"/>
                  <a:pt x="224" y="81"/>
                </a:cubicBezTo>
                <a:cubicBezTo>
                  <a:pt x="219" y="84"/>
                  <a:pt x="214" y="86"/>
                  <a:pt x="212" y="89"/>
                </a:cubicBezTo>
                <a:cubicBezTo>
                  <a:pt x="217" y="86"/>
                  <a:pt x="220" y="83"/>
                  <a:pt x="224" y="82"/>
                </a:cubicBezTo>
                <a:cubicBezTo>
                  <a:pt x="224" y="82"/>
                  <a:pt x="222" y="83"/>
                  <a:pt x="223" y="83"/>
                </a:cubicBezTo>
                <a:cubicBezTo>
                  <a:pt x="226" y="82"/>
                  <a:pt x="228" y="80"/>
                  <a:pt x="232" y="79"/>
                </a:cubicBezTo>
                <a:cubicBezTo>
                  <a:pt x="231" y="78"/>
                  <a:pt x="231" y="78"/>
                  <a:pt x="228" y="79"/>
                </a:cubicBezTo>
                <a:close/>
                <a:moveTo>
                  <a:pt x="209" y="55"/>
                </a:moveTo>
                <a:cubicBezTo>
                  <a:pt x="212" y="54"/>
                  <a:pt x="215" y="52"/>
                  <a:pt x="216" y="50"/>
                </a:cubicBezTo>
                <a:cubicBezTo>
                  <a:pt x="212" y="52"/>
                  <a:pt x="211" y="53"/>
                  <a:pt x="209" y="55"/>
                </a:cubicBezTo>
                <a:close/>
                <a:moveTo>
                  <a:pt x="220" y="66"/>
                </a:moveTo>
                <a:cubicBezTo>
                  <a:pt x="223" y="64"/>
                  <a:pt x="220" y="67"/>
                  <a:pt x="223" y="65"/>
                </a:cubicBezTo>
                <a:cubicBezTo>
                  <a:pt x="224" y="64"/>
                  <a:pt x="223" y="65"/>
                  <a:pt x="223" y="64"/>
                </a:cubicBezTo>
                <a:cubicBezTo>
                  <a:pt x="222" y="65"/>
                  <a:pt x="220" y="65"/>
                  <a:pt x="220" y="66"/>
                </a:cubicBezTo>
                <a:close/>
                <a:moveTo>
                  <a:pt x="217" y="67"/>
                </a:moveTo>
                <a:cubicBezTo>
                  <a:pt x="214" y="69"/>
                  <a:pt x="216" y="70"/>
                  <a:pt x="219" y="67"/>
                </a:cubicBezTo>
                <a:cubicBezTo>
                  <a:pt x="214" y="69"/>
                  <a:pt x="222" y="65"/>
                  <a:pt x="217" y="67"/>
                </a:cubicBezTo>
                <a:close/>
                <a:moveTo>
                  <a:pt x="226" y="94"/>
                </a:moveTo>
                <a:cubicBezTo>
                  <a:pt x="225" y="94"/>
                  <a:pt x="224" y="95"/>
                  <a:pt x="224" y="96"/>
                </a:cubicBezTo>
                <a:cubicBezTo>
                  <a:pt x="226" y="94"/>
                  <a:pt x="226" y="95"/>
                  <a:pt x="228" y="94"/>
                </a:cubicBezTo>
                <a:cubicBezTo>
                  <a:pt x="228" y="93"/>
                  <a:pt x="227" y="94"/>
                  <a:pt x="226" y="94"/>
                </a:cubicBezTo>
                <a:close/>
                <a:moveTo>
                  <a:pt x="216" y="80"/>
                </a:moveTo>
                <a:cubicBezTo>
                  <a:pt x="215" y="80"/>
                  <a:pt x="213" y="82"/>
                  <a:pt x="211" y="82"/>
                </a:cubicBezTo>
                <a:cubicBezTo>
                  <a:pt x="211" y="83"/>
                  <a:pt x="214" y="82"/>
                  <a:pt x="216" y="80"/>
                </a:cubicBezTo>
                <a:close/>
                <a:moveTo>
                  <a:pt x="206" y="79"/>
                </a:moveTo>
                <a:cubicBezTo>
                  <a:pt x="206" y="79"/>
                  <a:pt x="208" y="78"/>
                  <a:pt x="207" y="79"/>
                </a:cubicBezTo>
                <a:cubicBezTo>
                  <a:pt x="209" y="77"/>
                  <a:pt x="210" y="78"/>
                  <a:pt x="212" y="75"/>
                </a:cubicBezTo>
                <a:cubicBezTo>
                  <a:pt x="210" y="76"/>
                  <a:pt x="208" y="77"/>
                  <a:pt x="206" y="79"/>
                </a:cubicBezTo>
                <a:close/>
                <a:moveTo>
                  <a:pt x="192" y="65"/>
                </a:moveTo>
                <a:cubicBezTo>
                  <a:pt x="191" y="66"/>
                  <a:pt x="190" y="67"/>
                  <a:pt x="190" y="67"/>
                </a:cubicBezTo>
                <a:cubicBezTo>
                  <a:pt x="193" y="65"/>
                  <a:pt x="197" y="64"/>
                  <a:pt x="198" y="63"/>
                </a:cubicBezTo>
                <a:cubicBezTo>
                  <a:pt x="194" y="64"/>
                  <a:pt x="195" y="64"/>
                  <a:pt x="192" y="65"/>
                </a:cubicBezTo>
                <a:close/>
                <a:moveTo>
                  <a:pt x="208" y="90"/>
                </a:moveTo>
                <a:cubicBezTo>
                  <a:pt x="207" y="91"/>
                  <a:pt x="206" y="91"/>
                  <a:pt x="206" y="92"/>
                </a:cubicBezTo>
                <a:cubicBezTo>
                  <a:pt x="207" y="91"/>
                  <a:pt x="206" y="93"/>
                  <a:pt x="209" y="91"/>
                </a:cubicBezTo>
                <a:cubicBezTo>
                  <a:pt x="210" y="90"/>
                  <a:pt x="208" y="91"/>
                  <a:pt x="208" y="90"/>
                </a:cubicBezTo>
                <a:close/>
                <a:moveTo>
                  <a:pt x="207" y="101"/>
                </a:moveTo>
                <a:cubicBezTo>
                  <a:pt x="208" y="101"/>
                  <a:pt x="212" y="98"/>
                  <a:pt x="214" y="97"/>
                </a:cubicBezTo>
                <a:cubicBezTo>
                  <a:pt x="211" y="99"/>
                  <a:pt x="207" y="101"/>
                  <a:pt x="207" y="101"/>
                </a:cubicBezTo>
                <a:close/>
                <a:moveTo>
                  <a:pt x="190" y="86"/>
                </a:moveTo>
                <a:cubicBezTo>
                  <a:pt x="191" y="85"/>
                  <a:pt x="196" y="82"/>
                  <a:pt x="196" y="82"/>
                </a:cubicBezTo>
                <a:cubicBezTo>
                  <a:pt x="194" y="83"/>
                  <a:pt x="192" y="85"/>
                  <a:pt x="190" y="86"/>
                </a:cubicBezTo>
                <a:close/>
                <a:moveTo>
                  <a:pt x="198" y="111"/>
                </a:moveTo>
                <a:cubicBezTo>
                  <a:pt x="199" y="112"/>
                  <a:pt x="204" y="109"/>
                  <a:pt x="205" y="107"/>
                </a:cubicBezTo>
                <a:cubicBezTo>
                  <a:pt x="203" y="109"/>
                  <a:pt x="201" y="110"/>
                  <a:pt x="198" y="111"/>
                </a:cubicBezTo>
                <a:close/>
                <a:moveTo>
                  <a:pt x="185" y="86"/>
                </a:moveTo>
                <a:cubicBezTo>
                  <a:pt x="185" y="86"/>
                  <a:pt x="189" y="84"/>
                  <a:pt x="188" y="84"/>
                </a:cubicBezTo>
                <a:cubicBezTo>
                  <a:pt x="184" y="85"/>
                  <a:pt x="184" y="87"/>
                  <a:pt x="183" y="89"/>
                </a:cubicBezTo>
                <a:cubicBezTo>
                  <a:pt x="184" y="88"/>
                  <a:pt x="184" y="88"/>
                  <a:pt x="184" y="88"/>
                </a:cubicBezTo>
                <a:cubicBezTo>
                  <a:pt x="187" y="87"/>
                  <a:pt x="190" y="84"/>
                  <a:pt x="188" y="84"/>
                </a:cubicBezTo>
                <a:cubicBezTo>
                  <a:pt x="188" y="84"/>
                  <a:pt x="186" y="86"/>
                  <a:pt x="185" y="86"/>
                </a:cubicBezTo>
                <a:close/>
                <a:moveTo>
                  <a:pt x="175" y="77"/>
                </a:moveTo>
                <a:cubicBezTo>
                  <a:pt x="177" y="75"/>
                  <a:pt x="182" y="73"/>
                  <a:pt x="180" y="73"/>
                </a:cubicBezTo>
                <a:cubicBezTo>
                  <a:pt x="179" y="75"/>
                  <a:pt x="174" y="76"/>
                  <a:pt x="175" y="77"/>
                </a:cubicBezTo>
                <a:close/>
                <a:moveTo>
                  <a:pt x="186" y="115"/>
                </a:moveTo>
                <a:cubicBezTo>
                  <a:pt x="187" y="115"/>
                  <a:pt x="191" y="112"/>
                  <a:pt x="191" y="111"/>
                </a:cubicBezTo>
                <a:cubicBezTo>
                  <a:pt x="190" y="112"/>
                  <a:pt x="187" y="113"/>
                  <a:pt x="186" y="115"/>
                </a:cubicBezTo>
                <a:close/>
                <a:moveTo>
                  <a:pt x="177" y="93"/>
                </a:moveTo>
                <a:cubicBezTo>
                  <a:pt x="170" y="97"/>
                  <a:pt x="177" y="95"/>
                  <a:pt x="177" y="93"/>
                </a:cubicBezTo>
                <a:close/>
                <a:moveTo>
                  <a:pt x="183" y="114"/>
                </a:moveTo>
                <a:cubicBezTo>
                  <a:pt x="185" y="113"/>
                  <a:pt x="188" y="111"/>
                  <a:pt x="188" y="110"/>
                </a:cubicBezTo>
                <a:cubicBezTo>
                  <a:pt x="185" y="112"/>
                  <a:pt x="184" y="113"/>
                  <a:pt x="183" y="114"/>
                </a:cubicBezTo>
                <a:close/>
                <a:moveTo>
                  <a:pt x="158" y="89"/>
                </a:moveTo>
                <a:cubicBezTo>
                  <a:pt x="160" y="88"/>
                  <a:pt x="165" y="84"/>
                  <a:pt x="163" y="85"/>
                </a:cubicBezTo>
                <a:cubicBezTo>
                  <a:pt x="163" y="85"/>
                  <a:pt x="157" y="89"/>
                  <a:pt x="158" y="89"/>
                </a:cubicBezTo>
                <a:close/>
                <a:moveTo>
                  <a:pt x="166" y="104"/>
                </a:moveTo>
                <a:cubicBezTo>
                  <a:pt x="168" y="103"/>
                  <a:pt x="170" y="102"/>
                  <a:pt x="171" y="101"/>
                </a:cubicBezTo>
                <a:cubicBezTo>
                  <a:pt x="169" y="103"/>
                  <a:pt x="166" y="103"/>
                  <a:pt x="166" y="104"/>
                </a:cubicBezTo>
                <a:close/>
                <a:moveTo>
                  <a:pt x="172" y="122"/>
                </a:moveTo>
                <a:cubicBezTo>
                  <a:pt x="172" y="122"/>
                  <a:pt x="176" y="120"/>
                  <a:pt x="176" y="120"/>
                </a:cubicBezTo>
                <a:cubicBezTo>
                  <a:pt x="175" y="120"/>
                  <a:pt x="175" y="120"/>
                  <a:pt x="172" y="122"/>
                </a:cubicBezTo>
                <a:close/>
                <a:moveTo>
                  <a:pt x="142" y="97"/>
                </a:moveTo>
                <a:cubicBezTo>
                  <a:pt x="145" y="95"/>
                  <a:pt x="147" y="93"/>
                  <a:pt x="148" y="92"/>
                </a:cubicBezTo>
                <a:cubicBezTo>
                  <a:pt x="146" y="93"/>
                  <a:pt x="142" y="96"/>
                  <a:pt x="142" y="97"/>
                </a:cubicBezTo>
                <a:close/>
                <a:moveTo>
                  <a:pt x="155" y="112"/>
                </a:moveTo>
                <a:cubicBezTo>
                  <a:pt x="155" y="112"/>
                  <a:pt x="156" y="111"/>
                  <a:pt x="156" y="111"/>
                </a:cubicBezTo>
                <a:cubicBezTo>
                  <a:pt x="155" y="112"/>
                  <a:pt x="156" y="112"/>
                  <a:pt x="157" y="111"/>
                </a:cubicBezTo>
                <a:cubicBezTo>
                  <a:pt x="157" y="111"/>
                  <a:pt x="158" y="110"/>
                  <a:pt x="158" y="109"/>
                </a:cubicBezTo>
                <a:cubicBezTo>
                  <a:pt x="157" y="110"/>
                  <a:pt x="155" y="111"/>
                  <a:pt x="155" y="112"/>
                </a:cubicBezTo>
                <a:close/>
                <a:moveTo>
                  <a:pt x="164" y="129"/>
                </a:moveTo>
                <a:cubicBezTo>
                  <a:pt x="165" y="128"/>
                  <a:pt x="170" y="125"/>
                  <a:pt x="169" y="124"/>
                </a:cubicBezTo>
                <a:cubicBezTo>
                  <a:pt x="167" y="126"/>
                  <a:pt x="165" y="127"/>
                  <a:pt x="164" y="129"/>
                </a:cubicBezTo>
                <a:close/>
                <a:moveTo>
                  <a:pt x="153" y="112"/>
                </a:moveTo>
                <a:cubicBezTo>
                  <a:pt x="155" y="111"/>
                  <a:pt x="158" y="109"/>
                  <a:pt x="157" y="109"/>
                </a:cubicBezTo>
                <a:cubicBezTo>
                  <a:pt x="154" y="110"/>
                  <a:pt x="154" y="111"/>
                  <a:pt x="153" y="112"/>
                </a:cubicBezTo>
                <a:close/>
                <a:moveTo>
                  <a:pt x="164" y="125"/>
                </a:moveTo>
                <a:cubicBezTo>
                  <a:pt x="165" y="124"/>
                  <a:pt x="167" y="122"/>
                  <a:pt x="167" y="122"/>
                </a:cubicBezTo>
                <a:cubicBezTo>
                  <a:pt x="166" y="122"/>
                  <a:pt x="162" y="125"/>
                  <a:pt x="164" y="125"/>
                </a:cubicBezTo>
                <a:close/>
                <a:moveTo>
                  <a:pt x="162" y="131"/>
                </a:moveTo>
                <a:cubicBezTo>
                  <a:pt x="162" y="131"/>
                  <a:pt x="161" y="132"/>
                  <a:pt x="161" y="133"/>
                </a:cubicBezTo>
                <a:cubicBezTo>
                  <a:pt x="164" y="130"/>
                  <a:pt x="164" y="130"/>
                  <a:pt x="164" y="130"/>
                </a:cubicBezTo>
                <a:cubicBezTo>
                  <a:pt x="162" y="131"/>
                  <a:pt x="170" y="126"/>
                  <a:pt x="167" y="127"/>
                </a:cubicBezTo>
                <a:cubicBezTo>
                  <a:pt x="165" y="129"/>
                  <a:pt x="163" y="130"/>
                  <a:pt x="162" y="131"/>
                </a:cubicBezTo>
                <a:close/>
                <a:moveTo>
                  <a:pt x="153" y="115"/>
                </a:moveTo>
                <a:cubicBezTo>
                  <a:pt x="153" y="115"/>
                  <a:pt x="154" y="114"/>
                  <a:pt x="153" y="114"/>
                </a:cubicBezTo>
                <a:cubicBezTo>
                  <a:pt x="149" y="118"/>
                  <a:pt x="155" y="114"/>
                  <a:pt x="153" y="116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5" y="115"/>
                  <a:pt x="155" y="114"/>
                  <a:pt x="155" y="114"/>
                </a:cubicBezTo>
                <a:cubicBezTo>
                  <a:pt x="154" y="115"/>
                  <a:pt x="153" y="115"/>
                  <a:pt x="153" y="115"/>
                </a:cubicBezTo>
                <a:close/>
                <a:moveTo>
                  <a:pt x="132" y="105"/>
                </a:moveTo>
                <a:cubicBezTo>
                  <a:pt x="135" y="103"/>
                  <a:pt x="140" y="99"/>
                  <a:pt x="140" y="98"/>
                </a:cubicBezTo>
                <a:cubicBezTo>
                  <a:pt x="136" y="101"/>
                  <a:pt x="133" y="104"/>
                  <a:pt x="132" y="105"/>
                </a:cubicBezTo>
                <a:close/>
                <a:moveTo>
                  <a:pt x="158" y="134"/>
                </a:moveTo>
                <a:cubicBezTo>
                  <a:pt x="159" y="132"/>
                  <a:pt x="163" y="130"/>
                  <a:pt x="163" y="130"/>
                </a:cubicBezTo>
                <a:cubicBezTo>
                  <a:pt x="161" y="131"/>
                  <a:pt x="157" y="133"/>
                  <a:pt x="158" y="134"/>
                </a:cubicBezTo>
                <a:close/>
                <a:moveTo>
                  <a:pt x="149" y="141"/>
                </a:moveTo>
                <a:cubicBezTo>
                  <a:pt x="151" y="141"/>
                  <a:pt x="153" y="139"/>
                  <a:pt x="153" y="138"/>
                </a:cubicBezTo>
                <a:cubicBezTo>
                  <a:pt x="154" y="138"/>
                  <a:pt x="157" y="136"/>
                  <a:pt x="158" y="135"/>
                </a:cubicBezTo>
                <a:cubicBezTo>
                  <a:pt x="155" y="136"/>
                  <a:pt x="151" y="139"/>
                  <a:pt x="149" y="141"/>
                </a:cubicBezTo>
                <a:close/>
                <a:moveTo>
                  <a:pt x="132" y="110"/>
                </a:moveTo>
                <a:cubicBezTo>
                  <a:pt x="132" y="108"/>
                  <a:pt x="128" y="112"/>
                  <a:pt x="127" y="113"/>
                </a:cubicBezTo>
                <a:cubicBezTo>
                  <a:pt x="126" y="114"/>
                  <a:pt x="128" y="114"/>
                  <a:pt x="129" y="112"/>
                </a:cubicBezTo>
                <a:cubicBezTo>
                  <a:pt x="129" y="111"/>
                  <a:pt x="131" y="110"/>
                  <a:pt x="131" y="110"/>
                </a:cubicBezTo>
                <a:cubicBezTo>
                  <a:pt x="131" y="110"/>
                  <a:pt x="131" y="110"/>
                  <a:pt x="132" y="110"/>
                </a:cubicBezTo>
                <a:close/>
                <a:moveTo>
                  <a:pt x="137" y="153"/>
                </a:moveTo>
                <a:cubicBezTo>
                  <a:pt x="139" y="150"/>
                  <a:pt x="143" y="148"/>
                  <a:pt x="143" y="147"/>
                </a:cubicBezTo>
                <a:cubicBezTo>
                  <a:pt x="140" y="149"/>
                  <a:pt x="138" y="151"/>
                  <a:pt x="137" y="153"/>
                </a:cubicBezTo>
                <a:close/>
                <a:moveTo>
                  <a:pt x="105" y="131"/>
                </a:moveTo>
                <a:cubicBezTo>
                  <a:pt x="110" y="128"/>
                  <a:pt x="114" y="123"/>
                  <a:pt x="118" y="120"/>
                </a:cubicBezTo>
                <a:cubicBezTo>
                  <a:pt x="117" y="119"/>
                  <a:pt x="117" y="119"/>
                  <a:pt x="117" y="119"/>
                </a:cubicBezTo>
                <a:cubicBezTo>
                  <a:pt x="113" y="123"/>
                  <a:pt x="107" y="128"/>
                  <a:pt x="105" y="131"/>
                </a:cubicBezTo>
                <a:close/>
                <a:moveTo>
                  <a:pt x="144" y="153"/>
                </a:moveTo>
                <a:cubicBezTo>
                  <a:pt x="144" y="154"/>
                  <a:pt x="143" y="155"/>
                  <a:pt x="143" y="155"/>
                </a:cubicBezTo>
                <a:cubicBezTo>
                  <a:pt x="146" y="153"/>
                  <a:pt x="146" y="153"/>
                  <a:pt x="146" y="153"/>
                </a:cubicBezTo>
                <a:cubicBezTo>
                  <a:pt x="145" y="153"/>
                  <a:pt x="146" y="152"/>
                  <a:pt x="144" y="153"/>
                </a:cubicBezTo>
                <a:close/>
                <a:moveTo>
                  <a:pt x="124" y="137"/>
                </a:moveTo>
                <a:cubicBezTo>
                  <a:pt x="125" y="137"/>
                  <a:pt x="126" y="136"/>
                  <a:pt x="126" y="136"/>
                </a:cubicBezTo>
                <a:cubicBezTo>
                  <a:pt x="125" y="136"/>
                  <a:pt x="123" y="138"/>
                  <a:pt x="122" y="139"/>
                </a:cubicBezTo>
                <a:cubicBezTo>
                  <a:pt x="121" y="140"/>
                  <a:pt x="121" y="140"/>
                  <a:pt x="122" y="140"/>
                </a:cubicBezTo>
                <a:cubicBezTo>
                  <a:pt x="124" y="138"/>
                  <a:pt x="123" y="138"/>
                  <a:pt x="124" y="137"/>
                </a:cubicBezTo>
                <a:close/>
                <a:moveTo>
                  <a:pt x="112" y="136"/>
                </a:moveTo>
                <a:cubicBezTo>
                  <a:pt x="109" y="139"/>
                  <a:pt x="114" y="135"/>
                  <a:pt x="111" y="138"/>
                </a:cubicBezTo>
                <a:cubicBezTo>
                  <a:pt x="113" y="136"/>
                  <a:pt x="113" y="136"/>
                  <a:pt x="115" y="135"/>
                </a:cubicBezTo>
                <a:cubicBezTo>
                  <a:pt x="115" y="135"/>
                  <a:pt x="116" y="134"/>
                  <a:pt x="115" y="134"/>
                </a:cubicBezTo>
                <a:cubicBezTo>
                  <a:pt x="113" y="136"/>
                  <a:pt x="114" y="134"/>
                  <a:pt x="112" y="136"/>
                </a:cubicBezTo>
                <a:close/>
                <a:moveTo>
                  <a:pt x="125" y="156"/>
                </a:moveTo>
                <a:cubicBezTo>
                  <a:pt x="126" y="156"/>
                  <a:pt x="128" y="154"/>
                  <a:pt x="129" y="152"/>
                </a:cubicBezTo>
                <a:cubicBezTo>
                  <a:pt x="128" y="153"/>
                  <a:pt x="126" y="154"/>
                  <a:pt x="125" y="156"/>
                </a:cubicBezTo>
                <a:close/>
                <a:moveTo>
                  <a:pt x="113" y="150"/>
                </a:moveTo>
                <a:cubicBezTo>
                  <a:pt x="117" y="147"/>
                  <a:pt x="116" y="148"/>
                  <a:pt x="120" y="145"/>
                </a:cubicBezTo>
                <a:cubicBezTo>
                  <a:pt x="118" y="145"/>
                  <a:pt x="121" y="143"/>
                  <a:pt x="120" y="143"/>
                </a:cubicBezTo>
                <a:cubicBezTo>
                  <a:pt x="119" y="145"/>
                  <a:pt x="113" y="149"/>
                  <a:pt x="113" y="150"/>
                </a:cubicBezTo>
                <a:close/>
                <a:moveTo>
                  <a:pt x="112" y="138"/>
                </a:moveTo>
                <a:cubicBezTo>
                  <a:pt x="110" y="140"/>
                  <a:pt x="110" y="138"/>
                  <a:pt x="108" y="140"/>
                </a:cubicBezTo>
                <a:cubicBezTo>
                  <a:pt x="107" y="142"/>
                  <a:pt x="109" y="140"/>
                  <a:pt x="110" y="141"/>
                </a:cubicBezTo>
                <a:cubicBezTo>
                  <a:pt x="111" y="140"/>
                  <a:pt x="114" y="137"/>
                  <a:pt x="112" y="138"/>
                </a:cubicBezTo>
                <a:close/>
                <a:moveTo>
                  <a:pt x="96" y="141"/>
                </a:moveTo>
                <a:cubicBezTo>
                  <a:pt x="99" y="138"/>
                  <a:pt x="99" y="138"/>
                  <a:pt x="99" y="138"/>
                </a:cubicBezTo>
                <a:cubicBezTo>
                  <a:pt x="98" y="137"/>
                  <a:pt x="98" y="137"/>
                  <a:pt x="98" y="137"/>
                </a:cubicBezTo>
                <a:cubicBezTo>
                  <a:pt x="96" y="139"/>
                  <a:pt x="97" y="139"/>
                  <a:pt x="96" y="141"/>
                </a:cubicBezTo>
                <a:close/>
                <a:moveTo>
                  <a:pt x="119" y="170"/>
                </a:moveTo>
                <a:cubicBezTo>
                  <a:pt x="119" y="171"/>
                  <a:pt x="120" y="168"/>
                  <a:pt x="120" y="169"/>
                </a:cubicBezTo>
                <a:cubicBezTo>
                  <a:pt x="121" y="168"/>
                  <a:pt x="125" y="165"/>
                  <a:pt x="123" y="166"/>
                </a:cubicBezTo>
                <a:cubicBezTo>
                  <a:pt x="121" y="168"/>
                  <a:pt x="121" y="168"/>
                  <a:pt x="119" y="170"/>
                </a:cubicBezTo>
                <a:close/>
                <a:moveTo>
                  <a:pt x="111" y="161"/>
                </a:moveTo>
                <a:cubicBezTo>
                  <a:pt x="113" y="159"/>
                  <a:pt x="114" y="159"/>
                  <a:pt x="115" y="158"/>
                </a:cubicBezTo>
                <a:cubicBezTo>
                  <a:pt x="114" y="158"/>
                  <a:pt x="115" y="157"/>
                  <a:pt x="114" y="157"/>
                </a:cubicBezTo>
                <a:cubicBezTo>
                  <a:pt x="113" y="159"/>
                  <a:pt x="111" y="160"/>
                  <a:pt x="111" y="161"/>
                </a:cubicBezTo>
                <a:close/>
                <a:moveTo>
                  <a:pt x="85" y="151"/>
                </a:moveTo>
                <a:cubicBezTo>
                  <a:pt x="83" y="153"/>
                  <a:pt x="82" y="154"/>
                  <a:pt x="81" y="155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83" y="155"/>
                  <a:pt x="83" y="155"/>
                  <a:pt x="83" y="155"/>
                </a:cubicBezTo>
                <a:cubicBezTo>
                  <a:pt x="84" y="154"/>
                  <a:pt x="85" y="152"/>
                  <a:pt x="86" y="151"/>
                </a:cubicBezTo>
                <a:cubicBezTo>
                  <a:pt x="89" y="149"/>
                  <a:pt x="91" y="146"/>
                  <a:pt x="93" y="143"/>
                </a:cubicBezTo>
                <a:cubicBezTo>
                  <a:pt x="90" y="146"/>
                  <a:pt x="87" y="149"/>
                  <a:pt x="85" y="151"/>
                </a:cubicBezTo>
                <a:close/>
                <a:moveTo>
                  <a:pt x="88" y="156"/>
                </a:moveTo>
                <a:cubicBezTo>
                  <a:pt x="90" y="154"/>
                  <a:pt x="91" y="154"/>
                  <a:pt x="93" y="152"/>
                </a:cubicBezTo>
                <a:cubicBezTo>
                  <a:pt x="93" y="151"/>
                  <a:pt x="93" y="150"/>
                  <a:pt x="94" y="149"/>
                </a:cubicBezTo>
                <a:cubicBezTo>
                  <a:pt x="91" y="152"/>
                  <a:pt x="87" y="156"/>
                  <a:pt x="88" y="156"/>
                </a:cubicBezTo>
                <a:close/>
                <a:moveTo>
                  <a:pt x="86" y="154"/>
                </a:moveTo>
                <a:cubicBezTo>
                  <a:pt x="88" y="153"/>
                  <a:pt x="87" y="154"/>
                  <a:pt x="89" y="152"/>
                </a:cubicBezTo>
                <a:cubicBezTo>
                  <a:pt x="89" y="152"/>
                  <a:pt x="89" y="152"/>
                  <a:pt x="90" y="151"/>
                </a:cubicBezTo>
                <a:cubicBezTo>
                  <a:pt x="89" y="151"/>
                  <a:pt x="89" y="151"/>
                  <a:pt x="90" y="151"/>
                </a:cubicBezTo>
                <a:cubicBezTo>
                  <a:pt x="90" y="150"/>
                  <a:pt x="90" y="150"/>
                  <a:pt x="90" y="150"/>
                </a:cubicBezTo>
                <a:cubicBezTo>
                  <a:pt x="89" y="152"/>
                  <a:pt x="86" y="154"/>
                  <a:pt x="86" y="154"/>
                </a:cubicBezTo>
                <a:close/>
                <a:moveTo>
                  <a:pt x="96" y="160"/>
                </a:moveTo>
                <a:cubicBezTo>
                  <a:pt x="96" y="161"/>
                  <a:pt x="94" y="163"/>
                  <a:pt x="94" y="164"/>
                </a:cubicBezTo>
                <a:cubicBezTo>
                  <a:pt x="96" y="162"/>
                  <a:pt x="96" y="161"/>
                  <a:pt x="98" y="160"/>
                </a:cubicBezTo>
                <a:cubicBezTo>
                  <a:pt x="97" y="159"/>
                  <a:pt x="97" y="160"/>
                  <a:pt x="96" y="160"/>
                </a:cubicBezTo>
                <a:close/>
                <a:moveTo>
                  <a:pt x="95" y="158"/>
                </a:moveTo>
                <a:cubicBezTo>
                  <a:pt x="95" y="158"/>
                  <a:pt x="95" y="158"/>
                  <a:pt x="95" y="158"/>
                </a:cubicBezTo>
                <a:cubicBezTo>
                  <a:pt x="93" y="159"/>
                  <a:pt x="94" y="159"/>
                  <a:pt x="92" y="160"/>
                </a:cubicBezTo>
                <a:cubicBezTo>
                  <a:pt x="93" y="161"/>
                  <a:pt x="93" y="161"/>
                  <a:pt x="93" y="161"/>
                </a:cubicBezTo>
                <a:cubicBezTo>
                  <a:pt x="94" y="159"/>
                  <a:pt x="94" y="160"/>
                  <a:pt x="95" y="158"/>
                </a:cubicBezTo>
                <a:close/>
                <a:moveTo>
                  <a:pt x="85" y="163"/>
                </a:moveTo>
                <a:cubicBezTo>
                  <a:pt x="86" y="162"/>
                  <a:pt x="86" y="162"/>
                  <a:pt x="86" y="162"/>
                </a:cubicBezTo>
                <a:cubicBezTo>
                  <a:pt x="86" y="162"/>
                  <a:pt x="85" y="162"/>
                  <a:pt x="85" y="163"/>
                </a:cubicBezTo>
                <a:close/>
                <a:moveTo>
                  <a:pt x="91" y="167"/>
                </a:moveTo>
                <a:cubicBezTo>
                  <a:pt x="91" y="167"/>
                  <a:pt x="91" y="167"/>
                  <a:pt x="91" y="168"/>
                </a:cubicBezTo>
                <a:cubicBezTo>
                  <a:pt x="92" y="168"/>
                  <a:pt x="92" y="168"/>
                  <a:pt x="92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67"/>
                  <a:pt x="91" y="166"/>
                  <a:pt x="91" y="167"/>
                </a:cubicBezTo>
                <a:close/>
                <a:moveTo>
                  <a:pt x="101" y="179"/>
                </a:moveTo>
                <a:cubicBezTo>
                  <a:pt x="101" y="179"/>
                  <a:pt x="101" y="179"/>
                  <a:pt x="102" y="180"/>
                </a:cubicBezTo>
                <a:cubicBezTo>
                  <a:pt x="102" y="179"/>
                  <a:pt x="102" y="178"/>
                  <a:pt x="103" y="178"/>
                </a:cubicBezTo>
                <a:cubicBezTo>
                  <a:pt x="103" y="178"/>
                  <a:pt x="103" y="178"/>
                  <a:pt x="103" y="177"/>
                </a:cubicBezTo>
                <a:cubicBezTo>
                  <a:pt x="102" y="178"/>
                  <a:pt x="102" y="178"/>
                  <a:pt x="101" y="179"/>
                </a:cubicBezTo>
                <a:close/>
                <a:moveTo>
                  <a:pt x="111" y="187"/>
                </a:moveTo>
                <a:cubicBezTo>
                  <a:pt x="111" y="188"/>
                  <a:pt x="112" y="187"/>
                  <a:pt x="112" y="187"/>
                </a:cubicBezTo>
                <a:cubicBezTo>
                  <a:pt x="111" y="187"/>
                  <a:pt x="112" y="187"/>
                  <a:pt x="112" y="186"/>
                </a:cubicBezTo>
                <a:cubicBezTo>
                  <a:pt x="111" y="186"/>
                  <a:pt x="112" y="187"/>
                  <a:pt x="111" y="187"/>
                </a:cubicBezTo>
                <a:close/>
                <a:moveTo>
                  <a:pt x="100" y="178"/>
                </a:moveTo>
                <a:cubicBezTo>
                  <a:pt x="100" y="179"/>
                  <a:pt x="101" y="179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0" y="178"/>
                  <a:pt x="100" y="178"/>
                </a:cubicBezTo>
                <a:close/>
                <a:moveTo>
                  <a:pt x="101" y="180"/>
                </a:moveTo>
                <a:cubicBezTo>
                  <a:pt x="101" y="179"/>
                  <a:pt x="101" y="181"/>
                  <a:pt x="102" y="180"/>
                </a:cubicBezTo>
                <a:cubicBezTo>
                  <a:pt x="102" y="180"/>
                  <a:pt x="101" y="179"/>
                  <a:pt x="101" y="179"/>
                </a:cubicBezTo>
                <a:cubicBezTo>
                  <a:pt x="101" y="179"/>
                  <a:pt x="100" y="180"/>
                  <a:pt x="101" y="180"/>
                </a:cubicBezTo>
                <a:close/>
                <a:moveTo>
                  <a:pt x="76" y="157"/>
                </a:moveTo>
                <a:cubicBezTo>
                  <a:pt x="76" y="157"/>
                  <a:pt x="77" y="156"/>
                  <a:pt x="76" y="156"/>
                </a:cubicBezTo>
                <a:cubicBezTo>
                  <a:pt x="76" y="156"/>
                  <a:pt x="76" y="157"/>
                  <a:pt x="76" y="157"/>
                </a:cubicBezTo>
                <a:close/>
                <a:moveTo>
                  <a:pt x="99" y="179"/>
                </a:moveTo>
                <a:cubicBezTo>
                  <a:pt x="99" y="178"/>
                  <a:pt x="100" y="180"/>
                  <a:pt x="100" y="179"/>
                </a:cubicBezTo>
                <a:cubicBezTo>
                  <a:pt x="99" y="179"/>
                  <a:pt x="100" y="179"/>
                  <a:pt x="100" y="178"/>
                </a:cubicBezTo>
                <a:cubicBezTo>
                  <a:pt x="100" y="178"/>
                  <a:pt x="99" y="179"/>
                  <a:pt x="99" y="179"/>
                </a:cubicBezTo>
                <a:close/>
                <a:moveTo>
                  <a:pt x="104" y="186"/>
                </a:moveTo>
                <a:cubicBezTo>
                  <a:pt x="105" y="185"/>
                  <a:pt x="105" y="185"/>
                  <a:pt x="105" y="185"/>
                </a:cubicBezTo>
                <a:cubicBezTo>
                  <a:pt x="105" y="184"/>
                  <a:pt x="104" y="185"/>
                  <a:pt x="104" y="186"/>
                </a:cubicBezTo>
                <a:close/>
                <a:moveTo>
                  <a:pt x="100" y="181"/>
                </a:move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1" y="181"/>
                  <a:pt x="101" y="181"/>
                </a:cubicBezTo>
                <a:cubicBezTo>
                  <a:pt x="100" y="181"/>
                  <a:pt x="100" y="180"/>
                  <a:pt x="100" y="181"/>
                </a:cubicBezTo>
                <a:close/>
                <a:moveTo>
                  <a:pt x="108" y="192"/>
                </a:moveTo>
                <a:cubicBezTo>
                  <a:pt x="108" y="191"/>
                  <a:pt x="109" y="190"/>
                  <a:pt x="109" y="190"/>
                </a:cubicBezTo>
                <a:cubicBezTo>
                  <a:pt x="108" y="191"/>
                  <a:pt x="107" y="191"/>
                  <a:pt x="108" y="192"/>
                </a:cubicBezTo>
                <a:close/>
                <a:moveTo>
                  <a:pt x="76" y="161"/>
                </a:moveTo>
                <a:cubicBezTo>
                  <a:pt x="76" y="161"/>
                  <a:pt x="77" y="162"/>
                  <a:pt x="77" y="161"/>
                </a:cubicBezTo>
                <a:cubicBezTo>
                  <a:pt x="77" y="161"/>
                  <a:pt x="77" y="161"/>
                  <a:pt x="77" y="161"/>
                </a:cubicBezTo>
                <a:cubicBezTo>
                  <a:pt x="77" y="161"/>
                  <a:pt x="78" y="161"/>
                  <a:pt x="77" y="161"/>
                </a:cubicBezTo>
                <a:cubicBezTo>
                  <a:pt x="77" y="161"/>
                  <a:pt x="77" y="161"/>
                  <a:pt x="76" y="161"/>
                </a:cubicBezTo>
                <a:close/>
                <a:moveTo>
                  <a:pt x="99" y="182"/>
                </a:moveTo>
                <a:cubicBezTo>
                  <a:pt x="99" y="182"/>
                  <a:pt x="99" y="182"/>
                  <a:pt x="99" y="182"/>
                </a:cubicBezTo>
                <a:cubicBezTo>
                  <a:pt x="100" y="182"/>
                  <a:pt x="100" y="182"/>
                  <a:pt x="100" y="181"/>
                </a:cubicBezTo>
                <a:cubicBezTo>
                  <a:pt x="99" y="181"/>
                  <a:pt x="99" y="182"/>
                  <a:pt x="99" y="182"/>
                </a:cubicBezTo>
                <a:close/>
                <a:moveTo>
                  <a:pt x="102" y="184"/>
                </a:moveTo>
                <a:cubicBezTo>
                  <a:pt x="102" y="184"/>
                  <a:pt x="102" y="185"/>
                  <a:pt x="102" y="185"/>
                </a:cubicBezTo>
                <a:cubicBezTo>
                  <a:pt x="102" y="185"/>
                  <a:pt x="102" y="185"/>
                  <a:pt x="102" y="185"/>
                </a:cubicBezTo>
                <a:cubicBezTo>
                  <a:pt x="102" y="185"/>
                  <a:pt x="103" y="185"/>
                  <a:pt x="103" y="184"/>
                </a:cubicBezTo>
                <a:cubicBezTo>
                  <a:pt x="103" y="185"/>
                  <a:pt x="102" y="184"/>
                  <a:pt x="102" y="184"/>
                </a:cubicBezTo>
                <a:close/>
                <a:moveTo>
                  <a:pt x="103" y="187"/>
                </a:moveTo>
                <a:cubicBezTo>
                  <a:pt x="104" y="186"/>
                  <a:pt x="104" y="186"/>
                  <a:pt x="104" y="185"/>
                </a:cubicBezTo>
                <a:cubicBezTo>
                  <a:pt x="104" y="186"/>
                  <a:pt x="103" y="186"/>
                  <a:pt x="103" y="187"/>
                </a:cubicBezTo>
                <a:close/>
                <a:moveTo>
                  <a:pt x="99" y="185"/>
                </a:moveTo>
                <a:cubicBezTo>
                  <a:pt x="99" y="185"/>
                  <a:pt x="100" y="185"/>
                  <a:pt x="100" y="185"/>
                </a:cubicBezTo>
                <a:cubicBezTo>
                  <a:pt x="100" y="185"/>
                  <a:pt x="101" y="185"/>
                  <a:pt x="101" y="186"/>
                </a:cubicBezTo>
                <a:cubicBezTo>
                  <a:pt x="102" y="186"/>
                  <a:pt x="100" y="184"/>
                  <a:pt x="102" y="184"/>
                </a:cubicBezTo>
                <a:cubicBezTo>
                  <a:pt x="101" y="184"/>
                  <a:pt x="101" y="184"/>
                  <a:pt x="101" y="183"/>
                </a:cubicBezTo>
                <a:cubicBezTo>
                  <a:pt x="100" y="184"/>
                  <a:pt x="99" y="184"/>
                  <a:pt x="99" y="185"/>
                </a:cubicBezTo>
                <a:close/>
                <a:moveTo>
                  <a:pt x="84" y="169"/>
                </a:moveTo>
                <a:cubicBezTo>
                  <a:pt x="84" y="169"/>
                  <a:pt x="85" y="169"/>
                  <a:pt x="85" y="168"/>
                </a:cubicBezTo>
                <a:cubicBezTo>
                  <a:pt x="85" y="169"/>
                  <a:pt x="84" y="169"/>
                  <a:pt x="84" y="169"/>
                </a:cubicBezTo>
                <a:close/>
                <a:moveTo>
                  <a:pt x="97" y="181"/>
                </a:moveTo>
                <a:cubicBezTo>
                  <a:pt x="98" y="181"/>
                  <a:pt x="97" y="182"/>
                  <a:pt x="98" y="182"/>
                </a:cubicBezTo>
                <a:cubicBezTo>
                  <a:pt x="98" y="181"/>
                  <a:pt x="98" y="181"/>
                  <a:pt x="98" y="181"/>
                </a:cubicBezTo>
                <a:cubicBezTo>
                  <a:pt x="98" y="181"/>
                  <a:pt x="98" y="181"/>
                  <a:pt x="97" y="181"/>
                </a:cubicBezTo>
                <a:close/>
                <a:moveTo>
                  <a:pt x="105" y="194"/>
                </a:moveTo>
                <a:cubicBezTo>
                  <a:pt x="106" y="194"/>
                  <a:pt x="106" y="192"/>
                  <a:pt x="107" y="192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06" y="192"/>
                  <a:pt x="105" y="193"/>
                  <a:pt x="105" y="194"/>
                </a:cubicBezTo>
                <a:close/>
                <a:moveTo>
                  <a:pt x="91" y="184"/>
                </a:moveTo>
                <a:cubicBezTo>
                  <a:pt x="92" y="184"/>
                  <a:pt x="91" y="185"/>
                  <a:pt x="91" y="185"/>
                </a:cubicBezTo>
                <a:cubicBezTo>
                  <a:pt x="92" y="185"/>
                  <a:pt x="92" y="184"/>
                  <a:pt x="93" y="184"/>
                </a:cubicBezTo>
                <a:cubicBezTo>
                  <a:pt x="92" y="184"/>
                  <a:pt x="92" y="184"/>
                  <a:pt x="92" y="183"/>
                </a:cubicBezTo>
                <a:cubicBezTo>
                  <a:pt x="92" y="184"/>
                  <a:pt x="92" y="184"/>
                  <a:pt x="91" y="184"/>
                </a:cubicBezTo>
                <a:close/>
                <a:moveTo>
                  <a:pt x="72" y="169"/>
                </a:moveTo>
                <a:cubicBezTo>
                  <a:pt x="73" y="170"/>
                  <a:pt x="73" y="170"/>
                  <a:pt x="73" y="170"/>
                </a:cubicBezTo>
                <a:cubicBezTo>
                  <a:pt x="73" y="169"/>
                  <a:pt x="75" y="168"/>
                  <a:pt x="74" y="167"/>
                </a:cubicBezTo>
                <a:cubicBezTo>
                  <a:pt x="73" y="168"/>
                  <a:pt x="73" y="169"/>
                  <a:pt x="72" y="169"/>
                </a:cubicBezTo>
                <a:close/>
                <a:moveTo>
                  <a:pt x="74" y="170"/>
                </a:moveTo>
                <a:cubicBezTo>
                  <a:pt x="75" y="170"/>
                  <a:pt x="76" y="169"/>
                  <a:pt x="76" y="168"/>
                </a:cubicBezTo>
                <a:cubicBezTo>
                  <a:pt x="75" y="169"/>
                  <a:pt x="74" y="170"/>
                  <a:pt x="74" y="170"/>
                </a:cubicBezTo>
                <a:close/>
                <a:moveTo>
                  <a:pt x="88" y="184"/>
                </a:moveTo>
                <a:cubicBezTo>
                  <a:pt x="89" y="185"/>
                  <a:pt x="89" y="185"/>
                  <a:pt x="89" y="185"/>
                </a:cubicBezTo>
                <a:cubicBezTo>
                  <a:pt x="90" y="184"/>
                  <a:pt x="90" y="184"/>
                  <a:pt x="90" y="183"/>
                </a:cubicBezTo>
                <a:cubicBezTo>
                  <a:pt x="90" y="183"/>
                  <a:pt x="89" y="184"/>
                  <a:pt x="88" y="184"/>
                </a:cubicBezTo>
                <a:close/>
                <a:moveTo>
                  <a:pt x="71" y="168"/>
                </a:moveTo>
                <a:cubicBezTo>
                  <a:pt x="71" y="168"/>
                  <a:pt x="71" y="167"/>
                  <a:pt x="71" y="167"/>
                </a:cubicBezTo>
                <a:cubicBezTo>
                  <a:pt x="71" y="167"/>
                  <a:pt x="71" y="168"/>
                  <a:pt x="71" y="168"/>
                </a:cubicBezTo>
                <a:close/>
                <a:moveTo>
                  <a:pt x="89" y="187"/>
                </a:moveTo>
                <a:cubicBezTo>
                  <a:pt x="90" y="188"/>
                  <a:pt x="90" y="187"/>
                  <a:pt x="90" y="187"/>
                </a:cubicBezTo>
                <a:cubicBezTo>
                  <a:pt x="91" y="187"/>
                  <a:pt x="91" y="186"/>
                  <a:pt x="91" y="186"/>
                </a:cubicBezTo>
                <a:cubicBezTo>
                  <a:pt x="90" y="186"/>
                  <a:pt x="90" y="187"/>
                  <a:pt x="89" y="186"/>
                </a:cubicBezTo>
                <a:cubicBezTo>
                  <a:pt x="89" y="186"/>
                  <a:pt x="90" y="187"/>
                  <a:pt x="89" y="187"/>
                </a:cubicBezTo>
                <a:close/>
                <a:moveTo>
                  <a:pt x="84" y="182"/>
                </a:moveTo>
                <a:cubicBezTo>
                  <a:pt x="84" y="182"/>
                  <a:pt x="85" y="180"/>
                  <a:pt x="84" y="180"/>
                </a:cubicBezTo>
                <a:cubicBezTo>
                  <a:pt x="84" y="181"/>
                  <a:pt x="83" y="181"/>
                  <a:pt x="84" y="182"/>
                </a:cubicBezTo>
                <a:close/>
                <a:moveTo>
                  <a:pt x="72" y="173"/>
                </a:moveTo>
                <a:cubicBezTo>
                  <a:pt x="72" y="173"/>
                  <a:pt x="73" y="173"/>
                  <a:pt x="73" y="173"/>
                </a:cubicBezTo>
                <a:cubicBezTo>
                  <a:pt x="73" y="173"/>
                  <a:pt x="73" y="173"/>
                  <a:pt x="73" y="172"/>
                </a:cubicBezTo>
                <a:cubicBezTo>
                  <a:pt x="72" y="172"/>
                  <a:pt x="75" y="172"/>
                  <a:pt x="74" y="171"/>
                </a:cubicBezTo>
                <a:cubicBezTo>
                  <a:pt x="73" y="171"/>
                  <a:pt x="73" y="172"/>
                  <a:pt x="72" y="173"/>
                </a:cubicBezTo>
                <a:close/>
                <a:moveTo>
                  <a:pt x="97" y="197"/>
                </a:moveTo>
                <a:cubicBezTo>
                  <a:pt x="98" y="196"/>
                  <a:pt x="99" y="195"/>
                  <a:pt x="99" y="194"/>
                </a:cubicBezTo>
                <a:cubicBezTo>
                  <a:pt x="99" y="195"/>
                  <a:pt x="97" y="195"/>
                  <a:pt x="97" y="197"/>
                </a:cubicBezTo>
                <a:close/>
                <a:moveTo>
                  <a:pt x="69" y="174"/>
                </a:moveTo>
                <a:cubicBezTo>
                  <a:pt x="70" y="173"/>
                  <a:pt x="71" y="172"/>
                  <a:pt x="72" y="171"/>
                </a:cubicBezTo>
                <a:cubicBezTo>
                  <a:pt x="72" y="170"/>
                  <a:pt x="72" y="170"/>
                  <a:pt x="72" y="170"/>
                </a:cubicBezTo>
                <a:cubicBezTo>
                  <a:pt x="71" y="172"/>
                  <a:pt x="69" y="172"/>
                  <a:pt x="69" y="174"/>
                </a:cubicBezTo>
                <a:close/>
                <a:moveTo>
                  <a:pt x="91" y="189"/>
                </a:moveTo>
                <a:cubicBezTo>
                  <a:pt x="91" y="189"/>
                  <a:pt x="92" y="189"/>
                  <a:pt x="91" y="188"/>
                </a:cubicBezTo>
                <a:cubicBezTo>
                  <a:pt x="91" y="189"/>
                  <a:pt x="90" y="189"/>
                  <a:pt x="91" y="189"/>
                </a:cubicBezTo>
                <a:close/>
                <a:moveTo>
                  <a:pt x="69" y="171"/>
                </a:moveTo>
                <a:cubicBezTo>
                  <a:pt x="69" y="170"/>
                  <a:pt x="70" y="169"/>
                  <a:pt x="70" y="169"/>
                </a:cubicBezTo>
                <a:cubicBezTo>
                  <a:pt x="69" y="169"/>
                  <a:pt x="68" y="170"/>
                  <a:pt x="69" y="171"/>
                </a:cubicBezTo>
                <a:close/>
                <a:moveTo>
                  <a:pt x="67" y="172"/>
                </a:moveTo>
                <a:cubicBezTo>
                  <a:pt x="68" y="173"/>
                  <a:pt x="68" y="172"/>
                  <a:pt x="68" y="171"/>
                </a:cubicBezTo>
                <a:lnTo>
                  <a:pt x="67" y="172"/>
                </a:lnTo>
                <a:close/>
                <a:moveTo>
                  <a:pt x="96" y="198"/>
                </a:moveTo>
                <a:cubicBezTo>
                  <a:pt x="97" y="198"/>
                  <a:pt x="97" y="197"/>
                  <a:pt x="97" y="197"/>
                </a:cubicBezTo>
                <a:cubicBezTo>
                  <a:pt x="96" y="197"/>
                  <a:pt x="96" y="198"/>
                  <a:pt x="96" y="198"/>
                </a:cubicBezTo>
                <a:close/>
                <a:moveTo>
                  <a:pt x="75" y="181"/>
                </a:moveTo>
                <a:cubicBezTo>
                  <a:pt x="76" y="181"/>
                  <a:pt x="77" y="180"/>
                  <a:pt x="76" y="180"/>
                </a:cubicBezTo>
                <a:cubicBezTo>
                  <a:pt x="76" y="180"/>
                  <a:pt x="75" y="181"/>
                  <a:pt x="75" y="181"/>
                </a:cubicBezTo>
                <a:close/>
                <a:moveTo>
                  <a:pt x="90" y="195"/>
                </a:moveTo>
                <a:cubicBezTo>
                  <a:pt x="91" y="196"/>
                  <a:pt x="91" y="194"/>
                  <a:pt x="92" y="194"/>
                </a:cubicBezTo>
                <a:cubicBezTo>
                  <a:pt x="92" y="194"/>
                  <a:pt x="92" y="194"/>
                  <a:pt x="91" y="193"/>
                </a:cubicBezTo>
                <a:cubicBezTo>
                  <a:pt x="91" y="194"/>
                  <a:pt x="91" y="195"/>
                  <a:pt x="90" y="195"/>
                </a:cubicBezTo>
                <a:close/>
                <a:moveTo>
                  <a:pt x="65" y="173"/>
                </a:moveTo>
                <a:cubicBezTo>
                  <a:pt x="66" y="173"/>
                  <a:pt x="66" y="172"/>
                  <a:pt x="66" y="172"/>
                </a:cubicBezTo>
                <a:cubicBezTo>
                  <a:pt x="66" y="172"/>
                  <a:pt x="65" y="173"/>
                  <a:pt x="65" y="173"/>
                </a:cubicBezTo>
                <a:close/>
                <a:moveTo>
                  <a:pt x="67" y="176"/>
                </a:moveTo>
                <a:cubicBezTo>
                  <a:pt x="68" y="177"/>
                  <a:pt x="69" y="175"/>
                  <a:pt x="68" y="175"/>
                </a:cubicBezTo>
                <a:cubicBezTo>
                  <a:pt x="68" y="176"/>
                  <a:pt x="67" y="176"/>
                  <a:pt x="67" y="176"/>
                </a:cubicBezTo>
                <a:close/>
                <a:moveTo>
                  <a:pt x="70" y="178"/>
                </a:moveTo>
                <a:cubicBezTo>
                  <a:pt x="70" y="179"/>
                  <a:pt x="70" y="178"/>
                  <a:pt x="70" y="177"/>
                </a:cubicBezTo>
                <a:cubicBezTo>
                  <a:pt x="70" y="177"/>
                  <a:pt x="70" y="178"/>
                  <a:pt x="70" y="178"/>
                </a:cubicBezTo>
                <a:close/>
                <a:moveTo>
                  <a:pt x="88" y="196"/>
                </a:moveTo>
                <a:cubicBezTo>
                  <a:pt x="89" y="196"/>
                  <a:pt x="90" y="195"/>
                  <a:pt x="89" y="194"/>
                </a:cubicBezTo>
                <a:cubicBezTo>
                  <a:pt x="89" y="196"/>
                  <a:pt x="87" y="195"/>
                  <a:pt x="88" y="196"/>
                </a:cubicBezTo>
                <a:close/>
                <a:moveTo>
                  <a:pt x="63" y="174"/>
                </a:moveTo>
                <a:cubicBezTo>
                  <a:pt x="63" y="174"/>
                  <a:pt x="63" y="174"/>
                  <a:pt x="63" y="174"/>
                </a:cubicBezTo>
                <a:cubicBezTo>
                  <a:pt x="64" y="174"/>
                  <a:pt x="64" y="173"/>
                  <a:pt x="64" y="172"/>
                </a:cubicBezTo>
                <a:cubicBezTo>
                  <a:pt x="64" y="172"/>
                  <a:pt x="64" y="173"/>
                  <a:pt x="63" y="174"/>
                </a:cubicBezTo>
                <a:close/>
                <a:moveTo>
                  <a:pt x="87" y="195"/>
                </a:moveTo>
                <a:cubicBezTo>
                  <a:pt x="87" y="194"/>
                  <a:pt x="87" y="194"/>
                  <a:pt x="88" y="194"/>
                </a:cubicBezTo>
                <a:cubicBezTo>
                  <a:pt x="87" y="193"/>
                  <a:pt x="87" y="193"/>
                  <a:pt x="87" y="193"/>
                </a:cubicBezTo>
                <a:cubicBezTo>
                  <a:pt x="87" y="194"/>
                  <a:pt x="86" y="194"/>
                  <a:pt x="87" y="195"/>
                </a:cubicBezTo>
                <a:close/>
                <a:moveTo>
                  <a:pt x="89" y="196"/>
                </a:moveTo>
                <a:cubicBezTo>
                  <a:pt x="89" y="196"/>
                  <a:pt x="90" y="197"/>
                  <a:pt x="90" y="197"/>
                </a:cubicBezTo>
                <a:cubicBezTo>
                  <a:pt x="90" y="196"/>
                  <a:pt x="90" y="196"/>
                  <a:pt x="89" y="196"/>
                </a:cubicBezTo>
                <a:close/>
                <a:moveTo>
                  <a:pt x="70" y="180"/>
                </a:moveTo>
                <a:cubicBezTo>
                  <a:pt x="70" y="180"/>
                  <a:pt x="70" y="180"/>
                  <a:pt x="70" y="179"/>
                </a:cubicBezTo>
                <a:cubicBezTo>
                  <a:pt x="70" y="179"/>
                  <a:pt x="69" y="179"/>
                  <a:pt x="69" y="180"/>
                </a:cubicBezTo>
                <a:cubicBezTo>
                  <a:pt x="69" y="180"/>
                  <a:pt x="69" y="180"/>
                  <a:pt x="70" y="180"/>
                </a:cubicBezTo>
                <a:close/>
                <a:moveTo>
                  <a:pt x="63" y="175"/>
                </a:moveTo>
                <a:cubicBezTo>
                  <a:pt x="62" y="175"/>
                  <a:pt x="61" y="176"/>
                  <a:pt x="61" y="177"/>
                </a:cubicBezTo>
                <a:cubicBezTo>
                  <a:pt x="62" y="177"/>
                  <a:pt x="63" y="175"/>
                  <a:pt x="63" y="174"/>
                </a:cubicBezTo>
                <a:cubicBezTo>
                  <a:pt x="63" y="174"/>
                  <a:pt x="63" y="175"/>
                  <a:pt x="63" y="175"/>
                </a:cubicBezTo>
                <a:close/>
                <a:moveTo>
                  <a:pt x="88" y="201"/>
                </a:moveTo>
                <a:cubicBezTo>
                  <a:pt x="88" y="202"/>
                  <a:pt x="88" y="202"/>
                  <a:pt x="89" y="202"/>
                </a:cubicBezTo>
                <a:cubicBezTo>
                  <a:pt x="89" y="201"/>
                  <a:pt x="89" y="201"/>
                  <a:pt x="90" y="200"/>
                </a:cubicBezTo>
                <a:cubicBezTo>
                  <a:pt x="90" y="200"/>
                  <a:pt x="90" y="200"/>
                  <a:pt x="90" y="199"/>
                </a:cubicBezTo>
                <a:cubicBezTo>
                  <a:pt x="90" y="199"/>
                  <a:pt x="90" y="199"/>
                  <a:pt x="90" y="199"/>
                </a:cubicBezTo>
                <a:cubicBezTo>
                  <a:pt x="89" y="200"/>
                  <a:pt x="89" y="201"/>
                  <a:pt x="88" y="201"/>
                </a:cubicBezTo>
                <a:close/>
                <a:moveTo>
                  <a:pt x="92" y="203"/>
                </a:moveTo>
                <a:cubicBezTo>
                  <a:pt x="92" y="203"/>
                  <a:pt x="93" y="202"/>
                  <a:pt x="93" y="202"/>
                </a:cubicBezTo>
                <a:cubicBezTo>
                  <a:pt x="92" y="202"/>
                  <a:pt x="92" y="202"/>
                  <a:pt x="92" y="203"/>
                </a:cubicBezTo>
                <a:close/>
                <a:moveTo>
                  <a:pt x="62" y="177"/>
                </a:moveTo>
                <a:cubicBezTo>
                  <a:pt x="62" y="177"/>
                  <a:pt x="63" y="177"/>
                  <a:pt x="63" y="176"/>
                </a:cubicBezTo>
                <a:cubicBezTo>
                  <a:pt x="62" y="176"/>
                  <a:pt x="62" y="177"/>
                  <a:pt x="62" y="177"/>
                </a:cubicBezTo>
                <a:close/>
                <a:moveTo>
                  <a:pt x="62" y="177"/>
                </a:moveTo>
                <a:cubicBezTo>
                  <a:pt x="62" y="178"/>
                  <a:pt x="63" y="178"/>
                  <a:pt x="63" y="178"/>
                </a:cubicBezTo>
                <a:cubicBezTo>
                  <a:pt x="63" y="177"/>
                  <a:pt x="63" y="177"/>
                  <a:pt x="62" y="177"/>
                </a:cubicBezTo>
                <a:close/>
                <a:moveTo>
                  <a:pt x="90" y="205"/>
                </a:moveTo>
                <a:cubicBezTo>
                  <a:pt x="90" y="205"/>
                  <a:pt x="92" y="204"/>
                  <a:pt x="91" y="203"/>
                </a:cubicBezTo>
                <a:cubicBezTo>
                  <a:pt x="91" y="203"/>
                  <a:pt x="90" y="204"/>
                  <a:pt x="90" y="205"/>
                </a:cubicBezTo>
                <a:close/>
                <a:moveTo>
                  <a:pt x="89" y="203"/>
                </a:moveTo>
                <a:cubicBezTo>
                  <a:pt x="90" y="204"/>
                  <a:pt x="91" y="202"/>
                  <a:pt x="90" y="202"/>
                </a:cubicBezTo>
                <a:cubicBezTo>
                  <a:pt x="90" y="203"/>
                  <a:pt x="90" y="203"/>
                  <a:pt x="89" y="203"/>
                </a:cubicBezTo>
                <a:close/>
                <a:moveTo>
                  <a:pt x="78" y="193"/>
                </a:moveTo>
                <a:cubicBezTo>
                  <a:pt x="76" y="194"/>
                  <a:pt x="79" y="195"/>
                  <a:pt x="78" y="196"/>
                </a:cubicBezTo>
                <a:cubicBezTo>
                  <a:pt x="79" y="196"/>
                  <a:pt x="80" y="194"/>
                  <a:pt x="80" y="194"/>
                </a:cubicBezTo>
                <a:cubicBezTo>
                  <a:pt x="79" y="195"/>
                  <a:pt x="78" y="194"/>
                  <a:pt x="78" y="193"/>
                </a:cubicBezTo>
                <a:close/>
                <a:moveTo>
                  <a:pt x="70" y="188"/>
                </a:moveTo>
                <a:cubicBezTo>
                  <a:pt x="69" y="188"/>
                  <a:pt x="70" y="188"/>
                  <a:pt x="69" y="188"/>
                </a:cubicBezTo>
                <a:cubicBezTo>
                  <a:pt x="69" y="189"/>
                  <a:pt x="67" y="189"/>
                  <a:pt x="68" y="190"/>
                </a:cubicBezTo>
                <a:cubicBezTo>
                  <a:pt x="68" y="189"/>
                  <a:pt x="70" y="190"/>
                  <a:pt x="70" y="188"/>
                </a:cubicBezTo>
                <a:cubicBezTo>
                  <a:pt x="70" y="188"/>
                  <a:pt x="70" y="188"/>
                  <a:pt x="70" y="188"/>
                </a:cubicBezTo>
                <a:close/>
                <a:moveTo>
                  <a:pt x="66" y="185"/>
                </a:moveTo>
                <a:cubicBezTo>
                  <a:pt x="65" y="185"/>
                  <a:pt x="65" y="185"/>
                  <a:pt x="66" y="186"/>
                </a:cubicBezTo>
                <a:cubicBezTo>
                  <a:pt x="66" y="185"/>
                  <a:pt x="66" y="184"/>
                  <a:pt x="66" y="185"/>
                </a:cubicBezTo>
                <a:close/>
                <a:moveTo>
                  <a:pt x="79" y="199"/>
                </a:moveTo>
                <a:cubicBezTo>
                  <a:pt x="80" y="199"/>
                  <a:pt x="81" y="198"/>
                  <a:pt x="81" y="198"/>
                </a:cubicBezTo>
                <a:cubicBezTo>
                  <a:pt x="80" y="198"/>
                  <a:pt x="79" y="199"/>
                  <a:pt x="79" y="199"/>
                </a:cubicBezTo>
                <a:close/>
                <a:moveTo>
                  <a:pt x="84" y="202"/>
                </a:moveTo>
                <a:cubicBezTo>
                  <a:pt x="85" y="202"/>
                  <a:pt x="85" y="201"/>
                  <a:pt x="85" y="201"/>
                </a:cubicBezTo>
                <a:cubicBezTo>
                  <a:pt x="84" y="201"/>
                  <a:pt x="84" y="202"/>
                  <a:pt x="84" y="202"/>
                </a:cubicBezTo>
                <a:close/>
                <a:moveTo>
                  <a:pt x="58" y="182"/>
                </a:moveTo>
                <a:cubicBezTo>
                  <a:pt x="58" y="183"/>
                  <a:pt x="60" y="181"/>
                  <a:pt x="59" y="181"/>
                </a:cubicBezTo>
                <a:cubicBezTo>
                  <a:pt x="59" y="181"/>
                  <a:pt x="57" y="182"/>
                  <a:pt x="58" y="182"/>
                </a:cubicBezTo>
                <a:close/>
                <a:moveTo>
                  <a:pt x="76" y="197"/>
                </a:moveTo>
                <a:cubicBezTo>
                  <a:pt x="77" y="198"/>
                  <a:pt x="78" y="196"/>
                  <a:pt x="77" y="197"/>
                </a:cubicBezTo>
                <a:cubicBezTo>
                  <a:pt x="77" y="197"/>
                  <a:pt x="76" y="197"/>
                  <a:pt x="76" y="197"/>
                </a:cubicBezTo>
                <a:close/>
                <a:moveTo>
                  <a:pt x="68" y="191"/>
                </a:moveTo>
                <a:cubicBezTo>
                  <a:pt x="68" y="191"/>
                  <a:pt x="68" y="191"/>
                  <a:pt x="69" y="191"/>
                </a:cubicBezTo>
                <a:cubicBezTo>
                  <a:pt x="68" y="191"/>
                  <a:pt x="69" y="190"/>
                  <a:pt x="69" y="190"/>
                </a:cubicBezTo>
                <a:cubicBezTo>
                  <a:pt x="68" y="190"/>
                  <a:pt x="68" y="191"/>
                  <a:pt x="68" y="191"/>
                </a:cubicBezTo>
                <a:close/>
                <a:moveTo>
                  <a:pt x="69" y="194"/>
                </a:moveTo>
                <a:cubicBezTo>
                  <a:pt x="70" y="195"/>
                  <a:pt x="70" y="194"/>
                  <a:pt x="71" y="194"/>
                </a:cubicBezTo>
                <a:cubicBezTo>
                  <a:pt x="70" y="193"/>
                  <a:pt x="71" y="193"/>
                  <a:pt x="70" y="193"/>
                </a:cubicBezTo>
                <a:cubicBezTo>
                  <a:pt x="70" y="193"/>
                  <a:pt x="70" y="194"/>
                  <a:pt x="69" y="194"/>
                </a:cubicBezTo>
                <a:close/>
                <a:moveTo>
                  <a:pt x="64" y="195"/>
                </a:moveTo>
                <a:cubicBezTo>
                  <a:pt x="64" y="194"/>
                  <a:pt x="64" y="195"/>
                  <a:pt x="64" y="194"/>
                </a:cubicBezTo>
                <a:cubicBezTo>
                  <a:pt x="65" y="193"/>
                  <a:pt x="65" y="191"/>
                  <a:pt x="67" y="190"/>
                </a:cubicBezTo>
                <a:cubicBezTo>
                  <a:pt x="67" y="191"/>
                  <a:pt x="67" y="192"/>
                  <a:pt x="68" y="191"/>
                </a:cubicBezTo>
                <a:cubicBezTo>
                  <a:pt x="67" y="193"/>
                  <a:pt x="66" y="194"/>
                  <a:pt x="65" y="195"/>
                </a:cubicBezTo>
                <a:cubicBezTo>
                  <a:pt x="65" y="194"/>
                  <a:pt x="66" y="194"/>
                  <a:pt x="66" y="193"/>
                </a:cubicBezTo>
                <a:cubicBezTo>
                  <a:pt x="65" y="192"/>
                  <a:pt x="65" y="195"/>
                  <a:pt x="64" y="195"/>
                </a:cubicBezTo>
                <a:cubicBezTo>
                  <a:pt x="64" y="195"/>
                  <a:pt x="64" y="195"/>
                  <a:pt x="64" y="195"/>
                </a:cubicBezTo>
                <a:close/>
                <a:moveTo>
                  <a:pt x="66" y="192"/>
                </a:moveTo>
                <a:cubicBezTo>
                  <a:pt x="66" y="192"/>
                  <a:pt x="68" y="192"/>
                  <a:pt x="67" y="191"/>
                </a:cubicBezTo>
                <a:cubicBezTo>
                  <a:pt x="67" y="192"/>
                  <a:pt x="66" y="192"/>
                  <a:pt x="66" y="192"/>
                </a:cubicBezTo>
                <a:close/>
                <a:moveTo>
                  <a:pt x="68" y="196"/>
                </a:moveTo>
                <a:cubicBezTo>
                  <a:pt x="69" y="196"/>
                  <a:pt x="69" y="195"/>
                  <a:pt x="69" y="195"/>
                </a:cubicBezTo>
                <a:cubicBezTo>
                  <a:pt x="69" y="195"/>
                  <a:pt x="68" y="196"/>
                  <a:pt x="68" y="196"/>
                </a:cubicBezTo>
                <a:close/>
                <a:moveTo>
                  <a:pt x="81" y="205"/>
                </a:moveTo>
                <a:cubicBezTo>
                  <a:pt x="81" y="206"/>
                  <a:pt x="80" y="206"/>
                  <a:pt x="80" y="207"/>
                </a:cubicBezTo>
                <a:cubicBezTo>
                  <a:pt x="81" y="207"/>
                  <a:pt x="81" y="206"/>
                  <a:pt x="81" y="205"/>
                </a:cubicBezTo>
                <a:close/>
                <a:moveTo>
                  <a:pt x="85" y="210"/>
                </a:moveTo>
                <a:cubicBezTo>
                  <a:pt x="85" y="211"/>
                  <a:pt x="84" y="211"/>
                  <a:pt x="84" y="213"/>
                </a:cubicBezTo>
                <a:cubicBezTo>
                  <a:pt x="84" y="212"/>
                  <a:pt x="87" y="210"/>
                  <a:pt x="86" y="210"/>
                </a:cubicBezTo>
                <a:cubicBezTo>
                  <a:pt x="86" y="210"/>
                  <a:pt x="85" y="210"/>
                  <a:pt x="85" y="210"/>
                </a:cubicBezTo>
                <a:close/>
                <a:moveTo>
                  <a:pt x="81" y="210"/>
                </a:moveTo>
                <a:cubicBezTo>
                  <a:pt x="82" y="210"/>
                  <a:pt x="83" y="209"/>
                  <a:pt x="83" y="207"/>
                </a:cubicBezTo>
                <a:cubicBezTo>
                  <a:pt x="82" y="208"/>
                  <a:pt x="81" y="209"/>
                  <a:pt x="81" y="210"/>
                </a:cubicBezTo>
                <a:close/>
                <a:moveTo>
                  <a:pt x="67" y="196"/>
                </a:moveTo>
                <a:cubicBezTo>
                  <a:pt x="67" y="195"/>
                  <a:pt x="67" y="195"/>
                  <a:pt x="67" y="195"/>
                </a:cubicBezTo>
                <a:cubicBezTo>
                  <a:pt x="66" y="194"/>
                  <a:pt x="67" y="195"/>
                  <a:pt x="67" y="196"/>
                </a:cubicBezTo>
                <a:close/>
                <a:moveTo>
                  <a:pt x="54" y="186"/>
                </a:moveTo>
                <a:cubicBezTo>
                  <a:pt x="55" y="186"/>
                  <a:pt x="55" y="186"/>
                  <a:pt x="55" y="186"/>
                </a:cubicBezTo>
                <a:cubicBezTo>
                  <a:pt x="55" y="186"/>
                  <a:pt x="55" y="187"/>
                  <a:pt x="55" y="187"/>
                </a:cubicBezTo>
                <a:cubicBezTo>
                  <a:pt x="56" y="186"/>
                  <a:pt x="55" y="186"/>
                  <a:pt x="55" y="186"/>
                </a:cubicBezTo>
                <a:cubicBezTo>
                  <a:pt x="55" y="185"/>
                  <a:pt x="55" y="186"/>
                  <a:pt x="54" y="186"/>
                </a:cubicBezTo>
                <a:cubicBezTo>
                  <a:pt x="54" y="186"/>
                  <a:pt x="54" y="186"/>
                  <a:pt x="54" y="186"/>
                </a:cubicBezTo>
                <a:close/>
                <a:moveTo>
                  <a:pt x="63" y="194"/>
                </a:moveTo>
                <a:cubicBezTo>
                  <a:pt x="63" y="194"/>
                  <a:pt x="64" y="194"/>
                  <a:pt x="64" y="193"/>
                </a:cubicBezTo>
                <a:cubicBezTo>
                  <a:pt x="63" y="193"/>
                  <a:pt x="62" y="194"/>
                  <a:pt x="63" y="194"/>
                </a:cubicBezTo>
                <a:close/>
                <a:moveTo>
                  <a:pt x="68" y="198"/>
                </a:moveTo>
                <a:cubicBezTo>
                  <a:pt x="68" y="197"/>
                  <a:pt x="68" y="197"/>
                  <a:pt x="68" y="197"/>
                </a:cubicBezTo>
                <a:cubicBezTo>
                  <a:pt x="68" y="197"/>
                  <a:pt x="67" y="198"/>
                  <a:pt x="68" y="198"/>
                </a:cubicBezTo>
                <a:close/>
                <a:moveTo>
                  <a:pt x="68" y="200"/>
                </a:moveTo>
                <a:cubicBezTo>
                  <a:pt x="69" y="201"/>
                  <a:pt x="69" y="200"/>
                  <a:pt x="70" y="200"/>
                </a:cubicBezTo>
                <a:cubicBezTo>
                  <a:pt x="70" y="200"/>
                  <a:pt x="70" y="199"/>
                  <a:pt x="70" y="199"/>
                </a:cubicBezTo>
                <a:cubicBezTo>
                  <a:pt x="70" y="199"/>
                  <a:pt x="70" y="199"/>
                  <a:pt x="70" y="198"/>
                </a:cubicBezTo>
                <a:cubicBezTo>
                  <a:pt x="69" y="199"/>
                  <a:pt x="69" y="200"/>
                  <a:pt x="68" y="200"/>
                </a:cubicBezTo>
                <a:close/>
                <a:moveTo>
                  <a:pt x="53" y="186"/>
                </a:moveTo>
                <a:cubicBezTo>
                  <a:pt x="53" y="185"/>
                  <a:pt x="54" y="185"/>
                  <a:pt x="53" y="184"/>
                </a:cubicBezTo>
                <a:cubicBezTo>
                  <a:pt x="53" y="184"/>
                  <a:pt x="53" y="185"/>
                  <a:pt x="53" y="186"/>
                </a:cubicBezTo>
                <a:close/>
                <a:moveTo>
                  <a:pt x="66" y="197"/>
                </a:moveTo>
                <a:cubicBezTo>
                  <a:pt x="67" y="196"/>
                  <a:pt x="66" y="197"/>
                  <a:pt x="66" y="196"/>
                </a:cubicBezTo>
                <a:cubicBezTo>
                  <a:pt x="66" y="196"/>
                  <a:pt x="66" y="197"/>
                  <a:pt x="66" y="197"/>
                </a:cubicBezTo>
                <a:close/>
                <a:moveTo>
                  <a:pt x="71" y="202"/>
                </a:moveTo>
                <a:cubicBezTo>
                  <a:pt x="71" y="202"/>
                  <a:pt x="72" y="202"/>
                  <a:pt x="72" y="201"/>
                </a:cubicBezTo>
                <a:cubicBezTo>
                  <a:pt x="71" y="201"/>
                  <a:pt x="70" y="202"/>
                  <a:pt x="71" y="202"/>
                </a:cubicBezTo>
                <a:close/>
                <a:moveTo>
                  <a:pt x="60" y="193"/>
                </a:moveTo>
                <a:cubicBezTo>
                  <a:pt x="61" y="193"/>
                  <a:pt x="61" y="193"/>
                  <a:pt x="61" y="194"/>
                </a:cubicBezTo>
                <a:cubicBezTo>
                  <a:pt x="61" y="193"/>
                  <a:pt x="61" y="194"/>
                  <a:pt x="61" y="194"/>
                </a:cubicBezTo>
                <a:cubicBezTo>
                  <a:pt x="61" y="194"/>
                  <a:pt x="62" y="193"/>
                  <a:pt x="61" y="193"/>
                </a:cubicBezTo>
                <a:cubicBezTo>
                  <a:pt x="61" y="193"/>
                  <a:pt x="61" y="193"/>
                  <a:pt x="60" y="193"/>
                </a:cubicBezTo>
                <a:close/>
                <a:moveTo>
                  <a:pt x="54" y="191"/>
                </a:moveTo>
                <a:cubicBezTo>
                  <a:pt x="55" y="191"/>
                  <a:pt x="56" y="190"/>
                  <a:pt x="56" y="189"/>
                </a:cubicBezTo>
                <a:cubicBezTo>
                  <a:pt x="55" y="189"/>
                  <a:pt x="54" y="190"/>
                  <a:pt x="54" y="191"/>
                </a:cubicBezTo>
                <a:close/>
                <a:moveTo>
                  <a:pt x="76" y="210"/>
                </a:moveTo>
                <a:cubicBezTo>
                  <a:pt x="77" y="209"/>
                  <a:pt x="78" y="209"/>
                  <a:pt x="78" y="208"/>
                </a:cubicBezTo>
                <a:cubicBezTo>
                  <a:pt x="78" y="208"/>
                  <a:pt x="76" y="210"/>
                  <a:pt x="76" y="210"/>
                </a:cubicBezTo>
                <a:close/>
                <a:moveTo>
                  <a:pt x="75" y="208"/>
                </a:moveTo>
                <a:cubicBezTo>
                  <a:pt x="75" y="208"/>
                  <a:pt x="75" y="208"/>
                  <a:pt x="75" y="208"/>
                </a:cubicBezTo>
                <a:cubicBezTo>
                  <a:pt x="75" y="208"/>
                  <a:pt x="75" y="207"/>
                  <a:pt x="75" y="207"/>
                </a:cubicBezTo>
                <a:cubicBezTo>
                  <a:pt x="75" y="207"/>
                  <a:pt x="75" y="207"/>
                  <a:pt x="75" y="207"/>
                </a:cubicBezTo>
                <a:cubicBezTo>
                  <a:pt x="74" y="207"/>
                  <a:pt x="75" y="207"/>
                  <a:pt x="74" y="208"/>
                </a:cubicBezTo>
                <a:lnTo>
                  <a:pt x="75" y="208"/>
                </a:lnTo>
                <a:close/>
                <a:moveTo>
                  <a:pt x="74" y="206"/>
                </a:moveTo>
                <a:cubicBezTo>
                  <a:pt x="73" y="207"/>
                  <a:pt x="73" y="205"/>
                  <a:pt x="73" y="206"/>
                </a:cubicBezTo>
                <a:cubicBezTo>
                  <a:pt x="73" y="206"/>
                  <a:pt x="72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4" y="207"/>
                  <a:pt x="74" y="206"/>
                  <a:pt x="74" y="206"/>
                </a:cubicBezTo>
                <a:close/>
                <a:moveTo>
                  <a:pt x="50" y="189"/>
                </a:moveTo>
                <a:cubicBezTo>
                  <a:pt x="51" y="190"/>
                  <a:pt x="52" y="189"/>
                  <a:pt x="51" y="188"/>
                </a:cubicBezTo>
                <a:cubicBezTo>
                  <a:pt x="51" y="189"/>
                  <a:pt x="51" y="189"/>
                  <a:pt x="50" y="189"/>
                </a:cubicBezTo>
                <a:close/>
                <a:moveTo>
                  <a:pt x="53" y="192"/>
                </a:moveTo>
                <a:cubicBezTo>
                  <a:pt x="54" y="193"/>
                  <a:pt x="54" y="192"/>
                  <a:pt x="54" y="192"/>
                </a:cubicBezTo>
                <a:cubicBezTo>
                  <a:pt x="54" y="192"/>
                  <a:pt x="54" y="191"/>
                  <a:pt x="54" y="191"/>
                </a:cubicBezTo>
                <a:lnTo>
                  <a:pt x="53" y="192"/>
                </a:lnTo>
                <a:close/>
                <a:moveTo>
                  <a:pt x="73" y="209"/>
                </a:moveTo>
                <a:cubicBezTo>
                  <a:pt x="73" y="209"/>
                  <a:pt x="73" y="210"/>
                  <a:pt x="73" y="209"/>
                </a:cubicBezTo>
                <a:cubicBezTo>
                  <a:pt x="73" y="209"/>
                  <a:pt x="74" y="210"/>
                  <a:pt x="74" y="209"/>
                </a:cubicBezTo>
                <a:cubicBezTo>
                  <a:pt x="74" y="209"/>
                  <a:pt x="74" y="208"/>
                  <a:pt x="74" y="208"/>
                </a:cubicBezTo>
                <a:cubicBezTo>
                  <a:pt x="73" y="209"/>
                  <a:pt x="73" y="208"/>
                  <a:pt x="73" y="208"/>
                </a:cubicBezTo>
                <a:cubicBezTo>
                  <a:pt x="73" y="208"/>
                  <a:pt x="73" y="209"/>
                  <a:pt x="73" y="209"/>
                </a:cubicBezTo>
                <a:cubicBezTo>
                  <a:pt x="73" y="209"/>
                  <a:pt x="73" y="209"/>
                  <a:pt x="73" y="209"/>
                </a:cubicBezTo>
                <a:close/>
                <a:moveTo>
                  <a:pt x="49" y="190"/>
                </a:moveTo>
                <a:cubicBezTo>
                  <a:pt x="49" y="190"/>
                  <a:pt x="50" y="189"/>
                  <a:pt x="50" y="189"/>
                </a:cubicBezTo>
                <a:cubicBezTo>
                  <a:pt x="50" y="189"/>
                  <a:pt x="49" y="190"/>
                  <a:pt x="49" y="190"/>
                </a:cubicBezTo>
                <a:close/>
                <a:moveTo>
                  <a:pt x="52" y="194"/>
                </a:moveTo>
                <a:cubicBezTo>
                  <a:pt x="53" y="194"/>
                  <a:pt x="54" y="193"/>
                  <a:pt x="53" y="192"/>
                </a:cubicBezTo>
                <a:cubicBezTo>
                  <a:pt x="53" y="193"/>
                  <a:pt x="52" y="193"/>
                  <a:pt x="52" y="194"/>
                </a:cubicBezTo>
                <a:close/>
                <a:moveTo>
                  <a:pt x="66" y="205"/>
                </a:moveTo>
                <a:cubicBezTo>
                  <a:pt x="66" y="205"/>
                  <a:pt x="67" y="204"/>
                  <a:pt x="67" y="204"/>
                </a:cubicBezTo>
                <a:cubicBezTo>
                  <a:pt x="67" y="204"/>
                  <a:pt x="67" y="204"/>
                  <a:pt x="67" y="204"/>
                </a:cubicBezTo>
                <a:cubicBezTo>
                  <a:pt x="67" y="204"/>
                  <a:pt x="66" y="205"/>
                  <a:pt x="66" y="205"/>
                </a:cubicBezTo>
                <a:close/>
                <a:moveTo>
                  <a:pt x="58" y="198"/>
                </a:moveTo>
                <a:cubicBezTo>
                  <a:pt x="57" y="198"/>
                  <a:pt x="57" y="197"/>
                  <a:pt x="57" y="197"/>
                </a:cubicBezTo>
                <a:cubicBezTo>
                  <a:pt x="56" y="197"/>
                  <a:pt x="57" y="198"/>
                  <a:pt x="58" y="198"/>
                </a:cubicBezTo>
                <a:close/>
                <a:moveTo>
                  <a:pt x="50" y="197"/>
                </a:moveTo>
                <a:cubicBezTo>
                  <a:pt x="51" y="196"/>
                  <a:pt x="51" y="195"/>
                  <a:pt x="52" y="195"/>
                </a:cubicBezTo>
                <a:cubicBezTo>
                  <a:pt x="52" y="194"/>
                  <a:pt x="52" y="194"/>
                  <a:pt x="52" y="194"/>
                </a:cubicBezTo>
                <a:cubicBezTo>
                  <a:pt x="51" y="195"/>
                  <a:pt x="50" y="196"/>
                  <a:pt x="50" y="197"/>
                </a:cubicBezTo>
                <a:close/>
                <a:moveTo>
                  <a:pt x="79" y="218"/>
                </a:moveTo>
                <a:cubicBezTo>
                  <a:pt x="80" y="219"/>
                  <a:pt x="80" y="218"/>
                  <a:pt x="80" y="218"/>
                </a:cubicBezTo>
                <a:cubicBezTo>
                  <a:pt x="80" y="218"/>
                  <a:pt x="80" y="218"/>
                  <a:pt x="79" y="218"/>
                </a:cubicBezTo>
                <a:close/>
                <a:moveTo>
                  <a:pt x="45" y="192"/>
                </a:moveTo>
                <a:cubicBezTo>
                  <a:pt x="45" y="192"/>
                  <a:pt x="47" y="192"/>
                  <a:pt x="46" y="191"/>
                </a:cubicBezTo>
                <a:cubicBezTo>
                  <a:pt x="46" y="192"/>
                  <a:pt x="45" y="191"/>
                  <a:pt x="45" y="192"/>
                </a:cubicBezTo>
                <a:close/>
                <a:moveTo>
                  <a:pt x="42" y="196"/>
                </a:moveTo>
                <a:cubicBezTo>
                  <a:pt x="44" y="196"/>
                  <a:pt x="43" y="194"/>
                  <a:pt x="45" y="193"/>
                </a:cubicBezTo>
                <a:cubicBezTo>
                  <a:pt x="44" y="193"/>
                  <a:pt x="44" y="193"/>
                  <a:pt x="44" y="193"/>
                </a:cubicBezTo>
                <a:cubicBezTo>
                  <a:pt x="44" y="194"/>
                  <a:pt x="42" y="194"/>
                  <a:pt x="42" y="196"/>
                </a:cubicBezTo>
                <a:close/>
                <a:moveTo>
                  <a:pt x="49" y="199"/>
                </a:moveTo>
                <a:cubicBezTo>
                  <a:pt x="49" y="198"/>
                  <a:pt x="50" y="198"/>
                  <a:pt x="49" y="197"/>
                </a:cubicBezTo>
                <a:cubicBezTo>
                  <a:pt x="49" y="198"/>
                  <a:pt x="48" y="198"/>
                  <a:pt x="49" y="199"/>
                </a:cubicBezTo>
                <a:close/>
                <a:moveTo>
                  <a:pt x="67" y="214"/>
                </a:moveTo>
                <a:cubicBezTo>
                  <a:pt x="67" y="214"/>
                  <a:pt x="66" y="215"/>
                  <a:pt x="67" y="215"/>
                </a:cubicBezTo>
                <a:cubicBezTo>
                  <a:pt x="66" y="214"/>
                  <a:pt x="68" y="214"/>
                  <a:pt x="68" y="214"/>
                </a:cubicBezTo>
                <a:cubicBezTo>
                  <a:pt x="67" y="214"/>
                  <a:pt x="67" y="214"/>
                  <a:pt x="67" y="214"/>
                </a:cubicBezTo>
                <a:close/>
                <a:moveTo>
                  <a:pt x="72" y="224"/>
                </a:moveTo>
                <a:cubicBezTo>
                  <a:pt x="72" y="224"/>
                  <a:pt x="74" y="222"/>
                  <a:pt x="74" y="221"/>
                </a:cubicBezTo>
                <a:cubicBezTo>
                  <a:pt x="74" y="222"/>
                  <a:pt x="72" y="224"/>
                  <a:pt x="72" y="224"/>
                </a:cubicBezTo>
                <a:close/>
                <a:moveTo>
                  <a:pt x="59" y="212"/>
                </a:moveTo>
                <a:cubicBezTo>
                  <a:pt x="59" y="211"/>
                  <a:pt x="61" y="211"/>
                  <a:pt x="61" y="211"/>
                </a:cubicBezTo>
                <a:cubicBezTo>
                  <a:pt x="60" y="211"/>
                  <a:pt x="59" y="211"/>
                  <a:pt x="59" y="212"/>
                </a:cubicBezTo>
                <a:close/>
                <a:moveTo>
                  <a:pt x="71" y="219"/>
                </a:moveTo>
                <a:cubicBezTo>
                  <a:pt x="71" y="219"/>
                  <a:pt x="70" y="219"/>
                  <a:pt x="70" y="218"/>
                </a:cubicBezTo>
                <a:cubicBezTo>
                  <a:pt x="70" y="219"/>
                  <a:pt x="70" y="219"/>
                  <a:pt x="71" y="219"/>
                </a:cubicBezTo>
                <a:close/>
                <a:moveTo>
                  <a:pt x="41" y="197"/>
                </a:moveTo>
                <a:cubicBezTo>
                  <a:pt x="42" y="198"/>
                  <a:pt x="42" y="197"/>
                  <a:pt x="42" y="196"/>
                </a:cubicBezTo>
                <a:cubicBezTo>
                  <a:pt x="42" y="196"/>
                  <a:pt x="42" y="196"/>
                  <a:pt x="41" y="197"/>
                </a:cubicBezTo>
                <a:close/>
                <a:moveTo>
                  <a:pt x="57" y="214"/>
                </a:moveTo>
                <a:cubicBezTo>
                  <a:pt x="57" y="214"/>
                  <a:pt x="57" y="214"/>
                  <a:pt x="57" y="215"/>
                </a:cubicBezTo>
                <a:cubicBezTo>
                  <a:pt x="58" y="214"/>
                  <a:pt x="58" y="214"/>
                  <a:pt x="58" y="213"/>
                </a:cubicBezTo>
                <a:cubicBezTo>
                  <a:pt x="58" y="214"/>
                  <a:pt x="58" y="214"/>
                  <a:pt x="57" y="214"/>
                </a:cubicBezTo>
                <a:close/>
                <a:moveTo>
                  <a:pt x="62" y="219"/>
                </a:moveTo>
                <a:cubicBezTo>
                  <a:pt x="62" y="218"/>
                  <a:pt x="62" y="218"/>
                  <a:pt x="62" y="218"/>
                </a:cubicBezTo>
                <a:cubicBezTo>
                  <a:pt x="61" y="218"/>
                  <a:pt x="61" y="218"/>
                  <a:pt x="62" y="219"/>
                </a:cubicBezTo>
                <a:close/>
                <a:moveTo>
                  <a:pt x="62" y="219"/>
                </a:moveTo>
                <a:cubicBezTo>
                  <a:pt x="62" y="220"/>
                  <a:pt x="63" y="220"/>
                  <a:pt x="63" y="220"/>
                </a:cubicBezTo>
                <a:cubicBezTo>
                  <a:pt x="63" y="220"/>
                  <a:pt x="62" y="219"/>
                  <a:pt x="62" y="219"/>
                </a:cubicBezTo>
                <a:close/>
                <a:moveTo>
                  <a:pt x="43" y="206"/>
                </a:moveTo>
                <a:cubicBezTo>
                  <a:pt x="43" y="205"/>
                  <a:pt x="44" y="204"/>
                  <a:pt x="43" y="204"/>
                </a:cubicBezTo>
                <a:cubicBezTo>
                  <a:pt x="42" y="205"/>
                  <a:pt x="42" y="205"/>
                  <a:pt x="43" y="206"/>
                </a:cubicBezTo>
                <a:close/>
                <a:moveTo>
                  <a:pt x="59" y="218"/>
                </a:moveTo>
                <a:cubicBezTo>
                  <a:pt x="60" y="219"/>
                  <a:pt x="60" y="218"/>
                  <a:pt x="60" y="217"/>
                </a:cubicBezTo>
                <a:cubicBezTo>
                  <a:pt x="60" y="217"/>
                  <a:pt x="59" y="218"/>
                  <a:pt x="59" y="218"/>
                </a:cubicBezTo>
                <a:close/>
                <a:moveTo>
                  <a:pt x="57" y="218"/>
                </a:moveTo>
                <a:cubicBezTo>
                  <a:pt x="57" y="217"/>
                  <a:pt x="58" y="217"/>
                  <a:pt x="58" y="216"/>
                </a:cubicBezTo>
                <a:cubicBezTo>
                  <a:pt x="58" y="216"/>
                  <a:pt x="57" y="217"/>
                  <a:pt x="57" y="218"/>
                </a:cubicBezTo>
                <a:close/>
                <a:moveTo>
                  <a:pt x="64" y="226"/>
                </a:moveTo>
                <a:cubicBezTo>
                  <a:pt x="65" y="225"/>
                  <a:pt x="66" y="225"/>
                  <a:pt x="66" y="224"/>
                </a:cubicBezTo>
                <a:cubicBezTo>
                  <a:pt x="66" y="224"/>
                  <a:pt x="66" y="224"/>
                  <a:pt x="66" y="223"/>
                </a:cubicBezTo>
                <a:cubicBezTo>
                  <a:pt x="65" y="224"/>
                  <a:pt x="64" y="225"/>
                  <a:pt x="64" y="226"/>
                </a:cubicBezTo>
                <a:close/>
                <a:moveTo>
                  <a:pt x="49" y="214"/>
                </a:moveTo>
                <a:cubicBezTo>
                  <a:pt x="50" y="214"/>
                  <a:pt x="51" y="213"/>
                  <a:pt x="51" y="212"/>
                </a:cubicBezTo>
                <a:cubicBezTo>
                  <a:pt x="50" y="213"/>
                  <a:pt x="49" y="213"/>
                  <a:pt x="49" y="214"/>
                </a:cubicBezTo>
                <a:close/>
                <a:moveTo>
                  <a:pt x="57" y="221"/>
                </a:moveTo>
                <a:cubicBezTo>
                  <a:pt x="58" y="220"/>
                  <a:pt x="59" y="220"/>
                  <a:pt x="59" y="219"/>
                </a:cubicBezTo>
                <a:cubicBezTo>
                  <a:pt x="58" y="219"/>
                  <a:pt x="56" y="220"/>
                  <a:pt x="57" y="221"/>
                </a:cubicBezTo>
                <a:close/>
                <a:moveTo>
                  <a:pt x="41" y="208"/>
                </a:moveTo>
                <a:cubicBezTo>
                  <a:pt x="41" y="208"/>
                  <a:pt x="41" y="207"/>
                  <a:pt x="41" y="207"/>
                </a:cubicBezTo>
                <a:cubicBezTo>
                  <a:pt x="41" y="207"/>
                  <a:pt x="40" y="208"/>
                  <a:pt x="41" y="208"/>
                </a:cubicBezTo>
                <a:close/>
                <a:moveTo>
                  <a:pt x="62" y="226"/>
                </a:moveTo>
                <a:cubicBezTo>
                  <a:pt x="62" y="225"/>
                  <a:pt x="63" y="225"/>
                  <a:pt x="62" y="224"/>
                </a:cubicBezTo>
                <a:cubicBezTo>
                  <a:pt x="62" y="225"/>
                  <a:pt x="61" y="225"/>
                  <a:pt x="62" y="226"/>
                </a:cubicBezTo>
                <a:close/>
                <a:moveTo>
                  <a:pt x="53" y="219"/>
                </a:moveTo>
                <a:cubicBezTo>
                  <a:pt x="54" y="219"/>
                  <a:pt x="54" y="220"/>
                  <a:pt x="55" y="219"/>
                </a:cubicBezTo>
                <a:cubicBezTo>
                  <a:pt x="54" y="219"/>
                  <a:pt x="54" y="218"/>
                  <a:pt x="53" y="219"/>
                </a:cubicBezTo>
                <a:close/>
                <a:moveTo>
                  <a:pt x="68" y="232"/>
                </a:moveTo>
                <a:cubicBezTo>
                  <a:pt x="69" y="233"/>
                  <a:pt x="70" y="231"/>
                  <a:pt x="69" y="231"/>
                </a:cubicBezTo>
                <a:cubicBezTo>
                  <a:pt x="69" y="231"/>
                  <a:pt x="69" y="232"/>
                  <a:pt x="68" y="232"/>
                </a:cubicBezTo>
                <a:close/>
                <a:moveTo>
                  <a:pt x="55" y="224"/>
                </a:moveTo>
                <a:cubicBezTo>
                  <a:pt x="56" y="223"/>
                  <a:pt x="57" y="222"/>
                  <a:pt x="57" y="221"/>
                </a:cubicBezTo>
                <a:cubicBezTo>
                  <a:pt x="56" y="222"/>
                  <a:pt x="56" y="223"/>
                  <a:pt x="55" y="224"/>
                </a:cubicBezTo>
                <a:close/>
                <a:moveTo>
                  <a:pt x="62" y="228"/>
                </a:moveTo>
                <a:cubicBezTo>
                  <a:pt x="63" y="228"/>
                  <a:pt x="63" y="228"/>
                  <a:pt x="64" y="228"/>
                </a:cubicBezTo>
                <a:cubicBezTo>
                  <a:pt x="63" y="227"/>
                  <a:pt x="64" y="227"/>
                  <a:pt x="63" y="226"/>
                </a:cubicBezTo>
                <a:cubicBezTo>
                  <a:pt x="63" y="227"/>
                  <a:pt x="62" y="228"/>
                  <a:pt x="62" y="228"/>
                </a:cubicBezTo>
                <a:close/>
                <a:moveTo>
                  <a:pt x="53" y="220"/>
                </a:moveTo>
                <a:cubicBezTo>
                  <a:pt x="53" y="220"/>
                  <a:pt x="54" y="219"/>
                  <a:pt x="53" y="219"/>
                </a:cubicBezTo>
                <a:cubicBezTo>
                  <a:pt x="52" y="221"/>
                  <a:pt x="51" y="222"/>
                  <a:pt x="53" y="220"/>
                </a:cubicBezTo>
                <a:close/>
                <a:moveTo>
                  <a:pt x="47" y="216"/>
                </a:moveTo>
                <a:cubicBezTo>
                  <a:pt x="47" y="217"/>
                  <a:pt x="46" y="217"/>
                  <a:pt x="47" y="218"/>
                </a:cubicBezTo>
                <a:cubicBezTo>
                  <a:pt x="47" y="217"/>
                  <a:pt x="47" y="217"/>
                  <a:pt x="48" y="217"/>
                </a:cubicBezTo>
                <a:cubicBezTo>
                  <a:pt x="48" y="216"/>
                  <a:pt x="48" y="216"/>
                  <a:pt x="47" y="216"/>
                </a:cubicBezTo>
                <a:close/>
                <a:moveTo>
                  <a:pt x="59" y="227"/>
                </a:moveTo>
                <a:cubicBezTo>
                  <a:pt x="59" y="227"/>
                  <a:pt x="59" y="227"/>
                  <a:pt x="59" y="228"/>
                </a:cubicBezTo>
                <a:cubicBezTo>
                  <a:pt x="59" y="227"/>
                  <a:pt x="60" y="227"/>
                  <a:pt x="60" y="226"/>
                </a:cubicBezTo>
                <a:cubicBezTo>
                  <a:pt x="60" y="227"/>
                  <a:pt x="59" y="226"/>
                  <a:pt x="59" y="227"/>
                </a:cubicBezTo>
                <a:close/>
                <a:moveTo>
                  <a:pt x="57" y="227"/>
                </a:moveTo>
                <a:cubicBezTo>
                  <a:pt x="57" y="227"/>
                  <a:pt x="59" y="226"/>
                  <a:pt x="58" y="226"/>
                </a:cubicBezTo>
                <a:cubicBezTo>
                  <a:pt x="58" y="226"/>
                  <a:pt x="57" y="226"/>
                  <a:pt x="57" y="227"/>
                </a:cubicBezTo>
                <a:close/>
                <a:moveTo>
                  <a:pt x="51" y="223"/>
                </a:moveTo>
                <a:cubicBezTo>
                  <a:pt x="51" y="222"/>
                  <a:pt x="52" y="222"/>
                  <a:pt x="52" y="221"/>
                </a:cubicBezTo>
                <a:cubicBezTo>
                  <a:pt x="51" y="222"/>
                  <a:pt x="51" y="222"/>
                  <a:pt x="51" y="223"/>
                </a:cubicBezTo>
                <a:close/>
                <a:moveTo>
                  <a:pt x="33" y="211"/>
                </a:moveTo>
                <a:cubicBezTo>
                  <a:pt x="34" y="212"/>
                  <a:pt x="35" y="210"/>
                  <a:pt x="35" y="209"/>
                </a:cubicBezTo>
                <a:cubicBezTo>
                  <a:pt x="34" y="210"/>
                  <a:pt x="34" y="211"/>
                  <a:pt x="33" y="211"/>
                </a:cubicBezTo>
                <a:close/>
                <a:moveTo>
                  <a:pt x="40" y="214"/>
                </a:moveTo>
                <a:cubicBezTo>
                  <a:pt x="40" y="214"/>
                  <a:pt x="41" y="214"/>
                  <a:pt x="40" y="213"/>
                </a:cubicBezTo>
                <a:cubicBezTo>
                  <a:pt x="40" y="213"/>
                  <a:pt x="39" y="214"/>
                  <a:pt x="40" y="214"/>
                </a:cubicBezTo>
                <a:close/>
                <a:moveTo>
                  <a:pt x="35" y="215"/>
                </a:moveTo>
                <a:cubicBezTo>
                  <a:pt x="36" y="215"/>
                  <a:pt x="37" y="214"/>
                  <a:pt x="37" y="213"/>
                </a:cubicBezTo>
                <a:cubicBezTo>
                  <a:pt x="36" y="214"/>
                  <a:pt x="35" y="215"/>
                  <a:pt x="35" y="215"/>
                </a:cubicBezTo>
                <a:close/>
                <a:moveTo>
                  <a:pt x="48" y="223"/>
                </a:moveTo>
                <a:cubicBezTo>
                  <a:pt x="49" y="223"/>
                  <a:pt x="49" y="222"/>
                  <a:pt x="48" y="222"/>
                </a:cubicBezTo>
                <a:cubicBezTo>
                  <a:pt x="48" y="222"/>
                  <a:pt x="48" y="223"/>
                  <a:pt x="48" y="223"/>
                </a:cubicBezTo>
                <a:close/>
                <a:moveTo>
                  <a:pt x="38" y="217"/>
                </a:moveTo>
                <a:cubicBezTo>
                  <a:pt x="38" y="217"/>
                  <a:pt x="39" y="216"/>
                  <a:pt x="39" y="215"/>
                </a:cubicBezTo>
                <a:lnTo>
                  <a:pt x="38" y="217"/>
                </a:lnTo>
                <a:close/>
                <a:moveTo>
                  <a:pt x="43" y="223"/>
                </a:moveTo>
                <a:cubicBezTo>
                  <a:pt x="43" y="223"/>
                  <a:pt x="45" y="222"/>
                  <a:pt x="44" y="221"/>
                </a:cubicBezTo>
                <a:cubicBezTo>
                  <a:pt x="44" y="222"/>
                  <a:pt x="42" y="223"/>
                  <a:pt x="43" y="223"/>
                </a:cubicBezTo>
                <a:close/>
                <a:moveTo>
                  <a:pt x="62" y="237"/>
                </a:moveTo>
                <a:cubicBezTo>
                  <a:pt x="62" y="237"/>
                  <a:pt x="63" y="236"/>
                  <a:pt x="62" y="235"/>
                </a:cubicBezTo>
                <a:cubicBezTo>
                  <a:pt x="62" y="236"/>
                  <a:pt x="61" y="237"/>
                  <a:pt x="62" y="237"/>
                </a:cubicBezTo>
                <a:close/>
                <a:moveTo>
                  <a:pt x="30" y="213"/>
                </a:moveTo>
                <a:cubicBezTo>
                  <a:pt x="30" y="212"/>
                  <a:pt x="31" y="212"/>
                  <a:pt x="30" y="211"/>
                </a:cubicBezTo>
                <a:cubicBezTo>
                  <a:pt x="30" y="212"/>
                  <a:pt x="29" y="212"/>
                  <a:pt x="30" y="213"/>
                </a:cubicBezTo>
                <a:close/>
                <a:moveTo>
                  <a:pt x="49" y="228"/>
                </a:moveTo>
                <a:cubicBezTo>
                  <a:pt x="50" y="229"/>
                  <a:pt x="50" y="227"/>
                  <a:pt x="50" y="228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0" y="228"/>
                  <a:pt x="49" y="227"/>
                  <a:pt x="49" y="228"/>
                </a:cubicBezTo>
                <a:close/>
                <a:moveTo>
                  <a:pt x="44" y="225"/>
                </a:moveTo>
                <a:cubicBezTo>
                  <a:pt x="44" y="224"/>
                  <a:pt x="45" y="224"/>
                  <a:pt x="44" y="223"/>
                </a:cubicBezTo>
                <a:cubicBezTo>
                  <a:pt x="44" y="224"/>
                  <a:pt x="44" y="224"/>
                  <a:pt x="44" y="225"/>
                </a:cubicBezTo>
                <a:close/>
                <a:moveTo>
                  <a:pt x="64" y="238"/>
                </a:moveTo>
                <a:cubicBezTo>
                  <a:pt x="63" y="238"/>
                  <a:pt x="63" y="239"/>
                  <a:pt x="63" y="239"/>
                </a:cubicBezTo>
                <a:cubicBezTo>
                  <a:pt x="64" y="239"/>
                  <a:pt x="64" y="239"/>
                  <a:pt x="64" y="238"/>
                </a:cubicBezTo>
                <a:close/>
                <a:moveTo>
                  <a:pt x="29" y="217"/>
                </a:moveTo>
                <a:cubicBezTo>
                  <a:pt x="30" y="217"/>
                  <a:pt x="30" y="216"/>
                  <a:pt x="30" y="215"/>
                </a:cubicBezTo>
                <a:cubicBezTo>
                  <a:pt x="30" y="216"/>
                  <a:pt x="29" y="216"/>
                  <a:pt x="29" y="217"/>
                </a:cubicBezTo>
                <a:close/>
                <a:moveTo>
                  <a:pt x="55" y="237"/>
                </a:moveTo>
                <a:cubicBezTo>
                  <a:pt x="55" y="236"/>
                  <a:pt x="56" y="236"/>
                  <a:pt x="56" y="235"/>
                </a:cubicBezTo>
                <a:cubicBezTo>
                  <a:pt x="55" y="235"/>
                  <a:pt x="55" y="236"/>
                  <a:pt x="55" y="237"/>
                </a:cubicBezTo>
                <a:close/>
                <a:moveTo>
                  <a:pt x="47" y="231"/>
                </a:moveTo>
                <a:cubicBezTo>
                  <a:pt x="47" y="232"/>
                  <a:pt x="48" y="230"/>
                  <a:pt x="48" y="230"/>
                </a:cubicBezTo>
                <a:cubicBezTo>
                  <a:pt x="47" y="230"/>
                  <a:pt x="47" y="230"/>
                  <a:pt x="47" y="231"/>
                </a:cubicBezTo>
                <a:close/>
                <a:moveTo>
                  <a:pt x="61" y="240"/>
                </a:moveTo>
                <a:cubicBezTo>
                  <a:pt x="62" y="240"/>
                  <a:pt x="61" y="240"/>
                  <a:pt x="61" y="239"/>
                </a:cubicBezTo>
                <a:cubicBezTo>
                  <a:pt x="61" y="240"/>
                  <a:pt x="61" y="240"/>
                  <a:pt x="61" y="240"/>
                </a:cubicBezTo>
                <a:close/>
                <a:moveTo>
                  <a:pt x="34" y="223"/>
                </a:moveTo>
                <a:cubicBezTo>
                  <a:pt x="34" y="222"/>
                  <a:pt x="35" y="222"/>
                  <a:pt x="35" y="221"/>
                </a:cubicBezTo>
                <a:cubicBezTo>
                  <a:pt x="34" y="221"/>
                  <a:pt x="33" y="222"/>
                  <a:pt x="34" y="223"/>
                </a:cubicBezTo>
                <a:close/>
                <a:moveTo>
                  <a:pt x="26" y="217"/>
                </a:moveTo>
                <a:cubicBezTo>
                  <a:pt x="26" y="217"/>
                  <a:pt x="27" y="217"/>
                  <a:pt x="26" y="216"/>
                </a:cubicBezTo>
                <a:cubicBezTo>
                  <a:pt x="26" y="217"/>
                  <a:pt x="26" y="217"/>
                  <a:pt x="26" y="217"/>
                </a:cubicBezTo>
                <a:close/>
                <a:moveTo>
                  <a:pt x="32" y="222"/>
                </a:moveTo>
                <a:cubicBezTo>
                  <a:pt x="33" y="222"/>
                  <a:pt x="33" y="222"/>
                  <a:pt x="33" y="221"/>
                </a:cubicBezTo>
                <a:cubicBezTo>
                  <a:pt x="32" y="221"/>
                  <a:pt x="32" y="222"/>
                  <a:pt x="32" y="222"/>
                </a:cubicBezTo>
                <a:close/>
                <a:moveTo>
                  <a:pt x="27" y="218"/>
                </a:moveTo>
                <a:cubicBezTo>
                  <a:pt x="27" y="219"/>
                  <a:pt x="26" y="220"/>
                  <a:pt x="27" y="221"/>
                </a:cubicBezTo>
                <a:cubicBezTo>
                  <a:pt x="27" y="220"/>
                  <a:pt x="27" y="220"/>
                  <a:pt x="28" y="219"/>
                </a:cubicBezTo>
                <a:cubicBezTo>
                  <a:pt x="28" y="219"/>
                  <a:pt x="28" y="218"/>
                  <a:pt x="27" y="218"/>
                </a:cubicBezTo>
                <a:close/>
                <a:moveTo>
                  <a:pt x="32" y="225"/>
                </a:moveTo>
                <a:cubicBezTo>
                  <a:pt x="33" y="224"/>
                  <a:pt x="33" y="224"/>
                  <a:pt x="34" y="223"/>
                </a:cubicBezTo>
                <a:cubicBezTo>
                  <a:pt x="33" y="223"/>
                  <a:pt x="33" y="223"/>
                  <a:pt x="33" y="223"/>
                </a:cubicBezTo>
                <a:cubicBezTo>
                  <a:pt x="32" y="223"/>
                  <a:pt x="32" y="224"/>
                  <a:pt x="32" y="225"/>
                </a:cubicBezTo>
                <a:close/>
                <a:moveTo>
                  <a:pt x="23" y="221"/>
                </a:moveTo>
                <a:cubicBezTo>
                  <a:pt x="24" y="220"/>
                  <a:pt x="25" y="219"/>
                  <a:pt x="26" y="217"/>
                </a:cubicBezTo>
                <a:cubicBezTo>
                  <a:pt x="25" y="219"/>
                  <a:pt x="24" y="220"/>
                  <a:pt x="23" y="221"/>
                </a:cubicBezTo>
                <a:close/>
                <a:moveTo>
                  <a:pt x="57" y="242"/>
                </a:moveTo>
                <a:cubicBezTo>
                  <a:pt x="58" y="243"/>
                  <a:pt x="58" y="243"/>
                  <a:pt x="58" y="243"/>
                </a:cubicBezTo>
                <a:cubicBezTo>
                  <a:pt x="59" y="243"/>
                  <a:pt x="58" y="242"/>
                  <a:pt x="58" y="241"/>
                </a:cubicBezTo>
                <a:lnTo>
                  <a:pt x="57" y="242"/>
                </a:lnTo>
                <a:close/>
                <a:moveTo>
                  <a:pt x="25" y="220"/>
                </a:moveTo>
                <a:cubicBezTo>
                  <a:pt x="26" y="220"/>
                  <a:pt x="26" y="219"/>
                  <a:pt x="26" y="218"/>
                </a:cubicBezTo>
                <a:cubicBezTo>
                  <a:pt x="26" y="218"/>
                  <a:pt x="25" y="219"/>
                  <a:pt x="25" y="220"/>
                </a:cubicBezTo>
                <a:close/>
                <a:moveTo>
                  <a:pt x="44" y="234"/>
                </a:moveTo>
                <a:cubicBezTo>
                  <a:pt x="44" y="234"/>
                  <a:pt x="45" y="233"/>
                  <a:pt x="45" y="233"/>
                </a:cubicBezTo>
                <a:cubicBezTo>
                  <a:pt x="44" y="233"/>
                  <a:pt x="43" y="233"/>
                  <a:pt x="44" y="234"/>
                </a:cubicBezTo>
                <a:close/>
                <a:moveTo>
                  <a:pt x="49" y="243"/>
                </a:moveTo>
                <a:cubicBezTo>
                  <a:pt x="50" y="242"/>
                  <a:pt x="52" y="240"/>
                  <a:pt x="52" y="239"/>
                </a:cubicBezTo>
                <a:cubicBezTo>
                  <a:pt x="51" y="241"/>
                  <a:pt x="49" y="241"/>
                  <a:pt x="49" y="243"/>
                </a:cubicBezTo>
                <a:close/>
                <a:moveTo>
                  <a:pt x="31" y="225"/>
                </a:moveTo>
                <a:cubicBezTo>
                  <a:pt x="32" y="225"/>
                  <a:pt x="31" y="226"/>
                  <a:pt x="31" y="226"/>
                </a:cubicBezTo>
                <a:cubicBezTo>
                  <a:pt x="32" y="226"/>
                  <a:pt x="32" y="226"/>
                  <a:pt x="32" y="225"/>
                </a:cubicBezTo>
                <a:cubicBezTo>
                  <a:pt x="32" y="225"/>
                  <a:pt x="32" y="225"/>
                  <a:pt x="31" y="225"/>
                </a:cubicBezTo>
                <a:close/>
                <a:moveTo>
                  <a:pt x="42" y="242"/>
                </a:moveTo>
                <a:cubicBezTo>
                  <a:pt x="43" y="241"/>
                  <a:pt x="45" y="239"/>
                  <a:pt x="46" y="236"/>
                </a:cubicBezTo>
                <a:cubicBezTo>
                  <a:pt x="46" y="237"/>
                  <a:pt x="46" y="238"/>
                  <a:pt x="47" y="237"/>
                </a:cubicBezTo>
                <a:cubicBezTo>
                  <a:pt x="47" y="236"/>
                  <a:pt x="46" y="236"/>
                  <a:pt x="46" y="235"/>
                </a:cubicBezTo>
                <a:cubicBezTo>
                  <a:pt x="45" y="238"/>
                  <a:pt x="42" y="240"/>
                  <a:pt x="42" y="242"/>
                </a:cubicBezTo>
                <a:close/>
                <a:moveTo>
                  <a:pt x="23" y="220"/>
                </a:moveTo>
                <a:cubicBezTo>
                  <a:pt x="23" y="220"/>
                  <a:pt x="22" y="220"/>
                  <a:pt x="23" y="219"/>
                </a:cubicBezTo>
                <a:cubicBezTo>
                  <a:pt x="22" y="219"/>
                  <a:pt x="22" y="219"/>
                  <a:pt x="22" y="219"/>
                </a:cubicBezTo>
                <a:cubicBezTo>
                  <a:pt x="22" y="219"/>
                  <a:pt x="22" y="221"/>
                  <a:pt x="23" y="220"/>
                </a:cubicBezTo>
                <a:close/>
                <a:moveTo>
                  <a:pt x="30" y="227"/>
                </a:moveTo>
                <a:cubicBezTo>
                  <a:pt x="30" y="227"/>
                  <a:pt x="30" y="227"/>
                  <a:pt x="31" y="228"/>
                </a:cubicBezTo>
                <a:cubicBezTo>
                  <a:pt x="31" y="227"/>
                  <a:pt x="31" y="227"/>
                  <a:pt x="31" y="227"/>
                </a:cubicBezTo>
                <a:cubicBezTo>
                  <a:pt x="31" y="226"/>
                  <a:pt x="32" y="227"/>
                  <a:pt x="31" y="226"/>
                </a:cubicBezTo>
                <a:cubicBezTo>
                  <a:pt x="31" y="226"/>
                  <a:pt x="31" y="226"/>
                  <a:pt x="30" y="227"/>
                </a:cubicBezTo>
                <a:close/>
                <a:moveTo>
                  <a:pt x="31" y="230"/>
                </a:moveTo>
                <a:cubicBezTo>
                  <a:pt x="32" y="229"/>
                  <a:pt x="33" y="228"/>
                  <a:pt x="33" y="228"/>
                </a:cubicBezTo>
                <a:cubicBezTo>
                  <a:pt x="32" y="228"/>
                  <a:pt x="31" y="229"/>
                  <a:pt x="31" y="230"/>
                </a:cubicBezTo>
                <a:close/>
                <a:moveTo>
                  <a:pt x="57" y="246"/>
                </a:moveTo>
                <a:cubicBezTo>
                  <a:pt x="57" y="246"/>
                  <a:pt x="57" y="246"/>
                  <a:pt x="58" y="246"/>
                </a:cubicBezTo>
                <a:cubicBezTo>
                  <a:pt x="57" y="246"/>
                  <a:pt x="57" y="246"/>
                  <a:pt x="57" y="246"/>
                </a:cubicBezTo>
                <a:close/>
                <a:moveTo>
                  <a:pt x="21" y="224"/>
                </a:moveTo>
                <a:cubicBezTo>
                  <a:pt x="22" y="224"/>
                  <a:pt x="22" y="223"/>
                  <a:pt x="22" y="223"/>
                </a:cubicBezTo>
                <a:cubicBezTo>
                  <a:pt x="22" y="223"/>
                  <a:pt x="21" y="224"/>
                  <a:pt x="21" y="224"/>
                </a:cubicBezTo>
                <a:close/>
                <a:moveTo>
                  <a:pt x="52" y="249"/>
                </a:moveTo>
                <a:cubicBezTo>
                  <a:pt x="52" y="249"/>
                  <a:pt x="52" y="249"/>
                  <a:pt x="51" y="249"/>
                </a:cubicBezTo>
                <a:cubicBezTo>
                  <a:pt x="52" y="250"/>
                  <a:pt x="52" y="249"/>
                  <a:pt x="52" y="250"/>
                </a:cubicBezTo>
                <a:cubicBezTo>
                  <a:pt x="53" y="248"/>
                  <a:pt x="53" y="248"/>
                  <a:pt x="54" y="247"/>
                </a:cubicBezTo>
                <a:cubicBezTo>
                  <a:pt x="53" y="247"/>
                  <a:pt x="52" y="248"/>
                  <a:pt x="52" y="249"/>
                </a:cubicBezTo>
                <a:close/>
                <a:moveTo>
                  <a:pt x="29" y="230"/>
                </a:moveTo>
                <a:cubicBezTo>
                  <a:pt x="29" y="230"/>
                  <a:pt x="29" y="230"/>
                  <a:pt x="29" y="230"/>
                </a:cubicBezTo>
                <a:cubicBezTo>
                  <a:pt x="29" y="229"/>
                  <a:pt x="28" y="230"/>
                  <a:pt x="29" y="230"/>
                </a:cubicBezTo>
                <a:close/>
                <a:moveTo>
                  <a:pt x="54" y="249"/>
                </a:moveTo>
                <a:cubicBezTo>
                  <a:pt x="55" y="250"/>
                  <a:pt x="54" y="251"/>
                  <a:pt x="55" y="250"/>
                </a:cubicBezTo>
                <a:cubicBezTo>
                  <a:pt x="56" y="251"/>
                  <a:pt x="55" y="250"/>
                  <a:pt x="55" y="251"/>
                </a:cubicBezTo>
                <a:cubicBezTo>
                  <a:pt x="56" y="251"/>
                  <a:pt x="56" y="250"/>
                  <a:pt x="56" y="250"/>
                </a:cubicBezTo>
                <a:cubicBezTo>
                  <a:pt x="55" y="249"/>
                  <a:pt x="55" y="249"/>
                  <a:pt x="54" y="249"/>
                </a:cubicBezTo>
                <a:close/>
                <a:moveTo>
                  <a:pt x="47" y="245"/>
                </a:moveTo>
                <a:cubicBezTo>
                  <a:pt x="47" y="246"/>
                  <a:pt x="46" y="246"/>
                  <a:pt x="47" y="246"/>
                </a:cubicBezTo>
                <a:cubicBezTo>
                  <a:pt x="48" y="245"/>
                  <a:pt x="48" y="245"/>
                  <a:pt x="48" y="245"/>
                </a:cubicBezTo>
                <a:cubicBezTo>
                  <a:pt x="48" y="245"/>
                  <a:pt x="47" y="245"/>
                  <a:pt x="47" y="245"/>
                </a:cubicBezTo>
                <a:close/>
                <a:moveTo>
                  <a:pt x="28" y="231"/>
                </a:moveTo>
                <a:cubicBezTo>
                  <a:pt x="28" y="232"/>
                  <a:pt x="27" y="232"/>
                  <a:pt x="27" y="233"/>
                </a:cubicBezTo>
                <a:cubicBezTo>
                  <a:pt x="28" y="232"/>
                  <a:pt x="28" y="231"/>
                  <a:pt x="28" y="231"/>
                </a:cubicBezTo>
                <a:cubicBezTo>
                  <a:pt x="28" y="231"/>
                  <a:pt x="28" y="230"/>
                  <a:pt x="28" y="231"/>
                </a:cubicBezTo>
                <a:close/>
                <a:moveTo>
                  <a:pt x="28" y="235"/>
                </a:moveTo>
                <a:cubicBezTo>
                  <a:pt x="29" y="234"/>
                  <a:pt x="30" y="233"/>
                  <a:pt x="29" y="232"/>
                </a:cubicBezTo>
                <a:cubicBezTo>
                  <a:pt x="29" y="233"/>
                  <a:pt x="29" y="234"/>
                  <a:pt x="28" y="235"/>
                </a:cubicBezTo>
                <a:close/>
                <a:moveTo>
                  <a:pt x="48" y="247"/>
                </a:moveTo>
                <a:cubicBezTo>
                  <a:pt x="48" y="248"/>
                  <a:pt x="49" y="248"/>
                  <a:pt x="49" y="248"/>
                </a:cubicBezTo>
                <a:cubicBezTo>
                  <a:pt x="49" y="248"/>
                  <a:pt x="49" y="248"/>
                  <a:pt x="49" y="248"/>
                </a:cubicBezTo>
                <a:cubicBezTo>
                  <a:pt x="49" y="248"/>
                  <a:pt x="49" y="247"/>
                  <a:pt x="48" y="247"/>
                </a:cubicBezTo>
                <a:close/>
                <a:moveTo>
                  <a:pt x="17" y="226"/>
                </a:moveTo>
                <a:cubicBezTo>
                  <a:pt x="17" y="226"/>
                  <a:pt x="17" y="227"/>
                  <a:pt x="17" y="227"/>
                </a:cubicBezTo>
                <a:cubicBezTo>
                  <a:pt x="17" y="226"/>
                  <a:pt x="18" y="227"/>
                  <a:pt x="18" y="227"/>
                </a:cubicBezTo>
                <a:cubicBezTo>
                  <a:pt x="18" y="226"/>
                  <a:pt x="17" y="226"/>
                  <a:pt x="17" y="225"/>
                </a:cubicBezTo>
                <a:lnTo>
                  <a:pt x="17" y="226"/>
                </a:lnTo>
                <a:close/>
                <a:moveTo>
                  <a:pt x="41" y="244"/>
                </a:moveTo>
                <a:cubicBezTo>
                  <a:pt x="41" y="244"/>
                  <a:pt x="42" y="243"/>
                  <a:pt x="41" y="243"/>
                </a:cubicBezTo>
                <a:cubicBezTo>
                  <a:pt x="40" y="245"/>
                  <a:pt x="39" y="245"/>
                  <a:pt x="41" y="244"/>
                </a:cubicBezTo>
                <a:close/>
                <a:moveTo>
                  <a:pt x="50" y="252"/>
                </a:moveTo>
                <a:cubicBezTo>
                  <a:pt x="50" y="251"/>
                  <a:pt x="51" y="252"/>
                  <a:pt x="51" y="252"/>
                </a:cubicBezTo>
                <a:cubicBezTo>
                  <a:pt x="50" y="252"/>
                  <a:pt x="51" y="251"/>
                  <a:pt x="51" y="250"/>
                </a:cubicBezTo>
                <a:cubicBezTo>
                  <a:pt x="51" y="252"/>
                  <a:pt x="49" y="251"/>
                  <a:pt x="50" y="252"/>
                </a:cubicBezTo>
                <a:close/>
                <a:moveTo>
                  <a:pt x="42" y="245"/>
                </a:moveTo>
                <a:cubicBezTo>
                  <a:pt x="42" y="246"/>
                  <a:pt x="42" y="246"/>
                  <a:pt x="43" y="246"/>
                </a:cubicBezTo>
                <a:cubicBezTo>
                  <a:pt x="43" y="245"/>
                  <a:pt x="42" y="245"/>
                  <a:pt x="42" y="245"/>
                </a:cubicBezTo>
                <a:close/>
                <a:moveTo>
                  <a:pt x="53" y="255"/>
                </a:moveTo>
                <a:cubicBezTo>
                  <a:pt x="53" y="254"/>
                  <a:pt x="54" y="254"/>
                  <a:pt x="53" y="253"/>
                </a:cubicBezTo>
                <a:cubicBezTo>
                  <a:pt x="53" y="254"/>
                  <a:pt x="52" y="254"/>
                  <a:pt x="53" y="255"/>
                </a:cubicBezTo>
                <a:close/>
                <a:moveTo>
                  <a:pt x="40" y="247"/>
                </a:moveTo>
                <a:cubicBezTo>
                  <a:pt x="41" y="247"/>
                  <a:pt x="42" y="246"/>
                  <a:pt x="41" y="246"/>
                </a:cubicBezTo>
                <a:lnTo>
                  <a:pt x="40" y="247"/>
                </a:lnTo>
                <a:close/>
                <a:moveTo>
                  <a:pt x="43" y="248"/>
                </a:moveTo>
                <a:cubicBezTo>
                  <a:pt x="44" y="249"/>
                  <a:pt x="44" y="249"/>
                  <a:pt x="44" y="249"/>
                </a:cubicBezTo>
                <a:cubicBezTo>
                  <a:pt x="44" y="248"/>
                  <a:pt x="43" y="248"/>
                  <a:pt x="43" y="248"/>
                </a:cubicBezTo>
                <a:close/>
                <a:moveTo>
                  <a:pt x="15" y="234"/>
                </a:moveTo>
                <a:cubicBezTo>
                  <a:pt x="15" y="233"/>
                  <a:pt x="15" y="233"/>
                  <a:pt x="15" y="232"/>
                </a:cubicBezTo>
                <a:cubicBezTo>
                  <a:pt x="15" y="233"/>
                  <a:pt x="15" y="233"/>
                  <a:pt x="15" y="233"/>
                </a:cubicBezTo>
                <a:cubicBezTo>
                  <a:pt x="16" y="234"/>
                  <a:pt x="16" y="234"/>
                  <a:pt x="16" y="234"/>
                </a:cubicBezTo>
                <a:cubicBezTo>
                  <a:pt x="17" y="232"/>
                  <a:pt x="17" y="233"/>
                  <a:pt x="18" y="231"/>
                </a:cubicBezTo>
                <a:cubicBezTo>
                  <a:pt x="18" y="231"/>
                  <a:pt x="17" y="231"/>
                  <a:pt x="17" y="230"/>
                </a:cubicBezTo>
                <a:cubicBezTo>
                  <a:pt x="17" y="230"/>
                  <a:pt x="17" y="231"/>
                  <a:pt x="17" y="230"/>
                </a:cubicBezTo>
                <a:cubicBezTo>
                  <a:pt x="17" y="232"/>
                  <a:pt x="16" y="232"/>
                  <a:pt x="15" y="234"/>
                </a:cubicBezTo>
                <a:close/>
                <a:moveTo>
                  <a:pt x="51" y="255"/>
                </a:moveTo>
                <a:cubicBezTo>
                  <a:pt x="51" y="256"/>
                  <a:pt x="50" y="257"/>
                  <a:pt x="51" y="257"/>
                </a:cubicBezTo>
                <a:cubicBezTo>
                  <a:pt x="51" y="256"/>
                  <a:pt x="52" y="256"/>
                  <a:pt x="52" y="255"/>
                </a:cubicBezTo>
                <a:cubicBezTo>
                  <a:pt x="51" y="255"/>
                  <a:pt x="51" y="255"/>
                  <a:pt x="51" y="255"/>
                </a:cubicBezTo>
                <a:close/>
                <a:moveTo>
                  <a:pt x="20" y="235"/>
                </a:moveTo>
                <a:cubicBezTo>
                  <a:pt x="19" y="235"/>
                  <a:pt x="19" y="236"/>
                  <a:pt x="19" y="236"/>
                </a:cubicBezTo>
                <a:cubicBezTo>
                  <a:pt x="20" y="236"/>
                  <a:pt x="20" y="236"/>
                  <a:pt x="20" y="236"/>
                </a:cubicBezTo>
                <a:cubicBezTo>
                  <a:pt x="20" y="236"/>
                  <a:pt x="21" y="235"/>
                  <a:pt x="21" y="235"/>
                </a:cubicBezTo>
                <a:cubicBezTo>
                  <a:pt x="20" y="235"/>
                  <a:pt x="20" y="236"/>
                  <a:pt x="20" y="235"/>
                </a:cubicBezTo>
                <a:close/>
                <a:moveTo>
                  <a:pt x="21" y="238"/>
                </a:moveTo>
                <a:cubicBezTo>
                  <a:pt x="21" y="237"/>
                  <a:pt x="22" y="237"/>
                  <a:pt x="22" y="236"/>
                </a:cubicBezTo>
                <a:cubicBezTo>
                  <a:pt x="21" y="236"/>
                  <a:pt x="21" y="237"/>
                  <a:pt x="21" y="238"/>
                </a:cubicBezTo>
                <a:close/>
                <a:moveTo>
                  <a:pt x="17" y="236"/>
                </a:moveTo>
                <a:cubicBezTo>
                  <a:pt x="18" y="236"/>
                  <a:pt x="18" y="235"/>
                  <a:pt x="18" y="235"/>
                </a:cubicBezTo>
                <a:cubicBezTo>
                  <a:pt x="18" y="235"/>
                  <a:pt x="17" y="236"/>
                  <a:pt x="17" y="236"/>
                </a:cubicBezTo>
                <a:close/>
                <a:moveTo>
                  <a:pt x="23" y="243"/>
                </a:moveTo>
                <a:cubicBezTo>
                  <a:pt x="24" y="243"/>
                  <a:pt x="25" y="241"/>
                  <a:pt x="26" y="240"/>
                </a:cubicBezTo>
                <a:cubicBezTo>
                  <a:pt x="25" y="240"/>
                  <a:pt x="25" y="240"/>
                  <a:pt x="25" y="240"/>
                </a:cubicBezTo>
                <a:cubicBezTo>
                  <a:pt x="24" y="241"/>
                  <a:pt x="24" y="242"/>
                  <a:pt x="23" y="243"/>
                </a:cubicBezTo>
                <a:close/>
                <a:moveTo>
                  <a:pt x="17" y="238"/>
                </a:moveTo>
                <a:cubicBezTo>
                  <a:pt x="17" y="237"/>
                  <a:pt x="18" y="237"/>
                  <a:pt x="18" y="236"/>
                </a:cubicBezTo>
                <a:cubicBezTo>
                  <a:pt x="17" y="236"/>
                  <a:pt x="16" y="237"/>
                  <a:pt x="17" y="238"/>
                </a:cubicBezTo>
                <a:close/>
                <a:moveTo>
                  <a:pt x="35" y="251"/>
                </a:moveTo>
                <a:cubicBezTo>
                  <a:pt x="35" y="252"/>
                  <a:pt x="36" y="250"/>
                  <a:pt x="36" y="250"/>
                </a:cubicBezTo>
                <a:lnTo>
                  <a:pt x="35" y="251"/>
                </a:lnTo>
                <a:close/>
                <a:moveTo>
                  <a:pt x="38" y="255"/>
                </a:moveTo>
                <a:cubicBezTo>
                  <a:pt x="39" y="254"/>
                  <a:pt x="39" y="254"/>
                  <a:pt x="39" y="254"/>
                </a:cubicBezTo>
                <a:cubicBezTo>
                  <a:pt x="39" y="254"/>
                  <a:pt x="38" y="254"/>
                  <a:pt x="38" y="255"/>
                </a:cubicBezTo>
                <a:close/>
                <a:moveTo>
                  <a:pt x="12" y="236"/>
                </a:moveTo>
                <a:cubicBezTo>
                  <a:pt x="12" y="236"/>
                  <a:pt x="12" y="237"/>
                  <a:pt x="12" y="237"/>
                </a:cubicBezTo>
                <a:cubicBezTo>
                  <a:pt x="13" y="236"/>
                  <a:pt x="13" y="236"/>
                  <a:pt x="13" y="236"/>
                </a:cubicBezTo>
                <a:cubicBezTo>
                  <a:pt x="13" y="236"/>
                  <a:pt x="12" y="236"/>
                  <a:pt x="12" y="236"/>
                </a:cubicBezTo>
                <a:close/>
                <a:moveTo>
                  <a:pt x="38" y="253"/>
                </a:moveTo>
                <a:cubicBezTo>
                  <a:pt x="36" y="252"/>
                  <a:pt x="36" y="252"/>
                  <a:pt x="36" y="252"/>
                </a:cubicBezTo>
                <a:cubicBezTo>
                  <a:pt x="36" y="253"/>
                  <a:pt x="37" y="254"/>
                  <a:pt x="38" y="253"/>
                </a:cubicBezTo>
                <a:close/>
                <a:moveTo>
                  <a:pt x="12" y="239"/>
                </a:moveTo>
                <a:cubicBezTo>
                  <a:pt x="13" y="238"/>
                  <a:pt x="13" y="238"/>
                  <a:pt x="13" y="238"/>
                </a:cubicBezTo>
                <a:cubicBezTo>
                  <a:pt x="13" y="238"/>
                  <a:pt x="13" y="239"/>
                  <a:pt x="13" y="238"/>
                </a:cubicBezTo>
                <a:cubicBezTo>
                  <a:pt x="12" y="238"/>
                  <a:pt x="14" y="237"/>
                  <a:pt x="13" y="237"/>
                </a:cubicBezTo>
                <a:cubicBezTo>
                  <a:pt x="12" y="237"/>
                  <a:pt x="12" y="238"/>
                  <a:pt x="12" y="239"/>
                </a:cubicBezTo>
                <a:close/>
                <a:moveTo>
                  <a:pt x="35" y="256"/>
                </a:moveTo>
                <a:cubicBezTo>
                  <a:pt x="35" y="256"/>
                  <a:pt x="36" y="257"/>
                  <a:pt x="36" y="257"/>
                </a:cubicBezTo>
                <a:cubicBezTo>
                  <a:pt x="36" y="256"/>
                  <a:pt x="35" y="256"/>
                  <a:pt x="35" y="256"/>
                </a:cubicBezTo>
                <a:close/>
                <a:moveTo>
                  <a:pt x="27" y="255"/>
                </a:moveTo>
                <a:cubicBezTo>
                  <a:pt x="27" y="255"/>
                  <a:pt x="28" y="254"/>
                  <a:pt x="28" y="254"/>
                </a:cubicBezTo>
                <a:cubicBezTo>
                  <a:pt x="27" y="254"/>
                  <a:pt x="27" y="254"/>
                  <a:pt x="27" y="255"/>
                </a:cubicBezTo>
                <a:close/>
                <a:moveTo>
                  <a:pt x="8" y="244"/>
                </a:moveTo>
                <a:cubicBezTo>
                  <a:pt x="7" y="244"/>
                  <a:pt x="7" y="244"/>
                  <a:pt x="7" y="244"/>
                </a:cubicBezTo>
                <a:cubicBezTo>
                  <a:pt x="8" y="245"/>
                  <a:pt x="8" y="243"/>
                  <a:pt x="7" y="243"/>
                </a:cubicBezTo>
                <a:cubicBezTo>
                  <a:pt x="7" y="243"/>
                  <a:pt x="7" y="243"/>
                  <a:pt x="8" y="244"/>
                </a:cubicBezTo>
                <a:close/>
                <a:moveTo>
                  <a:pt x="6" y="247"/>
                </a:moveTo>
                <a:cubicBezTo>
                  <a:pt x="7" y="248"/>
                  <a:pt x="9" y="244"/>
                  <a:pt x="8" y="244"/>
                </a:cubicBezTo>
                <a:cubicBezTo>
                  <a:pt x="7" y="245"/>
                  <a:pt x="7" y="246"/>
                  <a:pt x="6" y="247"/>
                </a:cubicBezTo>
                <a:close/>
                <a:moveTo>
                  <a:pt x="11" y="248"/>
                </a:moveTo>
                <a:cubicBezTo>
                  <a:pt x="12" y="248"/>
                  <a:pt x="12" y="247"/>
                  <a:pt x="11" y="247"/>
                </a:cubicBezTo>
                <a:cubicBezTo>
                  <a:pt x="11" y="247"/>
                  <a:pt x="11" y="248"/>
                  <a:pt x="11" y="248"/>
                </a:cubicBezTo>
                <a:close/>
                <a:moveTo>
                  <a:pt x="32" y="264"/>
                </a:moveTo>
                <a:cubicBezTo>
                  <a:pt x="33" y="264"/>
                  <a:pt x="33" y="264"/>
                  <a:pt x="33" y="263"/>
                </a:cubicBezTo>
                <a:cubicBezTo>
                  <a:pt x="32" y="263"/>
                  <a:pt x="32" y="263"/>
                  <a:pt x="32" y="264"/>
                </a:cubicBezTo>
                <a:close/>
                <a:moveTo>
                  <a:pt x="10" y="250"/>
                </a:moveTo>
                <a:cubicBezTo>
                  <a:pt x="10" y="250"/>
                  <a:pt x="11" y="249"/>
                  <a:pt x="11" y="249"/>
                </a:cubicBezTo>
                <a:cubicBezTo>
                  <a:pt x="10" y="248"/>
                  <a:pt x="10" y="248"/>
                  <a:pt x="10" y="248"/>
                </a:cubicBezTo>
                <a:cubicBezTo>
                  <a:pt x="10" y="249"/>
                  <a:pt x="9" y="249"/>
                  <a:pt x="10" y="250"/>
                </a:cubicBezTo>
                <a:close/>
                <a:moveTo>
                  <a:pt x="7" y="252"/>
                </a:moveTo>
                <a:cubicBezTo>
                  <a:pt x="7" y="251"/>
                  <a:pt x="9" y="249"/>
                  <a:pt x="8" y="248"/>
                </a:cubicBezTo>
                <a:cubicBezTo>
                  <a:pt x="8" y="249"/>
                  <a:pt x="6" y="251"/>
                  <a:pt x="7" y="252"/>
                </a:cubicBezTo>
                <a:close/>
                <a:moveTo>
                  <a:pt x="3" y="247"/>
                </a:moveTo>
                <a:cubicBezTo>
                  <a:pt x="3" y="246"/>
                  <a:pt x="4" y="246"/>
                  <a:pt x="4" y="246"/>
                </a:cubicBezTo>
                <a:cubicBezTo>
                  <a:pt x="3" y="246"/>
                  <a:pt x="2" y="246"/>
                  <a:pt x="3" y="247"/>
                </a:cubicBezTo>
                <a:close/>
                <a:moveTo>
                  <a:pt x="0" y="255"/>
                </a:moveTo>
                <a:cubicBezTo>
                  <a:pt x="1" y="253"/>
                  <a:pt x="3" y="253"/>
                  <a:pt x="2" y="251"/>
                </a:cubicBezTo>
                <a:cubicBezTo>
                  <a:pt x="2" y="253"/>
                  <a:pt x="0" y="254"/>
                  <a:pt x="0" y="255"/>
                </a:cubicBezTo>
                <a:close/>
                <a:moveTo>
                  <a:pt x="30" y="271"/>
                </a:moveTo>
                <a:cubicBezTo>
                  <a:pt x="30" y="271"/>
                  <a:pt x="31" y="271"/>
                  <a:pt x="31" y="271"/>
                </a:cubicBezTo>
                <a:cubicBezTo>
                  <a:pt x="31" y="271"/>
                  <a:pt x="30" y="270"/>
                  <a:pt x="30" y="271"/>
                </a:cubicBezTo>
                <a:close/>
                <a:moveTo>
                  <a:pt x="34" y="274"/>
                </a:moveTo>
                <a:cubicBezTo>
                  <a:pt x="35" y="275"/>
                  <a:pt x="34" y="275"/>
                  <a:pt x="35" y="275"/>
                </a:cubicBezTo>
                <a:cubicBezTo>
                  <a:pt x="36" y="275"/>
                  <a:pt x="35" y="275"/>
                  <a:pt x="35" y="274"/>
                </a:cubicBezTo>
                <a:cubicBezTo>
                  <a:pt x="35" y="274"/>
                  <a:pt x="35" y="274"/>
                  <a:pt x="34" y="274"/>
                </a:cubicBezTo>
                <a:close/>
                <a:moveTo>
                  <a:pt x="3" y="254"/>
                </a:moveTo>
                <a:cubicBezTo>
                  <a:pt x="2" y="254"/>
                  <a:pt x="2" y="254"/>
                  <a:pt x="2" y="253"/>
                </a:cubicBezTo>
                <a:cubicBezTo>
                  <a:pt x="2" y="254"/>
                  <a:pt x="2" y="254"/>
                  <a:pt x="2" y="254"/>
                </a:cubicBezTo>
                <a:cubicBezTo>
                  <a:pt x="2" y="254"/>
                  <a:pt x="4" y="254"/>
                  <a:pt x="3" y="253"/>
                </a:cubicBezTo>
                <a:lnTo>
                  <a:pt x="3" y="254"/>
                </a:lnTo>
                <a:close/>
                <a:moveTo>
                  <a:pt x="27" y="271"/>
                </a:moveTo>
                <a:cubicBezTo>
                  <a:pt x="27" y="271"/>
                  <a:pt x="27" y="272"/>
                  <a:pt x="28" y="271"/>
                </a:cubicBezTo>
                <a:cubicBezTo>
                  <a:pt x="28" y="271"/>
                  <a:pt x="27" y="270"/>
                  <a:pt x="27" y="271"/>
                </a:cubicBezTo>
                <a:close/>
                <a:moveTo>
                  <a:pt x="31" y="278"/>
                </a:moveTo>
                <a:cubicBezTo>
                  <a:pt x="31" y="277"/>
                  <a:pt x="30" y="277"/>
                  <a:pt x="30" y="276"/>
                </a:cubicBezTo>
                <a:cubicBezTo>
                  <a:pt x="30" y="277"/>
                  <a:pt x="31" y="277"/>
                  <a:pt x="31" y="278"/>
                </a:cubicBezTo>
                <a:close/>
                <a:moveTo>
                  <a:pt x="31" y="281"/>
                </a:moveTo>
                <a:cubicBezTo>
                  <a:pt x="32" y="281"/>
                  <a:pt x="32" y="281"/>
                  <a:pt x="32" y="281"/>
                </a:cubicBezTo>
                <a:cubicBezTo>
                  <a:pt x="32" y="280"/>
                  <a:pt x="32" y="280"/>
                  <a:pt x="33" y="280"/>
                </a:cubicBezTo>
                <a:cubicBezTo>
                  <a:pt x="33" y="280"/>
                  <a:pt x="33" y="279"/>
                  <a:pt x="33" y="279"/>
                </a:cubicBezTo>
                <a:cubicBezTo>
                  <a:pt x="32" y="280"/>
                  <a:pt x="32" y="281"/>
                  <a:pt x="31" y="281"/>
                </a:cubicBezTo>
                <a:close/>
                <a:moveTo>
                  <a:pt x="782" y="255"/>
                </a:moveTo>
                <a:cubicBezTo>
                  <a:pt x="781" y="255"/>
                  <a:pt x="779" y="253"/>
                  <a:pt x="779" y="256"/>
                </a:cubicBezTo>
                <a:cubicBezTo>
                  <a:pt x="781" y="259"/>
                  <a:pt x="782" y="261"/>
                  <a:pt x="783" y="263"/>
                </a:cubicBezTo>
                <a:cubicBezTo>
                  <a:pt x="781" y="263"/>
                  <a:pt x="777" y="259"/>
                  <a:pt x="774" y="258"/>
                </a:cubicBezTo>
                <a:cubicBezTo>
                  <a:pt x="775" y="259"/>
                  <a:pt x="777" y="263"/>
                  <a:pt x="778" y="264"/>
                </a:cubicBezTo>
                <a:cubicBezTo>
                  <a:pt x="779" y="267"/>
                  <a:pt x="779" y="268"/>
                  <a:pt x="780" y="271"/>
                </a:cubicBezTo>
                <a:cubicBezTo>
                  <a:pt x="779" y="271"/>
                  <a:pt x="779" y="271"/>
                  <a:pt x="779" y="272"/>
                </a:cubicBezTo>
                <a:cubicBezTo>
                  <a:pt x="776" y="269"/>
                  <a:pt x="775" y="267"/>
                  <a:pt x="772" y="264"/>
                </a:cubicBezTo>
                <a:cubicBezTo>
                  <a:pt x="771" y="262"/>
                  <a:pt x="772" y="262"/>
                  <a:pt x="771" y="260"/>
                </a:cubicBezTo>
                <a:cubicBezTo>
                  <a:pt x="770" y="259"/>
                  <a:pt x="767" y="254"/>
                  <a:pt x="766" y="252"/>
                </a:cubicBezTo>
                <a:cubicBezTo>
                  <a:pt x="766" y="254"/>
                  <a:pt x="763" y="249"/>
                  <a:pt x="762" y="246"/>
                </a:cubicBezTo>
                <a:cubicBezTo>
                  <a:pt x="763" y="250"/>
                  <a:pt x="761" y="249"/>
                  <a:pt x="764" y="255"/>
                </a:cubicBezTo>
                <a:cubicBezTo>
                  <a:pt x="763" y="252"/>
                  <a:pt x="764" y="254"/>
                  <a:pt x="765" y="256"/>
                </a:cubicBezTo>
                <a:cubicBezTo>
                  <a:pt x="765" y="257"/>
                  <a:pt x="765" y="255"/>
                  <a:pt x="765" y="255"/>
                </a:cubicBezTo>
                <a:cubicBezTo>
                  <a:pt x="766" y="256"/>
                  <a:pt x="766" y="257"/>
                  <a:pt x="766" y="258"/>
                </a:cubicBezTo>
                <a:cubicBezTo>
                  <a:pt x="767" y="259"/>
                  <a:pt x="768" y="260"/>
                  <a:pt x="770" y="260"/>
                </a:cubicBezTo>
                <a:cubicBezTo>
                  <a:pt x="770" y="262"/>
                  <a:pt x="771" y="264"/>
                  <a:pt x="772" y="267"/>
                </a:cubicBezTo>
                <a:cubicBezTo>
                  <a:pt x="771" y="267"/>
                  <a:pt x="768" y="261"/>
                  <a:pt x="769" y="264"/>
                </a:cubicBezTo>
                <a:cubicBezTo>
                  <a:pt x="768" y="262"/>
                  <a:pt x="766" y="259"/>
                  <a:pt x="766" y="260"/>
                </a:cubicBezTo>
                <a:cubicBezTo>
                  <a:pt x="766" y="259"/>
                  <a:pt x="764" y="256"/>
                  <a:pt x="764" y="255"/>
                </a:cubicBezTo>
                <a:cubicBezTo>
                  <a:pt x="763" y="254"/>
                  <a:pt x="762" y="254"/>
                  <a:pt x="761" y="253"/>
                </a:cubicBezTo>
                <a:cubicBezTo>
                  <a:pt x="761" y="252"/>
                  <a:pt x="762" y="253"/>
                  <a:pt x="762" y="252"/>
                </a:cubicBezTo>
                <a:cubicBezTo>
                  <a:pt x="762" y="251"/>
                  <a:pt x="761" y="249"/>
                  <a:pt x="761" y="249"/>
                </a:cubicBezTo>
                <a:cubicBezTo>
                  <a:pt x="757" y="243"/>
                  <a:pt x="757" y="246"/>
                  <a:pt x="752" y="241"/>
                </a:cubicBezTo>
                <a:cubicBezTo>
                  <a:pt x="752" y="241"/>
                  <a:pt x="755" y="244"/>
                  <a:pt x="755" y="245"/>
                </a:cubicBezTo>
                <a:cubicBezTo>
                  <a:pt x="755" y="246"/>
                  <a:pt x="755" y="245"/>
                  <a:pt x="755" y="244"/>
                </a:cubicBezTo>
                <a:cubicBezTo>
                  <a:pt x="755" y="244"/>
                  <a:pt x="755" y="246"/>
                  <a:pt x="756" y="246"/>
                </a:cubicBezTo>
                <a:cubicBezTo>
                  <a:pt x="757" y="248"/>
                  <a:pt x="756" y="247"/>
                  <a:pt x="757" y="249"/>
                </a:cubicBezTo>
                <a:cubicBezTo>
                  <a:pt x="755" y="246"/>
                  <a:pt x="755" y="248"/>
                  <a:pt x="753" y="248"/>
                </a:cubicBezTo>
                <a:cubicBezTo>
                  <a:pt x="752" y="245"/>
                  <a:pt x="751" y="244"/>
                  <a:pt x="750" y="245"/>
                </a:cubicBezTo>
                <a:cubicBezTo>
                  <a:pt x="748" y="242"/>
                  <a:pt x="747" y="243"/>
                  <a:pt x="745" y="239"/>
                </a:cubicBezTo>
                <a:cubicBezTo>
                  <a:pt x="744" y="239"/>
                  <a:pt x="744" y="239"/>
                  <a:pt x="744" y="239"/>
                </a:cubicBezTo>
                <a:cubicBezTo>
                  <a:pt x="743" y="237"/>
                  <a:pt x="741" y="236"/>
                  <a:pt x="739" y="233"/>
                </a:cubicBezTo>
                <a:cubicBezTo>
                  <a:pt x="739" y="232"/>
                  <a:pt x="739" y="231"/>
                  <a:pt x="740" y="231"/>
                </a:cubicBezTo>
                <a:cubicBezTo>
                  <a:pt x="741" y="233"/>
                  <a:pt x="741" y="234"/>
                  <a:pt x="742" y="234"/>
                </a:cubicBezTo>
                <a:cubicBezTo>
                  <a:pt x="742" y="234"/>
                  <a:pt x="741" y="231"/>
                  <a:pt x="743" y="234"/>
                </a:cubicBezTo>
                <a:cubicBezTo>
                  <a:pt x="743" y="233"/>
                  <a:pt x="742" y="232"/>
                  <a:pt x="741" y="231"/>
                </a:cubicBezTo>
                <a:cubicBezTo>
                  <a:pt x="740" y="230"/>
                  <a:pt x="741" y="231"/>
                  <a:pt x="740" y="231"/>
                </a:cubicBezTo>
                <a:cubicBezTo>
                  <a:pt x="739" y="227"/>
                  <a:pt x="737" y="229"/>
                  <a:pt x="736" y="226"/>
                </a:cubicBezTo>
                <a:cubicBezTo>
                  <a:pt x="736" y="227"/>
                  <a:pt x="735" y="226"/>
                  <a:pt x="733" y="224"/>
                </a:cubicBezTo>
                <a:cubicBezTo>
                  <a:pt x="734" y="226"/>
                  <a:pt x="737" y="229"/>
                  <a:pt x="738" y="231"/>
                </a:cubicBezTo>
                <a:cubicBezTo>
                  <a:pt x="735" y="229"/>
                  <a:pt x="728" y="217"/>
                  <a:pt x="726" y="218"/>
                </a:cubicBezTo>
                <a:cubicBezTo>
                  <a:pt x="724" y="215"/>
                  <a:pt x="723" y="213"/>
                  <a:pt x="721" y="210"/>
                </a:cubicBezTo>
                <a:cubicBezTo>
                  <a:pt x="715" y="205"/>
                  <a:pt x="707" y="195"/>
                  <a:pt x="698" y="186"/>
                </a:cubicBezTo>
                <a:cubicBezTo>
                  <a:pt x="698" y="186"/>
                  <a:pt x="701" y="188"/>
                  <a:pt x="700" y="188"/>
                </a:cubicBezTo>
                <a:cubicBezTo>
                  <a:pt x="696" y="184"/>
                  <a:pt x="693" y="182"/>
                  <a:pt x="688" y="177"/>
                </a:cubicBezTo>
                <a:cubicBezTo>
                  <a:pt x="689" y="178"/>
                  <a:pt x="690" y="178"/>
                  <a:pt x="690" y="177"/>
                </a:cubicBezTo>
                <a:cubicBezTo>
                  <a:pt x="689" y="176"/>
                  <a:pt x="689" y="176"/>
                  <a:pt x="689" y="176"/>
                </a:cubicBezTo>
                <a:cubicBezTo>
                  <a:pt x="687" y="174"/>
                  <a:pt x="689" y="177"/>
                  <a:pt x="688" y="177"/>
                </a:cubicBezTo>
                <a:cubicBezTo>
                  <a:pt x="686" y="175"/>
                  <a:pt x="687" y="175"/>
                  <a:pt x="686" y="174"/>
                </a:cubicBezTo>
                <a:cubicBezTo>
                  <a:pt x="684" y="172"/>
                  <a:pt x="686" y="174"/>
                  <a:pt x="684" y="173"/>
                </a:cubicBezTo>
                <a:cubicBezTo>
                  <a:pt x="683" y="172"/>
                  <a:pt x="682" y="169"/>
                  <a:pt x="681" y="170"/>
                </a:cubicBezTo>
                <a:cubicBezTo>
                  <a:pt x="680" y="169"/>
                  <a:pt x="681" y="169"/>
                  <a:pt x="681" y="169"/>
                </a:cubicBezTo>
                <a:cubicBezTo>
                  <a:pt x="680" y="168"/>
                  <a:pt x="679" y="168"/>
                  <a:pt x="678" y="168"/>
                </a:cubicBezTo>
                <a:cubicBezTo>
                  <a:pt x="676" y="165"/>
                  <a:pt x="672" y="163"/>
                  <a:pt x="672" y="161"/>
                </a:cubicBezTo>
                <a:cubicBezTo>
                  <a:pt x="670" y="160"/>
                  <a:pt x="662" y="154"/>
                  <a:pt x="657" y="149"/>
                </a:cubicBezTo>
                <a:cubicBezTo>
                  <a:pt x="660" y="152"/>
                  <a:pt x="654" y="146"/>
                  <a:pt x="654" y="146"/>
                </a:cubicBezTo>
                <a:cubicBezTo>
                  <a:pt x="653" y="145"/>
                  <a:pt x="653" y="145"/>
                  <a:pt x="652" y="145"/>
                </a:cubicBezTo>
                <a:cubicBezTo>
                  <a:pt x="648" y="142"/>
                  <a:pt x="644" y="139"/>
                  <a:pt x="645" y="138"/>
                </a:cubicBezTo>
                <a:cubicBezTo>
                  <a:pt x="641" y="135"/>
                  <a:pt x="641" y="135"/>
                  <a:pt x="641" y="135"/>
                </a:cubicBezTo>
                <a:cubicBezTo>
                  <a:pt x="642" y="137"/>
                  <a:pt x="641" y="136"/>
                  <a:pt x="640" y="136"/>
                </a:cubicBezTo>
                <a:cubicBezTo>
                  <a:pt x="637" y="133"/>
                  <a:pt x="636" y="133"/>
                  <a:pt x="633" y="130"/>
                </a:cubicBezTo>
                <a:cubicBezTo>
                  <a:pt x="633" y="130"/>
                  <a:pt x="632" y="129"/>
                  <a:pt x="633" y="129"/>
                </a:cubicBezTo>
                <a:cubicBezTo>
                  <a:pt x="629" y="126"/>
                  <a:pt x="631" y="129"/>
                  <a:pt x="629" y="128"/>
                </a:cubicBezTo>
                <a:cubicBezTo>
                  <a:pt x="628" y="126"/>
                  <a:pt x="625" y="124"/>
                  <a:pt x="622" y="123"/>
                </a:cubicBezTo>
                <a:cubicBezTo>
                  <a:pt x="626" y="124"/>
                  <a:pt x="620" y="120"/>
                  <a:pt x="618" y="120"/>
                </a:cubicBezTo>
                <a:cubicBezTo>
                  <a:pt x="618" y="120"/>
                  <a:pt x="620" y="122"/>
                  <a:pt x="621" y="122"/>
                </a:cubicBezTo>
                <a:cubicBezTo>
                  <a:pt x="623" y="124"/>
                  <a:pt x="615" y="119"/>
                  <a:pt x="617" y="119"/>
                </a:cubicBezTo>
                <a:cubicBezTo>
                  <a:pt x="614" y="117"/>
                  <a:pt x="614" y="117"/>
                  <a:pt x="614" y="117"/>
                </a:cubicBezTo>
                <a:cubicBezTo>
                  <a:pt x="613" y="116"/>
                  <a:pt x="614" y="118"/>
                  <a:pt x="611" y="116"/>
                </a:cubicBezTo>
                <a:cubicBezTo>
                  <a:pt x="611" y="116"/>
                  <a:pt x="613" y="116"/>
                  <a:pt x="612" y="115"/>
                </a:cubicBezTo>
                <a:cubicBezTo>
                  <a:pt x="610" y="114"/>
                  <a:pt x="612" y="116"/>
                  <a:pt x="610" y="115"/>
                </a:cubicBezTo>
                <a:cubicBezTo>
                  <a:pt x="607" y="112"/>
                  <a:pt x="602" y="111"/>
                  <a:pt x="596" y="106"/>
                </a:cubicBezTo>
                <a:cubicBezTo>
                  <a:pt x="596" y="106"/>
                  <a:pt x="595" y="106"/>
                  <a:pt x="595" y="105"/>
                </a:cubicBezTo>
                <a:cubicBezTo>
                  <a:pt x="594" y="105"/>
                  <a:pt x="594" y="105"/>
                  <a:pt x="594" y="106"/>
                </a:cubicBezTo>
                <a:cubicBezTo>
                  <a:pt x="587" y="101"/>
                  <a:pt x="583" y="99"/>
                  <a:pt x="576" y="95"/>
                </a:cubicBezTo>
                <a:cubicBezTo>
                  <a:pt x="573" y="94"/>
                  <a:pt x="576" y="96"/>
                  <a:pt x="575" y="96"/>
                </a:cubicBezTo>
                <a:cubicBezTo>
                  <a:pt x="575" y="95"/>
                  <a:pt x="571" y="94"/>
                  <a:pt x="571" y="94"/>
                </a:cubicBezTo>
                <a:cubicBezTo>
                  <a:pt x="568" y="92"/>
                  <a:pt x="566" y="90"/>
                  <a:pt x="562" y="88"/>
                </a:cubicBezTo>
                <a:cubicBezTo>
                  <a:pt x="555" y="85"/>
                  <a:pt x="548" y="82"/>
                  <a:pt x="540" y="79"/>
                </a:cubicBezTo>
                <a:cubicBezTo>
                  <a:pt x="540" y="78"/>
                  <a:pt x="540" y="78"/>
                  <a:pt x="540" y="78"/>
                </a:cubicBezTo>
                <a:cubicBezTo>
                  <a:pt x="537" y="77"/>
                  <a:pt x="535" y="76"/>
                  <a:pt x="533" y="75"/>
                </a:cubicBezTo>
                <a:cubicBezTo>
                  <a:pt x="530" y="74"/>
                  <a:pt x="529" y="74"/>
                  <a:pt x="526" y="73"/>
                </a:cubicBezTo>
                <a:cubicBezTo>
                  <a:pt x="526" y="72"/>
                  <a:pt x="526" y="72"/>
                  <a:pt x="526" y="72"/>
                </a:cubicBezTo>
                <a:cubicBezTo>
                  <a:pt x="521" y="71"/>
                  <a:pt x="517" y="70"/>
                  <a:pt x="514" y="68"/>
                </a:cubicBezTo>
                <a:cubicBezTo>
                  <a:pt x="510" y="68"/>
                  <a:pt x="504" y="65"/>
                  <a:pt x="502" y="64"/>
                </a:cubicBezTo>
                <a:cubicBezTo>
                  <a:pt x="500" y="63"/>
                  <a:pt x="502" y="65"/>
                  <a:pt x="502" y="65"/>
                </a:cubicBezTo>
                <a:cubicBezTo>
                  <a:pt x="497" y="64"/>
                  <a:pt x="493" y="62"/>
                  <a:pt x="488" y="60"/>
                </a:cubicBezTo>
                <a:cubicBezTo>
                  <a:pt x="485" y="60"/>
                  <a:pt x="481" y="60"/>
                  <a:pt x="480" y="59"/>
                </a:cubicBezTo>
                <a:cubicBezTo>
                  <a:pt x="483" y="59"/>
                  <a:pt x="485" y="60"/>
                  <a:pt x="484" y="59"/>
                </a:cubicBezTo>
                <a:cubicBezTo>
                  <a:pt x="482" y="58"/>
                  <a:pt x="480" y="59"/>
                  <a:pt x="480" y="58"/>
                </a:cubicBezTo>
                <a:cubicBezTo>
                  <a:pt x="479" y="58"/>
                  <a:pt x="479" y="58"/>
                  <a:pt x="479" y="59"/>
                </a:cubicBezTo>
                <a:cubicBezTo>
                  <a:pt x="474" y="58"/>
                  <a:pt x="470" y="57"/>
                  <a:pt x="468" y="56"/>
                </a:cubicBezTo>
                <a:cubicBezTo>
                  <a:pt x="466" y="56"/>
                  <a:pt x="469" y="57"/>
                  <a:pt x="464" y="56"/>
                </a:cubicBezTo>
                <a:cubicBezTo>
                  <a:pt x="465" y="55"/>
                  <a:pt x="461" y="54"/>
                  <a:pt x="459" y="54"/>
                </a:cubicBezTo>
                <a:cubicBezTo>
                  <a:pt x="459" y="54"/>
                  <a:pt x="459" y="54"/>
                  <a:pt x="458" y="54"/>
                </a:cubicBezTo>
                <a:cubicBezTo>
                  <a:pt x="458" y="54"/>
                  <a:pt x="459" y="54"/>
                  <a:pt x="461" y="54"/>
                </a:cubicBezTo>
                <a:cubicBezTo>
                  <a:pt x="461" y="53"/>
                  <a:pt x="460" y="53"/>
                  <a:pt x="458" y="53"/>
                </a:cubicBezTo>
                <a:cubicBezTo>
                  <a:pt x="457" y="53"/>
                  <a:pt x="456" y="53"/>
                  <a:pt x="456" y="54"/>
                </a:cubicBezTo>
                <a:cubicBezTo>
                  <a:pt x="453" y="53"/>
                  <a:pt x="452" y="52"/>
                  <a:pt x="450" y="52"/>
                </a:cubicBezTo>
                <a:cubicBezTo>
                  <a:pt x="448" y="51"/>
                  <a:pt x="451" y="52"/>
                  <a:pt x="450" y="52"/>
                </a:cubicBezTo>
                <a:cubicBezTo>
                  <a:pt x="442" y="51"/>
                  <a:pt x="434" y="51"/>
                  <a:pt x="428" y="49"/>
                </a:cubicBezTo>
                <a:cubicBezTo>
                  <a:pt x="426" y="49"/>
                  <a:pt x="429" y="50"/>
                  <a:pt x="427" y="50"/>
                </a:cubicBezTo>
                <a:cubicBezTo>
                  <a:pt x="424" y="50"/>
                  <a:pt x="424" y="49"/>
                  <a:pt x="426" y="49"/>
                </a:cubicBezTo>
                <a:cubicBezTo>
                  <a:pt x="426" y="48"/>
                  <a:pt x="425" y="49"/>
                  <a:pt x="423" y="48"/>
                </a:cubicBezTo>
                <a:cubicBezTo>
                  <a:pt x="423" y="49"/>
                  <a:pt x="423" y="49"/>
                  <a:pt x="423" y="49"/>
                </a:cubicBezTo>
                <a:cubicBezTo>
                  <a:pt x="416" y="48"/>
                  <a:pt x="410" y="48"/>
                  <a:pt x="402" y="48"/>
                </a:cubicBezTo>
                <a:cubicBezTo>
                  <a:pt x="404" y="47"/>
                  <a:pt x="401" y="47"/>
                  <a:pt x="397" y="47"/>
                </a:cubicBezTo>
                <a:cubicBezTo>
                  <a:pt x="397" y="46"/>
                  <a:pt x="397" y="46"/>
                  <a:pt x="397" y="46"/>
                </a:cubicBezTo>
                <a:cubicBezTo>
                  <a:pt x="394" y="47"/>
                  <a:pt x="393" y="46"/>
                  <a:pt x="391" y="46"/>
                </a:cubicBezTo>
                <a:cubicBezTo>
                  <a:pt x="389" y="46"/>
                  <a:pt x="395" y="47"/>
                  <a:pt x="393" y="48"/>
                </a:cubicBezTo>
                <a:cubicBezTo>
                  <a:pt x="390" y="47"/>
                  <a:pt x="390" y="47"/>
                  <a:pt x="388" y="47"/>
                </a:cubicBezTo>
                <a:cubicBezTo>
                  <a:pt x="386" y="47"/>
                  <a:pt x="388" y="47"/>
                  <a:pt x="388" y="48"/>
                </a:cubicBezTo>
                <a:cubicBezTo>
                  <a:pt x="385" y="48"/>
                  <a:pt x="385" y="47"/>
                  <a:pt x="382" y="48"/>
                </a:cubicBezTo>
                <a:cubicBezTo>
                  <a:pt x="382" y="47"/>
                  <a:pt x="383" y="47"/>
                  <a:pt x="384" y="47"/>
                </a:cubicBezTo>
                <a:cubicBezTo>
                  <a:pt x="383" y="47"/>
                  <a:pt x="380" y="48"/>
                  <a:pt x="380" y="47"/>
                </a:cubicBezTo>
                <a:cubicBezTo>
                  <a:pt x="379" y="47"/>
                  <a:pt x="380" y="48"/>
                  <a:pt x="377" y="48"/>
                </a:cubicBezTo>
                <a:cubicBezTo>
                  <a:pt x="376" y="47"/>
                  <a:pt x="377" y="47"/>
                  <a:pt x="376" y="47"/>
                </a:cubicBezTo>
                <a:cubicBezTo>
                  <a:pt x="375" y="47"/>
                  <a:pt x="371" y="48"/>
                  <a:pt x="375" y="48"/>
                </a:cubicBezTo>
                <a:cubicBezTo>
                  <a:pt x="374" y="48"/>
                  <a:pt x="373" y="49"/>
                  <a:pt x="371" y="49"/>
                </a:cubicBezTo>
                <a:cubicBezTo>
                  <a:pt x="372" y="48"/>
                  <a:pt x="370" y="48"/>
                  <a:pt x="371" y="47"/>
                </a:cubicBezTo>
                <a:cubicBezTo>
                  <a:pt x="370" y="47"/>
                  <a:pt x="367" y="48"/>
                  <a:pt x="368" y="47"/>
                </a:cubicBezTo>
                <a:cubicBezTo>
                  <a:pt x="365" y="48"/>
                  <a:pt x="363" y="48"/>
                  <a:pt x="361" y="48"/>
                </a:cubicBezTo>
                <a:cubicBezTo>
                  <a:pt x="361" y="47"/>
                  <a:pt x="362" y="47"/>
                  <a:pt x="363" y="47"/>
                </a:cubicBezTo>
                <a:cubicBezTo>
                  <a:pt x="363" y="47"/>
                  <a:pt x="361" y="47"/>
                  <a:pt x="359" y="47"/>
                </a:cubicBezTo>
                <a:cubicBezTo>
                  <a:pt x="358" y="48"/>
                  <a:pt x="355" y="48"/>
                  <a:pt x="351" y="48"/>
                </a:cubicBezTo>
                <a:cubicBezTo>
                  <a:pt x="351" y="49"/>
                  <a:pt x="354" y="48"/>
                  <a:pt x="354" y="49"/>
                </a:cubicBezTo>
                <a:cubicBezTo>
                  <a:pt x="350" y="50"/>
                  <a:pt x="351" y="49"/>
                  <a:pt x="348" y="49"/>
                </a:cubicBezTo>
                <a:cubicBezTo>
                  <a:pt x="350" y="50"/>
                  <a:pt x="344" y="50"/>
                  <a:pt x="342" y="50"/>
                </a:cubicBezTo>
                <a:cubicBezTo>
                  <a:pt x="340" y="50"/>
                  <a:pt x="343" y="50"/>
                  <a:pt x="341" y="51"/>
                </a:cubicBezTo>
                <a:cubicBezTo>
                  <a:pt x="336" y="52"/>
                  <a:pt x="334" y="52"/>
                  <a:pt x="332" y="51"/>
                </a:cubicBezTo>
                <a:cubicBezTo>
                  <a:pt x="334" y="50"/>
                  <a:pt x="335" y="51"/>
                  <a:pt x="335" y="51"/>
                </a:cubicBezTo>
                <a:cubicBezTo>
                  <a:pt x="336" y="51"/>
                  <a:pt x="336" y="51"/>
                  <a:pt x="336" y="51"/>
                </a:cubicBezTo>
                <a:cubicBezTo>
                  <a:pt x="336" y="50"/>
                  <a:pt x="334" y="51"/>
                  <a:pt x="335" y="50"/>
                </a:cubicBezTo>
                <a:cubicBezTo>
                  <a:pt x="331" y="51"/>
                  <a:pt x="331" y="51"/>
                  <a:pt x="331" y="52"/>
                </a:cubicBezTo>
                <a:cubicBezTo>
                  <a:pt x="330" y="51"/>
                  <a:pt x="326" y="51"/>
                  <a:pt x="326" y="52"/>
                </a:cubicBezTo>
                <a:cubicBezTo>
                  <a:pt x="323" y="53"/>
                  <a:pt x="325" y="52"/>
                  <a:pt x="326" y="51"/>
                </a:cubicBezTo>
                <a:cubicBezTo>
                  <a:pt x="326" y="51"/>
                  <a:pt x="322" y="52"/>
                  <a:pt x="321" y="53"/>
                </a:cubicBezTo>
                <a:cubicBezTo>
                  <a:pt x="321" y="53"/>
                  <a:pt x="322" y="53"/>
                  <a:pt x="323" y="53"/>
                </a:cubicBezTo>
                <a:cubicBezTo>
                  <a:pt x="321" y="53"/>
                  <a:pt x="315" y="54"/>
                  <a:pt x="316" y="55"/>
                </a:cubicBezTo>
                <a:cubicBezTo>
                  <a:pt x="314" y="56"/>
                  <a:pt x="314" y="55"/>
                  <a:pt x="312" y="55"/>
                </a:cubicBezTo>
                <a:cubicBezTo>
                  <a:pt x="313" y="55"/>
                  <a:pt x="314" y="54"/>
                  <a:pt x="315" y="54"/>
                </a:cubicBezTo>
                <a:cubicBezTo>
                  <a:pt x="317" y="53"/>
                  <a:pt x="317" y="53"/>
                  <a:pt x="320" y="52"/>
                </a:cubicBezTo>
                <a:cubicBezTo>
                  <a:pt x="319" y="52"/>
                  <a:pt x="314" y="54"/>
                  <a:pt x="313" y="54"/>
                </a:cubicBezTo>
                <a:cubicBezTo>
                  <a:pt x="310" y="54"/>
                  <a:pt x="314" y="54"/>
                  <a:pt x="312" y="55"/>
                </a:cubicBezTo>
                <a:cubicBezTo>
                  <a:pt x="308" y="56"/>
                  <a:pt x="308" y="56"/>
                  <a:pt x="304" y="57"/>
                </a:cubicBezTo>
                <a:cubicBezTo>
                  <a:pt x="305" y="57"/>
                  <a:pt x="307" y="57"/>
                  <a:pt x="307" y="56"/>
                </a:cubicBezTo>
                <a:cubicBezTo>
                  <a:pt x="305" y="56"/>
                  <a:pt x="302" y="58"/>
                  <a:pt x="302" y="58"/>
                </a:cubicBezTo>
                <a:cubicBezTo>
                  <a:pt x="299" y="59"/>
                  <a:pt x="304" y="57"/>
                  <a:pt x="301" y="58"/>
                </a:cubicBezTo>
                <a:cubicBezTo>
                  <a:pt x="301" y="57"/>
                  <a:pt x="304" y="57"/>
                  <a:pt x="303" y="57"/>
                </a:cubicBezTo>
                <a:cubicBezTo>
                  <a:pt x="303" y="57"/>
                  <a:pt x="298" y="58"/>
                  <a:pt x="297" y="58"/>
                </a:cubicBezTo>
                <a:cubicBezTo>
                  <a:pt x="298" y="59"/>
                  <a:pt x="301" y="57"/>
                  <a:pt x="301" y="58"/>
                </a:cubicBezTo>
                <a:cubicBezTo>
                  <a:pt x="296" y="59"/>
                  <a:pt x="295" y="60"/>
                  <a:pt x="292" y="60"/>
                </a:cubicBezTo>
                <a:cubicBezTo>
                  <a:pt x="290" y="61"/>
                  <a:pt x="289" y="61"/>
                  <a:pt x="289" y="62"/>
                </a:cubicBezTo>
                <a:cubicBezTo>
                  <a:pt x="288" y="62"/>
                  <a:pt x="283" y="62"/>
                  <a:pt x="283" y="63"/>
                </a:cubicBezTo>
                <a:cubicBezTo>
                  <a:pt x="279" y="65"/>
                  <a:pt x="279" y="64"/>
                  <a:pt x="276" y="65"/>
                </a:cubicBezTo>
                <a:cubicBezTo>
                  <a:pt x="274" y="66"/>
                  <a:pt x="277" y="66"/>
                  <a:pt x="276" y="66"/>
                </a:cubicBezTo>
                <a:cubicBezTo>
                  <a:pt x="273" y="67"/>
                  <a:pt x="273" y="67"/>
                  <a:pt x="273" y="67"/>
                </a:cubicBezTo>
                <a:cubicBezTo>
                  <a:pt x="275" y="65"/>
                  <a:pt x="264" y="71"/>
                  <a:pt x="260" y="71"/>
                </a:cubicBezTo>
                <a:cubicBezTo>
                  <a:pt x="259" y="72"/>
                  <a:pt x="259" y="72"/>
                  <a:pt x="259" y="73"/>
                </a:cubicBezTo>
                <a:cubicBezTo>
                  <a:pt x="257" y="73"/>
                  <a:pt x="254" y="74"/>
                  <a:pt x="253" y="75"/>
                </a:cubicBezTo>
                <a:cubicBezTo>
                  <a:pt x="253" y="75"/>
                  <a:pt x="253" y="75"/>
                  <a:pt x="253" y="74"/>
                </a:cubicBezTo>
                <a:cubicBezTo>
                  <a:pt x="248" y="77"/>
                  <a:pt x="246" y="78"/>
                  <a:pt x="239" y="81"/>
                </a:cubicBezTo>
                <a:cubicBezTo>
                  <a:pt x="240" y="80"/>
                  <a:pt x="244" y="78"/>
                  <a:pt x="245" y="78"/>
                </a:cubicBezTo>
                <a:cubicBezTo>
                  <a:pt x="244" y="78"/>
                  <a:pt x="244" y="76"/>
                  <a:pt x="243" y="77"/>
                </a:cubicBezTo>
                <a:cubicBezTo>
                  <a:pt x="243" y="77"/>
                  <a:pt x="242" y="76"/>
                  <a:pt x="243" y="75"/>
                </a:cubicBezTo>
                <a:cubicBezTo>
                  <a:pt x="244" y="75"/>
                  <a:pt x="244" y="75"/>
                  <a:pt x="245" y="75"/>
                </a:cubicBezTo>
                <a:cubicBezTo>
                  <a:pt x="247" y="74"/>
                  <a:pt x="243" y="74"/>
                  <a:pt x="246" y="73"/>
                </a:cubicBezTo>
                <a:cubicBezTo>
                  <a:pt x="245" y="73"/>
                  <a:pt x="244" y="74"/>
                  <a:pt x="243" y="75"/>
                </a:cubicBezTo>
                <a:cubicBezTo>
                  <a:pt x="243" y="73"/>
                  <a:pt x="250" y="71"/>
                  <a:pt x="252" y="71"/>
                </a:cubicBezTo>
                <a:cubicBezTo>
                  <a:pt x="254" y="70"/>
                  <a:pt x="251" y="70"/>
                  <a:pt x="254" y="69"/>
                </a:cubicBezTo>
                <a:cubicBezTo>
                  <a:pt x="247" y="70"/>
                  <a:pt x="242" y="74"/>
                  <a:pt x="237" y="76"/>
                </a:cubicBezTo>
                <a:cubicBezTo>
                  <a:pt x="236" y="76"/>
                  <a:pt x="237" y="76"/>
                  <a:pt x="237" y="76"/>
                </a:cubicBezTo>
                <a:cubicBezTo>
                  <a:pt x="235" y="77"/>
                  <a:pt x="233" y="78"/>
                  <a:pt x="233" y="78"/>
                </a:cubicBezTo>
                <a:cubicBezTo>
                  <a:pt x="234" y="77"/>
                  <a:pt x="235" y="77"/>
                  <a:pt x="235" y="76"/>
                </a:cubicBezTo>
                <a:cubicBezTo>
                  <a:pt x="232" y="77"/>
                  <a:pt x="234" y="77"/>
                  <a:pt x="231" y="78"/>
                </a:cubicBezTo>
                <a:cubicBezTo>
                  <a:pt x="229" y="78"/>
                  <a:pt x="231" y="77"/>
                  <a:pt x="227" y="79"/>
                </a:cubicBezTo>
                <a:cubicBezTo>
                  <a:pt x="227" y="78"/>
                  <a:pt x="230" y="77"/>
                  <a:pt x="231" y="76"/>
                </a:cubicBezTo>
                <a:cubicBezTo>
                  <a:pt x="229" y="77"/>
                  <a:pt x="228" y="77"/>
                  <a:pt x="224" y="79"/>
                </a:cubicBezTo>
                <a:cubicBezTo>
                  <a:pt x="227" y="76"/>
                  <a:pt x="236" y="73"/>
                  <a:pt x="233" y="72"/>
                </a:cubicBezTo>
                <a:cubicBezTo>
                  <a:pt x="233" y="72"/>
                  <a:pt x="231" y="72"/>
                  <a:pt x="231" y="72"/>
                </a:cubicBezTo>
                <a:cubicBezTo>
                  <a:pt x="229" y="73"/>
                  <a:pt x="233" y="72"/>
                  <a:pt x="230" y="73"/>
                </a:cubicBezTo>
                <a:cubicBezTo>
                  <a:pt x="230" y="73"/>
                  <a:pt x="232" y="73"/>
                  <a:pt x="232" y="73"/>
                </a:cubicBezTo>
                <a:cubicBezTo>
                  <a:pt x="227" y="76"/>
                  <a:pt x="222" y="80"/>
                  <a:pt x="219" y="80"/>
                </a:cubicBezTo>
                <a:cubicBezTo>
                  <a:pt x="223" y="79"/>
                  <a:pt x="216" y="80"/>
                  <a:pt x="222" y="77"/>
                </a:cubicBezTo>
                <a:cubicBezTo>
                  <a:pt x="221" y="76"/>
                  <a:pt x="216" y="78"/>
                  <a:pt x="218" y="76"/>
                </a:cubicBezTo>
                <a:cubicBezTo>
                  <a:pt x="217" y="77"/>
                  <a:pt x="210" y="80"/>
                  <a:pt x="210" y="82"/>
                </a:cubicBezTo>
                <a:cubicBezTo>
                  <a:pt x="205" y="84"/>
                  <a:pt x="210" y="81"/>
                  <a:pt x="203" y="85"/>
                </a:cubicBezTo>
                <a:cubicBezTo>
                  <a:pt x="207" y="83"/>
                  <a:pt x="205" y="85"/>
                  <a:pt x="206" y="85"/>
                </a:cubicBezTo>
                <a:cubicBezTo>
                  <a:pt x="203" y="87"/>
                  <a:pt x="205" y="85"/>
                  <a:pt x="204" y="85"/>
                </a:cubicBezTo>
                <a:cubicBezTo>
                  <a:pt x="202" y="86"/>
                  <a:pt x="201" y="88"/>
                  <a:pt x="199" y="88"/>
                </a:cubicBezTo>
                <a:cubicBezTo>
                  <a:pt x="199" y="89"/>
                  <a:pt x="199" y="89"/>
                  <a:pt x="198" y="89"/>
                </a:cubicBezTo>
                <a:cubicBezTo>
                  <a:pt x="200" y="89"/>
                  <a:pt x="202" y="86"/>
                  <a:pt x="203" y="86"/>
                </a:cubicBezTo>
                <a:cubicBezTo>
                  <a:pt x="204" y="87"/>
                  <a:pt x="202" y="88"/>
                  <a:pt x="201" y="88"/>
                </a:cubicBezTo>
                <a:cubicBezTo>
                  <a:pt x="201" y="89"/>
                  <a:pt x="205" y="87"/>
                  <a:pt x="202" y="89"/>
                </a:cubicBezTo>
                <a:cubicBezTo>
                  <a:pt x="202" y="89"/>
                  <a:pt x="204" y="88"/>
                  <a:pt x="205" y="87"/>
                </a:cubicBezTo>
                <a:cubicBezTo>
                  <a:pt x="203" y="89"/>
                  <a:pt x="198" y="91"/>
                  <a:pt x="198" y="92"/>
                </a:cubicBezTo>
                <a:cubicBezTo>
                  <a:pt x="198" y="92"/>
                  <a:pt x="198" y="91"/>
                  <a:pt x="195" y="93"/>
                </a:cubicBezTo>
                <a:cubicBezTo>
                  <a:pt x="195" y="92"/>
                  <a:pt x="196" y="92"/>
                  <a:pt x="197" y="91"/>
                </a:cubicBezTo>
                <a:cubicBezTo>
                  <a:pt x="196" y="91"/>
                  <a:pt x="194" y="92"/>
                  <a:pt x="192" y="94"/>
                </a:cubicBezTo>
                <a:cubicBezTo>
                  <a:pt x="191" y="94"/>
                  <a:pt x="190" y="94"/>
                  <a:pt x="190" y="93"/>
                </a:cubicBezTo>
                <a:cubicBezTo>
                  <a:pt x="187" y="95"/>
                  <a:pt x="190" y="94"/>
                  <a:pt x="187" y="96"/>
                </a:cubicBezTo>
                <a:cubicBezTo>
                  <a:pt x="189" y="94"/>
                  <a:pt x="184" y="97"/>
                  <a:pt x="184" y="96"/>
                </a:cubicBezTo>
                <a:cubicBezTo>
                  <a:pt x="182" y="98"/>
                  <a:pt x="180" y="99"/>
                  <a:pt x="179" y="100"/>
                </a:cubicBezTo>
                <a:cubicBezTo>
                  <a:pt x="179" y="99"/>
                  <a:pt x="179" y="98"/>
                  <a:pt x="181" y="98"/>
                </a:cubicBezTo>
                <a:cubicBezTo>
                  <a:pt x="184" y="96"/>
                  <a:pt x="180" y="98"/>
                  <a:pt x="180" y="97"/>
                </a:cubicBezTo>
                <a:cubicBezTo>
                  <a:pt x="184" y="95"/>
                  <a:pt x="186" y="93"/>
                  <a:pt x="191" y="90"/>
                </a:cubicBezTo>
                <a:cubicBezTo>
                  <a:pt x="188" y="92"/>
                  <a:pt x="189" y="92"/>
                  <a:pt x="192" y="90"/>
                </a:cubicBezTo>
                <a:cubicBezTo>
                  <a:pt x="194" y="88"/>
                  <a:pt x="194" y="88"/>
                  <a:pt x="198" y="86"/>
                </a:cubicBezTo>
                <a:cubicBezTo>
                  <a:pt x="200" y="85"/>
                  <a:pt x="196" y="86"/>
                  <a:pt x="200" y="84"/>
                </a:cubicBezTo>
                <a:cubicBezTo>
                  <a:pt x="199" y="85"/>
                  <a:pt x="204" y="82"/>
                  <a:pt x="204" y="84"/>
                </a:cubicBezTo>
                <a:cubicBezTo>
                  <a:pt x="204" y="84"/>
                  <a:pt x="206" y="83"/>
                  <a:pt x="208" y="82"/>
                </a:cubicBezTo>
                <a:cubicBezTo>
                  <a:pt x="208" y="81"/>
                  <a:pt x="209" y="81"/>
                  <a:pt x="209" y="81"/>
                </a:cubicBezTo>
                <a:cubicBezTo>
                  <a:pt x="209" y="80"/>
                  <a:pt x="205" y="82"/>
                  <a:pt x="207" y="82"/>
                </a:cubicBezTo>
                <a:cubicBezTo>
                  <a:pt x="205" y="83"/>
                  <a:pt x="203" y="84"/>
                  <a:pt x="203" y="83"/>
                </a:cubicBezTo>
                <a:cubicBezTo>
                  <a:pt x="206" y="81"/>
                  <a:pt x="206" y="81"/>
                  <a:pt x="206" y="81"/>
                </a:cubicBezTo>
                <a:cubicBezTo>
                  <a:pt x="206" y="81"/>
                  <a:pt x="205" y="82"/>
                  <a:pt x="206" y="82"/>
                </a:cubicBezTo>
                <a:cubicBezTo>
                  <a:pt x="208" y="81"/>
                  <a:pt x="207" y="81"/>
                  <a:pt x="207" y="80"/>
                </a:cubicBezTo>
                <a:cubicBezTo>
                  <a:pt x="208" y="79"/>
                  <a:pt x="209" y="80"/>
                  <a:pt x="210" y="79"/>
                </a:cubicBezTo>
                <a:cubicBezTo>
                  <a:pt x="212" y="78"/>
                  <a:pt x="209" y="81"/>
                  <a:pt x="213" y="79"/>
                </a:cubicBezTo>
                <a:cubicBezTo>
                  <a:pt x="215" y="78"/>
                  <a:pt x="214" y="77"/>
                  <a:pt x="216" y="77"/>
                </a:cubicBezTo>
                <a:cubicBezTo>
                  <a:pt x="218" y="75"/>
                  <a:pt x="218" y="73"/>
                  <a:pt x="217" y="73"/>
                </a:cubicBezTo>
                <a:cubicBezTo>
                  <a:pt x="216" y="74"/>
                  <a:pt x="216" y="74"/>
                  <a:pt x="213" y="75"/>
                </a:cubicBezTo>
                <a:cubicBezTo>
                  <a:pt x="213" y="74"/>
                  <a:pt x="213" y="74"/>
                  <a:pt x="213" y="74"/>
                </a:cubicBezTo>
                <a:cubicBezTo>
                  <a:pt x="219" y="70"/>
                  <a:pt x="218" y="72"/>
                  <a:pt x="221" y="70"/>
                </a:cubicBezTo>
                <a:cubicBezTo>
                  <a:pt x="222" y="70"/>
                  <a:pt x="220" y="71"/>
                  <a:pt x="219" y="72"/>
                </a:cubicBezTo>
                <a:cubicBezTo>
                  <a:pt x="218" y="73"/>
                  <a:pt x="221" y="71"/>
                  <a:pt x="219" y="73"/>
                </a:cubicBezTo>
                <a:cubicBezTo>
                  <a:pt x="219" y="73"/>
                  <a:pt x="223" y="71"/>
                  <a:pt x="222" y="72"/>
                </a:cubicBezTo>
                <a:cubicBezTo>
                  <a:pt x="224" y="71"/>
                  <a:pt x="221" y="72"/>
                  <a:pt x="221" y="71"/>
                </a:cubicBezTo>
                <a:cubicBezTo>
                  <a:pt x="224" y="70"/>
                  <a:pt x="221" y="70"/>
                  <a:pt x="224" y="68"/>
                </a:cubicBezTo>
                <a:cubicBezTo>
                  <a:pt x="224" y="68"/>
                  <a:pt x="224" y="68"/>
                  <a:pt x="224" y="68"/>
                </a:cubicBezTo>
                <a:cubicBezTo>
                  <a:pt x="223" y="68"/>
                  <a:pt x="223" y="69"/>
                  <a:pt x="221" y="70"/>
                </a:cubicBezTo>
                <a:cubicBezTo>
                  <a:pt x="224" y="66"/>
                  <a:pt x="231" y="66"/>
                  <a:pt x="235" y="63"/>
                </a:cubicBezTo>
                <a:cubicBezTo>
                  <a:pt x="234" y="63"/>
                  <a:pt x="233" y="64"/>
                  <a:pt x="234" y="62"/>
                </a:cubicBezTo>
                <a:cubicBezTo>
                  <a:pt x="231" y="63"/>
                  <a:pt x="234" y="63"/>
                  <a:pt x="231" y="64"/>
                </a:cubicBezTo>
                <a:cubicBezTo>
                  <a:pt x="233" y="63"/>
                  <a:pt x="232" y="63"/>
                  <a:pt x="234" y="61"/>
                </a:cubicBezTo>
                <a:cubicBezTo>
                  <a:pt x="236" y="60"/>
                  <a:pt x="235" y="61"/>
                  <a:pt x="234" y="61"/>
                </a:cubicBezTo>
                <a:cubicBezTo>
                  <a:pt x="235" y="61"/>
                  <a:pt x="236" y="61"/>
                  <a:pt x="236" y="62"/>
                </a:cubicBezTo>
                <a:cubicBezTo>
                  <a:pt x="239" y="60"/>
                  <a:pt x="239" y="60"/>
                  <a:pt x="241" y="59"/>
                </a:cubicBezTo>
                <a:cubicBezTo>
                  <a:pt x="240" y="60"/>
                  <a:pt x="244" y="58"/>
                  <a:pt x="245" y="58"/>
                </a:cubicBezTo>
                <a:cubicBezTo>
                  <a:pt x="248" y="57"/>
                  <a:pt x="244" y="57"/>
                  <a:pt x="247" y="57"/>
                </a:cubicBezTo>
                <a:cubicBezTo>
                  <a:pt x="249" y="55"/>
                  <a:pt x="249" y="56"/>
                  <a:pt x="249" y="56"/>
                </a:cubicBezTo>
                <a:cubicBezTo>
                  <a:pt x="248" y="58"/>
                  <a:pt x="246" y="58"/>
                  <a:pt x="244" y="59"/>
                </a:cubicBezTo>
                <a:cubicBezTo>
                  <a:pt x="245" y="59"/>
                  <a:pt x="246" y="59"/>
                  <a:pt x="244" y="61"/>
                </a:cubicBezTo>
                <a:cubicBezTo>
                  <a:pt x="244" y="61"/>
                  <a:pt x="245" y="60"/>
                  <a:pt x="245" y="61"/>
                </a:cubicBezTo>
                <a:cubicBezTo>
                  <a:pt x="245" y="60"/>
                  <a:pt x="245" y="60"/>
                  <a:pt x="246" y="59"/>
                </a:cubicBezTo>
                <a:cubicBezTo>
                  <a:pt x="247" y="59"/>
                  <a:pt x="248" y="59"/>
                  <a:pt x="248" y="59"/>
                </a:cubicBezTo>
                <a:cubicBezTo>
                  <a:pt x="250" y="58"/>
                  <a:pt x="245" y="59"/>
                  <a:pt x="246" y="59"/>
                </a:cubicBezTo>
                <a:cubicBezTo>
                  <a:pt x="248" y="57"/>
                  <a:pt x="253" y="56"/>
                  <a:pt x="253" y="55"/>
                </a:cubicBezTo>
                <a:cubicBezTo>
                  <a:pt x="255" y="54"/>
                  <a:pt x="255" y="55"/>
                  <a:pt x="257" y="55"/>
                </a:cubicBezTo>
                <a:cubicBezTo>
                  <a:pt x="257" y="54"/>
                  <a:pt x="264" y="50"/>
                  <a:pt x="267" y="50"/>
                </a:cubicBezTo>
                <a:cubicBezTo>
                  <a:pt x="271" y="49"/>
                  <a:pt x="268" y="48"/>
                  <a:pt x="268" y="48"/>
                </a:cubicBezTo>
                <a:cubicBezTo>
                  <a:pt x="266" y="49"/>
                  <a:pt x="263" y="49"/>
                  <a:pt x="263" y="50"/>
                </a:cubicBezTo>
                <a:cubicBezTo>
                  <a:pt x="263" y="50"/>
                  <a:pt x="265" y="50"/>
                  <a:pt x="266" y="49"/>
                </a:cubicBezTo>
                <a:cubicBezTo>
                  <a:pt x="263" y="51"/>
                  <a:pt x="256" y="53"/>
                  <a:pt x="253" y="55"/>
                </a:cubicBezTo>
                <a:cubicBezTo>
                  <a:pt x="253" y="54"/>
                  <a:pt x="252" y="54"/>
                  <a:pt x="254" y="53"/>
                </a:cubicBezTo>
                <a:cubicBezTo>
                  <a:pt x="256" y="52"/>
                  <a:pt x="258" y="52"/>
                  <a:pt x="258" y="51"/>
                </a:cubicBezTo>
                <a:cubicBezTo>
                  <a:pt x="261" y="50"/>
                  <a:pt x="259" y="52"/>
                  <a:pt x="257" y="52"/>
                </a:cubicBezTo>
                <a:cubicBezTo>
                  <a:pt x="261" y="51"/>
                  <a:pt x="263" y="49"/>
                  <a:pt x="267" y="48"/>
                </a:cubicBezTo>
                <a:cubicBezTo>
                  <a:pt x="262" y="49"/>
                  <a:pt x="253" y="52"/>
                  <a:pt x="247" y="55"/>
                </a:cubicBezTo>
                <a:cubicBezTo>
                  <a:pt x="244" y="56"/>
                  <a:pt x="242" y="56"/>
                  <a:pt x="242" y="55"/>
                </a:cubicBezTo>
                <a:cubicBezTo>
                  <a:pt x="240" y="56"/>
                  <a:pt x="242" y="56"/>
                  <a:pt x="242" y="57"/>
                </a:cubicBezTo>
                <a:cubicBezTo>
                  <a:pt x="240" y="57"/>
                  <a:pt x="241" y="58"/>
                  <a:pt x="239" y="58"/>
                </a:cubicBezTo>
                <a:cubicBezTo>
                  <a:pt x="238" y="58"/>
                  <a:pt x="240" y="57"/>
                  <a:pt x="239" y="57"/>
                </a:cubicBezTo>
                <a:cubicBezTo>
                  <a:pt x="238" y="57"/>
                  <a:pt x="236" y="58"/>
                  <a:pt x="234" y="59"/>
                </a:cubicBezTo>
                <a:cubicBezTo>
                  <a:pt x="233" y="60"/>
                  <a:pt x="235" y="59"/>
                  <a:pt x="234" y="60"/>
                </a:cubicBezTo>
                <a:cubicBezTo>
                  <a:pt x="236" y="59"/>
                  <a:pt x="235" y="59"/>
                  <a:pt x="235" y="59"/>
                </a:cubicBezTo>
                <a:cubicBezTo>
                  <a:pt x="237" y="57"/>
                  <a:pt x="237" y="58"/>
                  <a:pt x="239" y="58"/>
                </a:cubicBezTo>
                <a:cubicBezTo>
                  <a:pt x="238" y="59"/>
                  <a:pt x="227" y="63"/>
                  <a:pt x="229" y="64"/>
                </a:cubicBezTo>
                <a:cubicBezTo>
                  <a:pt x="228" y="64"/>
                  <a:pt x="227" y="64"/>
                  <a:pt x="226" y="64"/>
                </a:cubicBezTo>
                <a:cubicBezTo>
                  <a:pt x="229" y="61"/>
                  <a:pt x="225" y="63"/>
                  <a:pt x="223" y="62"/>
                </a:cubicBezTo>
                <a:cubicBezTo>
                  <a:pt x="222" y="63"/>
                  <a:pt x="222" y="63"/>
                  <a:pt x="220" y="64"/>
                </a:cubicBezTo>
                <a:cubicBezTo>
                  <a:pt x="220" y="64"/>
                  <a:pt x="221" y="63"/>
                  <a:pt x="221" y="63"/>
                </a:cubicBezTo>
                <a:cubicBezTo>
                  <a:pt x="216" y="65"/>
                  <a:pt x="222" y="64"/>
                  <a:pt x="217" y="66"/>
                </a:cubicBezTo>
                <a:cubicBezTo>
                  <a:pt x="217" y="65"/>
                  <a:pt x="218" y="65"/>
                  <a:pt x="218" y="64"/>
                </a:cubicBezTo>
                <a:cubicBezTo>
                  <a:pt x="213" y="68"/>
                  <a:pt x="214" y="68"/>
                  <a:pt x="210" y="70"/>
                </a:cubicBezTo>
                <a:cubicBezTo>
                  <a:pt x="209" y="69"/>
                  <a:pt x="209" y="69"/>
                  <a:pt x="209" y="69"/>
                </a:cubicBezTo>
                <a:cubicBezTo>
                  <a:pt x="209" y="69"/>
                  <a:pt x="207" y="71"/>
                  <a:pt x="205" y="72"/>
                </a:cubicBezTo>
                <a:cubicBezTo>
                  <a:pt x="205" y="72"/>
                  <a:pt x="207" y="72"/>
                  <a:pt x="204" y="74"/>
                </a:cubicBezTo>
                <a:cubicBezTo>
                  <a:pt x="204" y="73"/>
                  <a:pt x="205" y="72"/>
                  <a:pt x="203" y="73"/>
                </a:cubicBezTo>
                <a:cubicBezTo>
                  <a:pt x="201" y="75"/>
                  <a:pt x="199" y="76"/>
                  <a:pt x="198" y="77"/>
                </a:cubicBezTo>
                <a:cubicBezTo>
                  <a:pt x="199" y="76"/>
                  <a:pt x="202" y="75"/>
                  <a:pt x="198" y="78"/>
                </a:cubicBezTo>
                <a:cubicBezTo>
                  <a:pt x="199" y="78"/>
                  <a:pt x="201" y="77"/>
                  <a:pt x="203" y="75"/>
                </a:cubicBezTo>
                <a:cubicBezTo>
                  <a:pt x="203" y="76"/>
                  <a:pt x="196" y="80"/>
                  <a:pt x="194" y="81"/>
                </a:cubicBezTo>
                <a:cubicBezTo>
                  <a:pt x="197" y="79"/>
                  <a:pt x="196" y="79"/>
                  <a:pt x="197" y="77"/>
                </a:cubicBezTo>
                <a:cubicBezTo>
                  <a:pt x="194" y="79"/>
                  <a:pt x="195" y="78"/>
                  <a:pt x="192" y="80"/>
                </a:cubicBezTo>
                <a:cubicBezTo>
                  <a:pt x="191" y="80"/>
                  <a:pt x="192" y="80"/>
                  <a:pt x="192" y="81"/>
                </a:cubicBezTo>
                <a:cubicBezTo>
                  <a:pt x="187" y="83"/>
                  <a:pt x="184" y="85"/>
                  <a:pt x="179" y="89"/>
                </a:cubicBezTo>
                <a:cubicBezTo>
                  <a:pt x="179" y="89"/>
                  <a:pt x="180" y="89"/>
                  <a:pt x="180" y="89"/>
                </a:cubicBezTo>
                <a:cubicBezTo>
                  <a:pt x="181" y="88"/>
                  <a:pt x="181" y="88"/>
                  <a:pt x="183" y="87"/>
                </a:cubicBezTo>
                <a:cubicBezTo>
                  <a:pt x="182" y="88"/>
                  <a:pt x="182" y="89"/>
                  <a:pt x="182" y="90"/>
                </a:cubicBezTo>
                <a:cubicBezTo>
                  <a:pt x="179" y="91"/>
                  <a:pt x="178" y="93"/>
                  <a:pt x="177" y="92"/>
                </a:cubicBezTo>
                <a:cubicBezTo>
                  <a:pt x="176" y="94"/>
                  <a:pt x="174" y="95"/>
                  <a:pt x="172" y="96"/>
                </a:cubicBezTo>
                <a:cubicBezTo>
                  <a:pt x="171" y="96"/>
                  <a:pt x="173" y="94"/>
                  <a:pt x="173" y="94"/>
                </a:cubicBezTo>
                <a:cubicBezTo>
                  <a:pt x="169" y="96"/>
                  <a:pt x="172" y="96"/>
                  <a:pt x="171" y="97"/>
                </a:cubicBezTo>
                <a:cubicBezTo>
                  <a:pt x="171" y="97"/>
                  <a:pt x="172" y="96"/>
                  <a:pt x="173" y="95"/>
                </a:cubicBezTo>
                <a:cubicBezTo>
                  <a:pt x="173" y="96"/>
                  <a:pt x="169" y="100"/>
                  <a:pt x="173" y="97"/>
                </a:cubicBezTo>
                <a:cubicBezTo>
                  <a:pt x="171" y="99"/>
                  <a:pt x="166" y="102"/>
                  <a:pt x="166" y="101"/>
                </a:cubicBezTo>
                <a:cubicBezTo>
                  <a:pt x="169" y="98"/>
                  <a:pt x="167" y="98"/>
                  <a:pt x="169" y="97"/>
                </a:cubicBezTo>
                <a:cubicBezTo>
                  <a:pt x="168" y="96"/>
                  <a:pt x="165" y="99"/>
                  <a:pt x="163" y="101"/>
                </a:cubicBezTo>
                <a:cubicBezTo>
                  <a:pt x="163" y="101"/>
                  <a:pt x="162" y="101"/>
                  <a:pt x="162" y="101"/>
                </a:cubicBezTo>
                <a:cubicBezTo>
                  <a:pt x="162" y="101"/>
                  <a:pt x="163" y="100"/>
                  <a:pt x="163" y="100"/>
                </a:cubicBezTo>
                <a:cubicBezTo>
                  <a:pt x="163" y="100"/>
                  <a:pt x="162" y="100"/>
                  <a:pt x="161" y="101"/>
                </a:cubicBezTo>
                <a:cubicBezTo>
                  <a:pt x="162" y="102"/>
                  <a:pt x="162" y="102"/>
                  <a:pt x="158" y="102"/>
                </a:cubicBezTo>
                <a:cubicBezTo>
                  <a:pt x="157" y="104"/>
                  <a:pt x="161" y="102"/>
                  <a:pt x="157" y="105"/>
                </a:cubicBezTo>
                <a:cubicBezTo>
                  <a:pt x="157" y="104"/>
                  <a:pt x="155" y="105"/>
                  <a:pt x="154" y="106"/>
                </a:cubicBezTo>
                <a:cubicBezTo>
                  <a:pt x="157" y="105"/>
                  <a:pt x="154" y="107"/>
                  <a:pt x="154" y="107"/>
                </a:cubicBezTo>
                <a:cubicBezTo>
                  <a:pt x="152" y="109"/>
                  <a:pt x="153" y="108"/>
                  <a:pt x="151" y="109"/>
                </a:cubicBezTo>
                <a:cubicBezTo>
                  <a:pt x="151" y="109"/>
                  <a:pt x="153" y="108"/>
                  <a:pt x="152" y="108"/>
                </a:cubicBezTo>
                <a:cubicBezTo>
                  <a:pt x="152" y="108"/>
                  <a:pt x="152" y="108"/>
                  <a:pt x="151" y="108"/>
                </a:cubicBezTo>
                <a:cubicBezTo>
                  <a:pt x="150" y="109"/>
                  <a:pt x="151" y="109"/>
                  <a:pt x="150" y="110"/>
                </a:cubicBezTo>
                <a:cubicBezTo>
                  <a:pt x="150" y="111"/>
                  <a:pt x="153" y="108"/>
                  <a:pt x="150" y="111"/>
                </a:cubicBezTo>
                <a:cubicBezTo>
                  <a:pt x="151" y="111"/>
                  <a:pt x="154" y="109"/>
                  <a:pt x="154" y="108"/>
                </a:cubicBezTo>
                <a:cubicBezTo>
                  <a:pt x="154" y="109"/>
                  <a:pt x="156" y="108"/>
                  <a:pt x="156" y="108"/>
                </a:cubicBezTo>
                <a:cubicBezTo>
                  <a:pt x="154" y="110"/>
                  <a:pt x="154" y="109"/>
                  <a:pt x="153" y="110"/>
                </a:cubicBezTo>
                <a:cubicBezTo>
                  <a:pt x="152" y="111"/>
                  <a:pt x="149" y="113"/>
                  <a:pt x="149" y="114"/>
                </a:cubicBezTo>
                <a:cubicBezTo>
                  <a:pt x="150" y="113"/>
                  <a:pt x="153" y="110"/>
                  <a:pt x="154" y="111"/>
                </a:cubicBezTo>
                <a:cubicBezTo>
                  <a:pt x="151" y="113"/>
                  <a:pt x="152" y="113"/>
                  <a:pt x="153" y="113"/>
                </a:cubicBezTo>
                <a:cubicBezTo>
                  <a:pt x="153" y="113"/>
                  <a:pt x="152" y="113"/>
                  <a:pt x="152" y="113"/>
                </a:cubicBezTo>
                <a:cubicBezTo>
                  <a:pt x="152" y="113"/>
                  <a:pt x="152" y="114"/>
                  <a:pt x="152" y="114"/>
                </a:cubicBezTo>
                <a:cubicBezTo>
                  <a:pt x="150" y="114"/>
                  <a:pt x="153" y="111"/>
                  <a:pt x="149" y="114"/>
                </a:cubicBezTo>
                <a:cubicBezTo>
                  <a:pt x="149" y="116"/>
                  <a:pt x="146" y="119"/>
                  <a:pt x="150" y="117"/>
                </a:cubicBezTo>
                <a:cubicBezTo>
                  <a:pt x="149" y="118"/>
                  <a:pt x="149" y="118"/>
                  <a:pt x="149" y="118"/>
                </a:cubicBezTo>
                <a:cubicBezTo>
                  <a:pt x="147" y="120"/>
                  <a:pt x="146" y="119"/>
                  <a:pt x="147" y="118"/>
                </a:cubicBezTo>
                <a:cubicBezTo>
                  <a:pt x="144" y="118"/>
                  <a:pt x="140" y="124"/>
                  <a:pt x="138" y="124"/>
                </a:cubicBezTo>
                <a:cubicBezTo>
                  <a:pt x="139" y="124"/>
                  <a:pt x="136" y="126"/>
                  <a:pt x="136" y="127"/>
                </a:cubicBezTo>
                <a:cubicBezTo>
                  <a:pt x="137" y="127"/>
                  <a:pt x="140" y="125"/>
                  <a:pt x="143" y="122"/>
                </a:cubicBezTo>
                <a:cubicBezTo>
                  <a:pt x="143" y="122"/>
                  <a:pt x="143" y="122"/>
                  <a:pt x="143" y="122"/>
                </a:cubicBezTo>
                <a:cubicBezTo>
                  <a:pt x="144" y="121"/>
                  <a:pt x="142" y="123"/>
                  <a:pt x="144" y="123"/>
                </a:cubicBezTo>
                <a:cubicBezTo>
                  <a:pt x="142" y="122"/>
                  <a:pt x="139" y="127"/>
                  <a:pt x="138" y="126"/>
                </a:cubicBezTo>
                <a:cubicBezTo>
                  <a:pt x="135" y="128"/>
                  <a:pt x="135" y="129"/>
                  <a:pt x="134" y="130"/>
                </a:cubicBezTo>
                <a:cubicBezTo>
                  <a:pt x="137" y="129"/>
                  <a:pt x="137" y="128"/>
                  <a:pt x="139" y="127"/>
                </a:cubicBezTo>
                <a:cubicBezTo>
                  <a:pt x="139" y="128"/>
                  <a:pt x="140" y="127"/>
                  <a:pt x="139" y="128"/>
                </a:cubicBezTo>
                <a:cubicBezTo>
                  <a:pt x="140" y="128"/>
                  <a:pt x="141" y="127"/>
                  <a:pt x="141" y="127"/>
                </a:cubicBezTo>
                <a:cubicBezTo>
                  <a:pt x="142" y="126"/>
                  <a:pt x="142" y="126"/>
                  <a:pt x="142" y="126"/>
                </a:cubicBezTo>
                <a:cubicBezTo>
                  <a:pt x="143" y="125"/>
                  <a:pt x="144" y="125"/>
                  <a:pt x="146" y="123"/>
                </a:cubicBezTo>
                <a:cubicBezTo>
                  <a:pt x="147" y="121"/>
                  <a:pt x="151" y="120"/>
                  <a:pt x="154" y="116"/>
                </a:cubicBezTo>
                <a:cubicBezTo>
                  <a:pt x="159" y="114"/>
                  <a:pt x="160" y="110"/>
                  <a:pt x="162" y="111"/>
                </a:cubicBezTo>
                <a:cubicBezTo>
                  <a:pt x="165" y="107"/>
                  <a:pt x="169" y="106"/>
                  <a:pt x="173" y="103"/>
                </a:cubicBezTo>
                <a:cubicBezTo>
                  <a:pt x="175" y="101"/>
                  <a:pt x="172" y="103"/>
                  <a:pt x="174" y="102"/>
                </a:cubicBezTo>
                <a:cubicBezTo>
                  <a:pt x="175" y="101"/>
                  <a:pt x="176" y="101"/>
                  <a:pt x="178" y="100"/>
                </a:cubicBezTo>
                <a:cubicBezTo>
                  <a:pt x="174" y="104"/>
                  <a:pt x="169" y="106"/>
                  <a:pt x="163" y="111"/>
                </a:cubicBezTo>
                <a:cubicBezTo>
                  <a:pt x="166" y="111"/>
                  <a:pt x="178" y="99"/>
                  <a:pt x="183" y="98"/>
                </a:cubicBezTo>
                <a:cubicBezTo>
                  <a:pt x="183" y="98"/>
                  <a:pt x="180" y="101"/>
                  <a:pt x="183" y="99"/>
                </a:cubicBezTo>
                <a:cubicBezTo>
                  <a:pt x="183" y="100"/>
                  <a:pt x="177" y="103"/>
                  <a:pt x="177" y="104"/>
                </a:cubicBezTo>
                <a:cubicBezTo>
                  <a:pt x="173" y="106"/>
                  <a:pt x="172" y="108"/>
                  <a:pt x="168" y="110"/>
                </a:cubicBezTo>
                <a:cubicBezTo>
                  <a:pt x="168" y="111"/>
                  <a:pt x="168" y="111"/>
                  <a:pt x="168" y="111"/>
                </a:cubicBezTo>
                <a:cubicBezTo>
                  <a:pt x="170" y="109"/>
                  <a:pt x="173" y="108"/>
                  <a:pt x="176" y="106"/>
                </a:cubicBezTo>
                <a:cubicBezTo>
                  <a:pt x="175" y="107"/>
                  <a:pt x="175" y="107"/>
                  <a:pt x="176" y="107"/>
                </a:cubicBezTo>
                <a:cubicBezTo>
                  <a:pt x="173" y="109"/>
                  <a:pt x="173" y="109"/>
                  <a:pt x="169" y="112"/>
                </a:cubicBezTo>
                <a:cubicBezTo>
                  <a:pt x="168" y="112"/>
                  <a:pt x="168" y="112"/>
                  <a:pt x="168" y="112"/>
                </a:cubicBezTo>
                <a:cubicBezTo>
                  <a:pt x="166" y="114"/>
                  <a:pt x="163" y="116"/>
                  <a:pt x="159" y="119"/>
                </a:cubicBezTo>
                <a:cubicBezTo>
                  <a:pt x="160" y="120"/>
                  <a:pt x="165" y="115"/>
                  <a:pt x="166" y="114"/>
                </a:cubicBezTo>
                <a:cubicBezTo>
                  <a:pt x="167" y="114"/>
                  <a:pt x="166" y="114"/>
                  <a:pt x="166" y="114"/>
                </a:cubicBezTo>
                <a:cubicBezTo>
                  <a:pt x="164" y="116"/>
                  <a:pt x="168" y="113"/>
                  <a:pt x="168" y="114"/>
                </a:cubicBezTo>
                <a:cubicBezTo>
                  <a:pt x="169" y="112"/>
                  <a:pt x="172" y="111"/>
                  <a:pt x="175" y="108"/>
                </a:cubicBezTo>
                <a:cubicBezTo>
                  <a:pt x="175" y="109"/>
                  <a:pt x="174" y="110"/>
                  <a:pt x="174" y="110"/>
                </a:cubicBezTo>
                <a:cubicBezTo>
                  <a:pt x="176" y="108"/>
                  <a:pt x="181" y="104"/>
                  <a:pt x="183" y="104"/>
                </a:cubicBezTo>
                <a:cubicBezTo>
                  <a:pt x="185" y="102"/>
                  <a:pt x="189" y="100"/>
                  <a:pt x="190" y="98"/>
                </a:cubicBezTo>
                <a:cubicBezTo>
                  <a:pt x="191" y="98"/>
                  <a:pt x="196" y="95"/>
                  <a:pt x="199" y="93"/>
                </a:cubicBezTo>
                <a:cubicBezTo>
                  <a:pt x="199" y="93"/>
                  <a:pt x="198" y="94"/>
                  <a:pt x="198" y="94"/>
                </a:cubicBezTo>
                <a:cubicBezTo>
                  <a:pt x="203" y="90"/>
                  <a:pt x="208" y="88"/>
                  <a:pt x="215" y="83"/>
                </a:cubicBezTo>
                <a:cubicBezTo>
                  <a:pt x="214" y="84"/>
                  <a:pt x="214" y="85"/>
                  <a:pt x="215" y="84"/>
                </a:cubicBezTo>
                <a:cubicBezTo>
                  <a:pt x="218" y="83"/>
                  <a:pt x="214" y="85"/>
                  <a:pt x="215" y="85"/>
                </a:cubicBezTo>
                <a:cubicBezTo>
                  <a:pt x="212" y="86"/>
                  <a:pt x="211" y="87"/>
                  <a:pt x="208" y="88"/>
                </a:cubicBezTo>
                <a:cubicBezTo>
                  <a:pt x="206" y="89"/>
                  <a:pt x="209" y="88"/>
                  <a:pt x="209" y="89"/>
                </a:cubicBezTo>
                <a:cubicBezTo>
                  <a:pt x="204" y="91"/>
                  <a:pt x="202" y="93"/>
                  <a:pt x="200" y="95"/>
                </a:cubicBezTo>
                <a:cubicBezTo>
                  <a:pt x="198" y="95"/>
                  <a:pt x="196" y="97"/>
                  <a:pt x="194" y="98"/>
                </a:cubicBezTo>
                <a:cubicBezTo>
                  <a:pt x="193" y="99"/>
                  <a:pt x="193" y="99"/>
                  <a:pt x="193" y="99"/>
                </a:cubicBezTo>
                <a:cubicBezTo>
                  <a:pt x="190" y="100"/>
                  <a:pt x="188" y="102"/>
                  <a:pt x="184" y="105"/>
                </a:cubicBezTo>
                <a:cubicBezTo>
                  <a:pt x="184" y="104"/>
                  <a:pt x="184" y="104"/>
                  <a:pt x="184" y="104"/>
                </a:cubicBezTo>
                <a:cubicBezTo>
                  <a:pt x="183" y="105"/>
                  <a:pt x="182" y="106"/>
                  <a:pt x="182" y="106"/>
                </a:cubicBezTo>
                <a:cubicBezTo>
                  <a:pt x="182" y="106"/>
                  <a:pt x="175" y="111"/>
                  <a:pt x="170" y="115"/>
                </a:cubicBezTo>
                <a:cubicBezTo>
                  <a:pt x="170" y="115"/>
                  <a:pt x="170" y="115"/>
                  <a:pt x="170" y="115"/>
                </a:cubicBezTo>
                <a:cubicBezTo>
                  <a:pt x="164" y="119"/>
                  <a:pt x="167" y="119"/>
                  <a:pt x="161" y="123"/>
                </a:cubicBezTo>
                <a:cubicBezTo>
                  <a:pt x="162" y="123"/>
                  <a:pt x="161" y="124"/>
                  <a:pt x="162" y="123"/>
                </a:cubicBezTo>
                <a:cubicBezTo>
                  <a:pt x="161" y="124"/>
                  <a:pt x="156" y="128"/>
                  <a:pt x="156" y="128"/>
                </a:cubicBezTo>
                <a:cubicBezTo>
                  <a:pt x="155" y="128"/>
                  <a:pt x="156" y="129"/>
                  <a:pt x="155" y="130"/>
                </a:cubicBezTo>
                <a:cubicBezTo>
                  <a:pt x="152" y="130"/>
                  <a:pt x="154" y="128"/>
                  <a:pt x="154" y="127"/>
                </a:cubicBezTo>
                <a:cubicBezTo>
                  <a:pt x="151" y="129"/>
                  <a:pt x="154" y="128"/>
                  <a:pt x="151" y="131"/>
                </a:cubicBezTo>
                <a:cubicBezTo>
                  <a:pt x="151" y="131"/>
                  <a:pt x="152" y="130"/>
                  <a:pt x="152" y="131"/>
                </a:cubicBezTo>
                <a:cubicBezTo>
                  <a:pt x="149" y="133"/>
                  <a:pt x="150" y="133"/>
                  <a:pt x="148" y="135"/>
                </a:cubicBezTo>
                <a:cubicBezTo>
                  <a:pt x="146" y="136"/>
                  <a:pt x="146" y="137"/>
                  <a:pt x="145" y="138"/>
                </a:cubicBezTo>
                <a:cubicBezTo>
                  <a:pt x="145" y="137"/>
                  <a:pt x="145" y="137"/>
                  <a:pt x="142" y="139"/>
                </a:cubicBezTo>
                <a:cubicBezTo>
                  <a:pt x="140" y="141"/>
                  <a:pt x="144" y="138"/>
                  <a:pt x="143" y="139"/>
                </a:cubicBezTo>
                <a:cubicBezTo>
                  <a:pt x="142" y="140"/>
                  <a:pt x="139" y="142"/>
                  <a:pt x="141" y="141"/>
                </a:cubicBezTo>
                <a:cubicBezTo>
                  <a:pt x="141" y="141"/>
                  <a:pt x="139" y="143"/>
                  <a:pt x="139" y="142"/>
                </a:cubicBezTo>
                <a:cubicBezTo>
                  <a:pt x="138" y="144"/>
                  <a:pt x="137" y="145"/>
                  <a:pt x="135" y="148"/>
                </a:cubicBezTo>
                <a:cubicBezTo>
                  <a:pt x="139" y="145"/>
                  <a:pt x="143" y="141"/>
                  <a:pt x="147" y="137"/>
                </a:cubicBezTo>
                <a:cubicBezTo>
                  <a:pt x="149" y="137"/>
                  <a:pt x="147" y="138"/>
                  <a:pt x="149" y="137"/>
                </a:cubicBezTo>
                <a:cubicBezTo>
                  <a:pt x="151" y="135"/>
                  <a:pt x="151" y="135"/>
                  <a:pt x="151" y="134"/>
                </a:cubicBezTo>
                <a:cubicBezTo>
                  <a:pt x="154" y="132"/>
                  <a:pt x="152" y="134"/>
                  <a:pt x="151" y="135"/>
                </a:cubicBezTo>
                <a:cubicBezTo>
                  <a:pt x="152" y="135"/>
                  <a:pt x="154" y="133"/>
                  <a:pt x="156" y="132"/>
                </a:cubicBezTo>
                <a:cubicBezTo>
                  <a:pt x="153" y="132"/>
                  <a:pt x="159" y="128"/>
                  <a:pt x="161" y="127"/>
                </a:cubicBezTo>
                <a:cubicBezTo>
                  <a:pt x="163" y="125"/>
                  <a:pt x="159" y="129"/>
                  <a:pt x="157" y="130"/>
                </a:cubicBezTo>
                <a:cubicBezTo>
                  <a:pt x="159" y="130"/>
                  <a:pt x="156" y="132"/>
                  <a:pt x="156" y="133"/>
                </a:cubicBezTo>
                <a:cubicBezTo>
                  <a:pt x="155" y="134"/>
                  <a:pt x="150" y="138"/>
                  <a:pt x="150" y="139"/>
                </a:cubicBezTo>
                <a:cubicBezTo>
                  <a:pt x="148" y="140"/>
                  <a:pt x="146" y="141"/>
                  <a:pt x="145" y="143"/>
                </a:cubicBezTo>
                <a:cubicBezTo>
                  <a:pt x="144" y="143"/>
                  <a:pt x="145" y="143"/>
                  <a:pt x="145" y="142"/>
                </a:cubicBezTo>
                <a:cubicBezTo>
                  <a:pt x="144" y="145"/>
                  <a:pt x="143" y="144"/>
                  <a:pt x="141" y="145"/>
                </a:cubicBezTo>
                <a:cubicBezTo>
                  <a:pt x="139" y="147"/>
                  <a:pt x="142" y="145"/>
                  <a:pt x="142" y="146"/>
                </a:cubicBezTo>
                <a:cubicBezTo>
                  <a:pt x="140" y="147"/>
                  <a:pt x="141" y="147"/>
                  <a:pt x="139" y="148"/>
                </a:cubicBezTo>
                <a:cubicBezTo>
                  <a:pt x="138" y="148"/>
                  <a:pt x="138" y="147"/>
                  <a:pt x="140" y="145"/>
                </a:cubicBezTo>
                <a:cubicBezTo>
                  <a:pt x="140" y="145"/>
                  <a:pt x="139" y="145"/>
                  <a:pt x="139" y="145"/>
                </a:cubicBezTo>
                <a:cubicBezTo>
                  <a:pt x="137" y="148"/>
                  <a:pt x="135" y="150"/>
                  <a:pt x="136" y="151"/>
                </a:cubicBezTo>
                <a:cubicBezTo>
                  <a:pt x="134" y="153"/>
                  <a:pt x="135" y="151"/>
                  <a:pt x="133" y="152"/>
                </a:cubicBezTo>
                <a:cubicBezTo>
                  <a:pt x="133" y="153"/>
                  <a:pt x="134" y="153"/>
                  <a:pt x="131" y="156"/>
                </a:cubicBezTo>
                <a:cubicBezTo>
                  <a:pt x="131" y="155"/>
                  <a:pt x="131" y="155"/>
                  <a:pt x="130" y="155"/>
                </a:cubicBezTo>
                <a:cubicBezTo>
                  <a:pt x="130" y="156"/>
                  <a:pt x="129" y="157"/>
                  <a:pt x="129" y="158"/>
                </a:cubicBezTo>
                <a:cubicBezTo>
                  <a:pt x="125" y="161"/>
                  <a:pt x="122" y="164"/>
                  <a:pt x="119" y="167"/>
                </a:cubicBezTo>
                <a:cubicBezTo>
                  <a:pt x="118" y="168"/>
                  <a:pt x="118" y="168"/>
                  <a:pt x="118" y="168"/>
                </a:cubicBezTo>
                <a:cubicBezTo>
                  <a:pt x="116" y="169"/>
                  <a:pt x="117" y="169"/>
                  <a:pt x="115" y="171"/>
                </a:cubicBezTo>
                <a:cubicBezTo>
                  <a:pt x="113" y="171"/>
                  <a:pt x="111" y="174"/>
                  <a:pt x="109" y="175"/>
                </a:cubicBezTo>
                <a:cubicBezTo>
                  <a:pt x="110" y="174"/>
                  <a:pt x="110" y="174"/>
                  <a:pt x="110" y="173"/>
                </a:cubicBezTo>
                <a:cubicBezTo>
                  <a:pt x="114" y="170"/>
                  <a:pt x="118" y="163"/>
                  <a:pt x="121" y="162"/>
                </a:cubicBezTo>
                <a:cubicBezTo>
                  <a:pt x="125" y="157"/>
                  <a:pt x="129" y="153"/>
                  <a:pt x="133" y="151"/>
                </a:cubicBezTo>
                <a:cubicBezTo>
                  <a:pt x="134" y="150"/>
                  <a:pt x="134" y="149"/>
                  <a:pt x="134" y="149"/>
                </a:cubicBezTo>
                <a:cubicBezTo>
                  <a:pt x="134" y="148"/>
                  <a:pt x="130" y="152"/>
                  <a:pt x="130" y="150"/>
                </a:cubicBezTo>
                <a:cubicBezTo>
                  <a:pt x="131" y="150"/>
                  <a:pt x="131" y="150"/>
                  <a:pt x="131" y="150"/>
                </a:cubicBezTo>
                <a:cubicBezTo>
                  <a:pt x="133" y="149"/>
                  <a:pt x="133" y="148"/>
                  <a:pt x="135" y="147"/>
                </a:cubicBezTo>
                <a:cubicBezTo>
                  <a:pt x="126" y="153"/>
                  <a:pt x="125" y="155"/>
                  <a:pt x="119" y="161"/>
                </a:cubicBezTo>
                <a:cubicBezTo>
                  <a:pt x="118" y="160"/>
                  <a:pt x="122" y="157"/>
                  <a:pt x="123" y="155"/>
                </a:cubicBezTo>
                <a:cubicBezTo>
                  <a:pt x="121" y="157"/>
                  <a:pt x="123" y="155"/>
                  <a:pt x="121" y="156"/>
                </a:cubicBezTo>
                <a:cubicBezTo>
                  <a:pt x="121" y="155"/>
                  <a:pt x="123" y="153"/>
                  <a:pt x="123" y="153"/>
                </a:cubicBezTo>
                <a:cubicBezTo>
                  <a:pt x="125" y="151"/>
                  <a:pt x="125" y="153"/>
                  <a:pt x="123" y="155"/>
                </a:cubicBezTo>
                <a:cubicBezTo>
                  <a:pt x="123" y="155"/>
                  <a:pt x="127" y="151"/>
                  <a:pt x="125" y="153"/>
                </a:cubicBezTo>
                <a:cubicBezTo>
                  <a:pt x="128" y="151"/>
                  <a:pt x="128" y="151"/>
                  <a:pt x="131" y="148"/>
                </a:cubicBezTo>
                <a:cubicBezTo>
                  <a:pt x="132" y="145"/>
                  <a:pt x="130" y="145"/>
                  <a:pt x="125" y="149"/>
                </a:cubicBezTo>
                <a:cubicBezTo>
                  <a:pt x="120" y="156"/>
                  <a:pt x="111" y="162"/>
                  <a:pt x="106" y="170"/>
                </a:cubicBezTo>
                <a:cubicBezTo>
                  <a:pt x="104" y="170"/>
                  <a:pt x="103" y="171"/>
                  <a:pt x="102" y="172"/>
                </a:cubicBezTo>
                <a:cubicBezTo>
                  <a:pt x="101" y="173"/>
                  <a:pt x="100" y="174"/>
                  <a:pt x="100" y="174"/>
                </a:cubicBezTo>
                <a:cubicBezTo>
                  <a:pt x="100" y="175"/>
                  <a:pt x="100" y="175"/>
                  <a:pt x="99" y="176"/>
                </a:cubicBezTo>
                <a:cubicBezTo>
                  <a:pt x="100" y="176"/>
                  <a:pt x="100" y="176"/>
                  <a:pt x="100" y="175"/>
                </a:cubicBezTo>
                <a:cubicBezTo>
                  <a:pt x="101" y="176"/>
                  <a:pt x="99" y="176"/>
                  <a:pt x="100" y="177"/>
                </a:cubicBezTo>
                <a:cubicBezTo>
                  <a:pt x="99" y="176"/>
                  <a:pt x="98" y="175"/>
                  <a:pt x="97" y="175"/>
                </a:cubicBezTo>
                <a:cubicBezTo>
                  <a:pt x="97" y="175"/>
                  <a:pt x="97" y="176"/>
                  <a:pt x="97" y="176"/>
                </a:cubicBezTo>
                <a:cubicBezTo>
                  <a:pt x="97" y="175"/>
                  <a:pt x="96" y="177"/>
                  <a:pt x="96" y="176"/>
                </a:cubicBezTo>
                <a:cubicBezTo>
                  <a:pt x="97" y="175"/>
                  <a:pt x="97" y="174"/>
                  <a:pt x="98" y="175"/>
                </a:cubicBezTo>
                <a:cubicBezTo>
                  <a:pt x="98" y="174"/>
                  <a:pt x="97" y="174"/>
                  <a:pt x="98" y="174"/>
                </a:cubicBezTo>
                <a:cubicBezTo>
                  <a:pt x="97" y="173"/>
                  <a:pt x="96" y="175"/>
                  <a:pt x="95" y="176"/>
                </a:cubicBezTo>
                <a:cubicBezTo>
                  <a:pt x="95" y="176"/>
                  <a:pt x="95" y="177"/>
                  <a:pt x="94" y="177"/>
                </a:cubicBezTo>
                <a:cubicBezTo>
                  <a:pt x="95" y="178"/>
                  <a:pt x="95" y="177"/>
                  <a:pt x="96" y="177"/>
                </a:cubicBezTo>
                <a:cubicBezTo>
                  <a:pt x="95" y="178"/>
                  <a:pt x="95" y="178"/>
                  <a:pt x="94" y="178"/>
                </a:cubicBezTo>
                <a:cubicBezTo>
                  <a:pt x="94" y="179"/>
                  <a:pt x="95" y="179"/>
                  <a:pt x="95" y="179"/>
                </a:cubicBezTo>
                <a:cubicBezTo>
                  <a:pt x="94" y="179"/>
                  <a:pt x="92" y="179"/>
                  <a:pt x="92" y="180"/>
                </a:cubicBezTo>
                <a:cubicBezTo>
                  <a:pt x="92" y="180"/>
                  <a:pt x="92" y="180"/>
                  <a:pt x="93" y="180"/>
                </a:cubicBezTo>
                <a:cubicBezTo>
                  <a:pt x="93" y="180"/>
                  <a:pt x="93" y="181"/>
                  <a:pt x="93" y="181"/>
                </a:cubicBezTo>
                <a:cubicBezTo>
                  <a:pt x="92" y="181"/>
                  <a:pt x="92" y="180"/>
                  <a:pt x="92" y="181"/>
                </a:cubicBezTo>
                <a:cubicBezTo>
                  <a:pt x="91" y="181"/>
                  <a:pt x="92" y="181"/>
                  <a:pt x="92" y="181"/>
                </a:cubicBezTo>
                <a:cubicBezTo>
                  <a:pt x="92" y="182"/>
                  <a:pt x="91" y="181"/>
                  <a:pt x="91" y="182"/>
                </a:cubicBezTo>
                <a:cubicBezTo>
                  <a:pt x="90" y="182"/>
                  <a:pt x="90" y="183"/>
                  <a:pt x="89" y="183"/>
                </a:cubicBezTo>
                <a:cubicBezTo>
                  <a:pt x="89" y="183"/>
                  <a:pt x="90" y="182"/>
                  <a:pt x="90" y="183"/>
                </a:cubicBezTo>
                <a:cubicBezTo>
                  <a:pt x="89" y="183"/>
                  <a:pt x="89" y="183"/>
                  <a:pt x="88" y="183"/>
                </a:cubicBezTo>
                <a:cubicBezTo>
                  <a:pt x="87" y="184"/>
                  <a:pt x="88" y="184"/>
                  <a:pt x="88" y="184"/>
                </a:cubicBezTo>
                <a:cubicBezTo>
                  <a:pt x="87" y="184"/>
                  <a:pt x="87" y="186"/>
                  <a:pt x="86" y="186"/>
                </a:cubicBezTo>
                <a:cubicBezTo>
                  <a:pt x="86" y="186"/>
                  <a:pt x="86" y="186"/>
                  <a:pt x="86" y="186"/>
                </a:cubicBezTo>
                <a:cubicBezTo>
                  <a:pt x="86" y="186"/>
                  <a:pt x="86" y="186"/>
                  <a:pt x="85" y="186"/>
                </a:cubicBezTo>
                <a:cubicBezTo>
                  <a:pt x="85" y="186"/>
                  <a:pt x="86" y="186"/>
                  <a:pt x="86" y="186"/>
                </a:cubicBezTo>
                <a:cubicBezTo>
                  <a:pt x="84" y="188"/>
                  <a:pt x="83" y="190"/>
                  <a:pt x="81" y="192"/>
                </a:cubicBezTo>
                <a:cubicBezTo>
                  <a:pt x="81" y="192"/>
                  <a:pt x="81" y="192"/>
                  <a:pt x="81" y="192"/>
                </a:cubicBezTo>
                <a:cubicBezTo>
                  <a:pt x="81" y="193"/>
                  <a:pt x="82" y="192"/>
                  <a:pt x="81" y="193"/>
                </a:cubicBezTo>
                <a:cubicBezTo>
                  <a:pt x="81" y="193"/>
                  <a:pt x="81" y="193"/>
                  <a:pt x="81" y="193"/>
                </a:cubicBezTo>
                <a:cubicBezTo>
                  <a:pt x="80" y="193"/>
                  <a:pt x="80" y="194"/>
                  <a:pt x="80" y="193"/>
                </a:cubicBezTo>
                <a:cubicBezTo>
                  <a:pt x="79" y="193"/>
                  <a:pt x="81" y="192"/>
                  <a:pt x="80" y="192"/>
                </a:cubicBezTo>
                <a:cubicBezTo>
                  <a:pt x="80" y="191"/>
                  <a:pt x="80" y="192"/>
                  <a:pt x="80" y="192"/>
                </a:cubicBezTo>
                <a:cubicBezTo>
                  <a:pt x="79" y="191"/>
                  <a:pt x="80" y="191"/>
                  <a:pt x="81" y="190"/>
                </a:cubicBezTo>
                <a:cubicBezTo>
                  <a:pt x="81" y="191"/>
                  <a:pt x="80" y="191"/>
                  <a:pt x="81" y="191"/>
                </a:cubicBezTo>
                <a:cubicBezTo>
                  <a:pt x="81" y="191"/>
                  <a:pt x="82" y="191"/>
                  <a:pt x="82" y="190"/>
                </a:cubicBezTo>
                <a:cubicBezTo>
                  <a:pt x="82" y="190"/>
                  <a:pt x="81" y="191"/>
                  <a:pt x="81" y="190"/>
                </a:cubicBezTo>
                <a:cubicBezTo>
                  <a:pt x="81" y="189"/>
                  <a:pt x="82" y="190"/>
                  <a:pt x="82" y="190"/>
                </a:cubicBezTo>
                <a:cubicBezTo>
                  <a:pt x="83" y="189"/>
                  <a:pt x="82" y="189"/>
                  <a:pt x="81" y="189"/>
                </a:cubicBezTo>
                <a:cubicBezTo>
                  <a:pt x="81" y="189"/>
                  <a:pt x="81" y="190"/>
                  <a:pt x="81" y="190"/>
                </a:cubicBezTo>
                <a:cubicBezTo>
                  <a:pt x="80" y="190"/>
                  <a:pt x="82" y="188"/>
                  <a:pt x="82" y="188"/>
                </a:cubicBezTo>
                <a:cubicBezTo>
                  <a:pt x="83" y="188"/>
                  <a:pt x="82" y="189"/>
                  <a:pt x="82" y="189"/>
                </a:cubicBezTo>
                <a:cubicBezTo>
                  <a:pt x="83" y="189"/>
                  <a:pt x="83" y="188"/>
                  <a:pt x="83" y="189"/>
                </a:cubicBezTo>
                <a:cubicBezTo>
                  <a:pt x="83" y="188"/>
                  <a:pt x="83" y="188"/>
                  <a:pt x="83" y="187"/>
                </a:cubicBezTo>
                <a:cubicBezTo>
                  <a:pt x="86" y="183"/>
                  <a:pt x="86" y="183"/>
                  <a:pt x="86" y="183"/>
                </a:cubicBezTo>
                <a:cubicBezTo>
                  <a:pt x="86" y="184"/>
                  <a:pt x="86" y="183"/>
                  <a:pt x="87" y="184"/>
                </a:cubicBezTo>
                <a:cubicBezTo>
                  <a:pt x="87" y="183"/>
                  <a:pt x="87" y="183"/>
                  <a:pt x="86" y="183"/>
                </a:cubicBezTo>
                <a:cubicBezTo>
                  <a:pt x="87" y="183"/>
                  <a:pt x="86" y="182"/>
                  <a:pt x="87" y="182"/>
                </a:cubicBezTo>
                <a:cubicBezTo>
                  <a:pt x="87" y="182"/>
                  <a:pt x="87" y="182"/>
                  <a:pt x="87" y="183"/>
                </a:cubicBezTo>
                <a:cubicBezTo>
                  <a:pt x="88" y="182"/>
                  <a:pt x="87" y="182"/>
                  <a:pt x="87" y="182"/>
                </a:cubicBezTo>
                <a:cubicBezTo>
                  <a:pt x="89" y="179"/>
                  <a:pt x="92" y="175"/>
                  <a:pt x="95" y="172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5" y="172"/>
                  <a:pt x="95" y="171"/>
                  <a:pt x="95" y="171"/>
                </a:cubicBezTo>
                <a:cubicBezTo>
                  <a:pt x="95" y="170"/>
                  <a:pt x="95" y="171"/>
                  <a:pt x="95" y="171"/>
                </a:cubicBezTo>
                <a:cubicBezTo>
                  <a:pt x="95" y="171"/>
                  <a:pt x="95" y="171"/>
                  <a:pt x="95" y="170"/>
                </a:cubicBezTo>
                <a:cubicBezTo>
                  <a:pt x="94" y="170"/>
                  <a:pt x="94" y="170"/>
                  <a:pt x="94" y="171"/>
                </a:cubicBezTo>
                <a:cubicBezTo>
                  <a:pt x="93" y="170"/>
                  <a:pt x="94" y="169"/>
                  <a:pt x="95" y="169"/>
                </a:cubicBezTo>
                <a:cubicBezTo>
                  <a:pt x="95" y="169"/>
                  <a:pt x="94" y="169"/>
                  <a:pt x="95" y="170"/>
                </a:cubicBezTo>
                <a:cubicBezTo>
                  <a:pt x="95" y="170"/>
                  <a:pt x="95" y="169"/>
                  <a:pt x="95" y="169"/>
                </a:cubicBezTo>
                <a:cubicBezTo>
                  <a:pt x="96" y="170"/>
                  <a:pt x="95" y="170"/>
                  <a:pt x="95" y="170"/>
                </a:cubicBezTo>
                <a:cubicBezTo>
                  <a:pt x="96" y="170"/>
                  <a:pt x="96" y="170"/>
                  <a:pt x="96" y="170"/>
                </a:cubicBezTo>
                <a:cubicBezTo>
                  <a:pt x="96" y="168"/>
                  <a:pt x="103" y="164"/>
                  <a:pt x="102" y="163"/>
                </a:cubicBezTo>
                <a:cubicBezTo>
                  <a:pt x="105" y="161"/>
                  <a:pt x="102" y="163"/>
                  <a:pt x="105" y="161"/>
                </a:cubicBezTo>
                <a:cubicBezTo>
                  <a:pt x="107" y="157"/>
                  <a:pt x="113" y="152"/>
                  <a:pt x="118" y="147"/>
                </a:cubicBezTo>
                <a:cubicBezTo>
                  <a:pt x="116" y="151"/>
                  <a:pt x="121" y="145"/>
                  <a:pt x="123" y="143"/>
                </a:cubicBezTo>
                <a:cubicBezTo>
                  <a:pt x="123" y="143"/>
                  <a:pt x="123" y="143"/>
                  <a:pt x="123" y="143"/>
                </a:cubicBezTo>
                <a:cubicBezTo>
                  <a:pt x="124" y="142"/>
                  <a:pt x="124" y="143"/>
                  <a:pt x="126" y="141"/>
                </a:cubicBezTo>
                <a:cubicBezTo>
                  <a:pt x="124" y="141"/>
                  <a:pt x="130" y="137"/>
                  <a:pt x="128" y="138"/>
                </a:cubicBezTo>
                <a:cubicBezTo>
                  <a:pt x="129" y="136"/>
                  <a:pt x="131" y="136"/>
                  <a:pt x="131" y="136"/>
                </a:cubicBezTo>
                <a:cubicBezTo>
                  <a:pt x="132" y="135"/>
                  <a:pt x="131" y="135"/>
                  <a:pt x="131" y="135"/>
                </a:cubicBezTo>
                <a:cubicBezTo>
                  <a:pt x="133" y="134"/>
                  <a:pt x="133" y="133"/>
                  <a:pt x="136" y="131"/>
                </a:cubicBezTo>
                <a:cubicBezTo>
                  <a:pt x="135" y="132"/>
                  <a:pt x="136" y="132"/>
                  <a:pt x="137" y="131"/>
                </a:cubicBezTo>
                <a:cubicBezTo>
                  <a:pt x="141" y="128"/>
                  <a:pt x="136" y="130"/>
                  <a:pt x="139" y="128"/>
                </a:cubicBezTo>
                <a:cubicBezTo>
                  <a:pt x="138" y="128"/>
                  <a:pt x="136" y="130"/>
                  <a:pt x="135" y="130"/>
                </a:cubicBezTo>
                <a:cubicBezTo>
                  <a:pt x="134" y="131"/>
                  <a:pt x="134" y="132"/>
                  <a:pt x="134" y="132"/>
                </a:cubicBezTo>
                <a:cubicBezTo>
                  <a:pt x="130" y="134"/>
                  <a:pt x="128" y="137"/>
                  <a:pt x="123" y="141"/>
                </a:cubicBezTo>
                <a:cubicBezTo>
                  <a:pt x="122" y="141"/>
                  <a:pt x="121" y="143"/>
                  <a:pt x="122" y="141"/>
                </a:cubicBezTo>
                <a:cubicBezTo>
                  <a:pt x="121" y="142"/>
                  <a:pt x="120" y="143"/>
                  <a:pt x="117" y="145"/>
                </a:cubicBezTo>
                <a:cubicBezTo>
                  <a:pt x="121" y="141"/>
                  <a:pt x="127" y="135"/>
                  <a:pt x="130" y="134"/>
                </a:cubicBezTo>
                <a:cubicBezTo>
                  <a:pt x="131" y="133"/>
                  <a:pt x="130" y="132"/>
                  <a:pt x="131" y="132"/>
                </a:cubicBezTo>
                <a:cubicBezTo>
                  <a:pt x="129" y="133"/>
                  <a:pt x="130" y="133"/>
                  <a:pt x="128" y="135"/>
                </a:cubicBezTo>
                <a:cubicBezTo>
                  <a:pt x="131" y="131"/>
                  <a:pt x="126" y="134"/>
                  <a:pt x="127" y="132"/>
                </a:cubicBezTo>
                <a:cubicBezTo>
                  <a:pt x="125" y="133"/>
                  <a:pt x="125" y="133"/>
                  <a:pt x="125" y="133"/>
                </a:cubicBezTo>
                <a:cubicBezTo>
                  <a:pt x="124" y="134"/>
                  <a:pt x="127" y="133"/>
                  <a:pt x="125" y="13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12" y="146"/>
                  <a:pt x="112" y="146"/>
                  <a:pt x="113" y="145"/>
                </a:cubicBezTo>
                <a:cubicBezTo>
                  <a:pt x="111" y="147"/>
                  <a:pt x="111" y="147"/>
                  <a:pt x="111" y="147"/>
                </a:cubicBezTo>
                <a:cubicBezTo>
                  <a:pt x="111" y="148"/>
                  <a:pt x="112" y="146"/>
                  <a:pt x="113" y="146"/>
                </a:cubicBezTo>
                <a:cubicBezTo>
                  <a:pt x="113" y="147"/>
                  <a:pt x="111" y="147"/>
                  <a:pt x="110" y="148"/>
                </a:cubicBezTo>
                <a:cubicBezTo>
                  <a:pt x="106" y="153"/>
                  <a:pt x="106" y="153"/>
                  <a:pt x="106" y="153"/>
                </a:cubicBezTo>
                <a:cubicBezTo>
                  <a:pt x="106" y="150"/>
                  <a:pt x="103" y="155"/>
                  <a:pt x="100" y="157"/>
                </a:cubicBezTo>
                <a:cubicBezTo>
                  <a:pt x="101" y="156"/>
                  <a:pt x="104" y="154"/>
                  <a:pt x="104" y="152"/>
                </a:cubicBezTo>
                <a:cubicBezTo>
                  <a:pt x="108" y="149"/>
                  <a:pt x="109" y="148"/>
                  <a:pt x="111" y="145"/>
                </a:cubicBezTo>
                <a:cubicBezTo>
                  <a:pt x="110" y="145"/>
                  <a:pt x="109" y="147"/>
                  <a:pt x="108" y="148"/>
                </a:cubicBezTo>
                <a:cubicBezTo>
                  <a:pt x="108" y="145"/>
                  <a:pt x="106" y="148"/>
                  <a:pt x="103" y="152"/>
                </a:cubicBezTo>
                <a:cubicBezTo>
                  <a:pt x="105" y="150"/>
                  <a:pt x="103" y="150"/>
                  <a:pt x="101" y="151"/>
                </a:cubicBezTo>
                <a:cubicBezTo>
                  <a:pt x="103" y="149"/>
                  <a:pt x="103" y="149"/>
                  <a:pt x="104" y="149"/>
                </a:cubicBezTo>
                <a:cubicBezTo>
                  <a:pt x="105" y="148"/>
                  <a:pt x="105" y="147"/>
                  <a:pt x="107" y="145"/>
                </a:cubicBezTo>
                <a:cubicBezTo>
                  <a:pt x="108" y="144"/>
                  <a:pt x="108" y="146"/>
                  <a:pt x="109" y="144"/>
                </a:cubicBezTo>
                <a:cubicBezTo>
                  <a:pt x="111" y="142"/>
                  <a:pt x="109" y="141"/>
                  <a:pt x="113" y="139"/>
                </a:cubicBezTo>
                <a:cubicBezTo>
                  <a:pt x="113" y="139"/>
                  <a:pt x="111" y="141"/>
                  <a:pt x="111" y="141"/>
                </a:cubicBezTo>
                <a:cubicBezTo>
                  <a:pt x="114" y="139"/>
                  <a:pt x="114" y="138"/>
                  <a:pt x="113" y="138"/>
                </a:cubicBezTo>
                <a:cubicBezTo>
                  <a:pt x="115" y="136"/>
                  <a:pt x="115" y="137"/>
                  <a:pt x="115" y="137"/>
                </a:cubicBezTo>
                <a:cubicBezTo>
                  <a:pt x="115" y="136"/>
                  <a:pt x="118" y="134"/>
                  <a:pt x="118" y="133"/>
                </a:cubicBezTo>
                <a:cubicBezTo>
                  <a:pt x="118" y="133"/>
                  <a:pt x="116" y="134"/>
                  <a:pt x="115" y="135"/>
                </a:cubicBezTo>
                <a:cubicBezTo>
                  <a:pt x="116" y="134"/>
                  <a:pt x="116" y="134"/>
                  <a:pt x="117" y="132"/>
                </a:cubicBezTo>
                <a:cubicBezTo>
                  <a:pt x="115" y="134"/>
                  <a:pt x="115" y="134"/>
                  <a:pt x="116" y="132"/>
                </a:cubicBezTo>
                <a:cubicBezTo>
                  <a:pt x="115" y="132"/>
                  <a:pt x="115" y="132"/>
                  <a:pt x="115" y="132"/>
                </a:cubicBezTo>
                <a:cubicBezTo>
                  <a:pt x="114" y="133"/>
                  <a:pt x="113" y="134"/>
                  <a:pt x="112" y="135"/>
                </a:cubicBezTo>
                <a:cubicBezTo>
                  <a:pt x="111" y="136"/>
                  <a:pt x="112" y="134"/>
                  <a:pt x="109" y="137"/>
                </a:cubicBezTo>
                <a:cubicBezTo>
                  <a:pt x="111" y="135"/>
                  <a:pt x="109" y="136"/>
                  <a:pt x="110" y="134"/>
                </a:cubicBezTo>
                <a:cubicBezTo>
                  <a:pt x="112" y="133"/>
                  <a:pt x="110" y="133"/>
                  <a:pt x="111" y="133"/>
                </a:cubicBezTo>
                <a:cubicBezTo>
                  <a:pt x="112" y="131"/>
                  <a:pt x="115" y="128"/>
                  <a:pt x="116" y="127"/>
                </a:cubicBezTo>
                <a:cubicBezTo>
                  <a:pt x="118" y="126"/>
                  <a:pt x="119" y="125"/>
                  <a:pt x="120" y="126"/>
                </a:cubicBezTo>
                <a:cubicBezTo>
                  <a:pt x="121" y="125"/>
                  <a:pt x="121" y="124"/>
                  <a:pt x="121" y="124"/>
                </a:cubicBezTo>
                <a:cubicBezTo>
                  <a:pt x="121" y="124"/>
                  <a:pt x="119" y="125"/>
                  <a:pt x="119" y="124"/>
                </a:cubicBezTo>
                <a:cubicBezTo>
                  <a:pt x="122" y="121"/>
                  <a:pt x="125" y="119"/>
                  <a:pt x="126" y="117"/>
                </a:cubicBezTo>
                <a:cubicBezTo>
                  <a:pt x="127" y="116"/>
                  <a:pt x="127" y="116"/>
                  <a:pt x="128" y="116"/>
                </a:cubicBezTo>
                <a:cubicBezTo>
                  <a:pt x="142" y="104"/>
                  <a:pt x="148" y="99"/>
                  <a:pt x="162" y="88"/>
                </a:cubicBezTo>
                <a:cubicBezTo>
                  <a:pt x="163" y="89"/>
                  <a:pt x="163" y="89"/>
                  <a:pt x="164" y="88"/>
                </a:cubicBezTo>
                <a:cubicBezTo>
                  <a:pt x="166" y="86"/>
                  <a:pt x="163" y="88"/>
                  <a:pt x="163" y="88"/>
                </a:cubicBezTo>
                <a:cubicBezTo>
                  <a:pt x="175" y="79"/>
                  <a:pt x="184" y="73"/>
                  <a:pt x="197" y="65"/>
                </a:cubicBezTo>
                <a:cubicBezTo>
                  <a:pt x="197" y="65"/>
                  <a:pt x="196" y="65"/>
                  <a:pt x="195" y="66"/>
                </a:cubicBezTo>
                <a:cubicBezTo>
                  <a:pt x="196" y="65"/>
                  <a:pt x="197" y="65"/>
                  <a:pt x="199" y="63"/>
                </a:cubicBezTo>
                <a:cubicBezTo>
                  <a:pt x="199" y="64"/>
                  <a:pt x="199" y="64"/>
                  <a:pt x="201" y="63"/>
                </a:cubicBezTo>
                <a:cubicBezTo>
                  <a:pt x="202" y="63"/>
                  <a:pt x="201" y="62"/>
                  <a:pt x="201" y="62"/>
                </a:cubicBezTo>
                <a:cubicBezTo>
                  <a:pt x="203" y="61"/>
                  <a:pt x="203" y="61"/>
                  <a:pt x="203" y="62"/>
                </a:cubicBezTo>
                <a:cubicBezTo>
                  <a:pt x="207" y="60"/>
                  <a:pt x="211" y="58"/>
                  <a:pt x="214" y="56"/>
                </a:cubicBezTo>
                <a:cubicBezTo>
                  <a:pt x="213" y="56"/>
                  <a:pt x="212" y="57"/>
                  <a:pt x="210" y="57"/>
                </a:cubicBezTo>
                <a:cubicBezTo>
                  <a:pt x="214" y="54"/>
                  <a:pt x="214" y="57"/>
                  <a:pt x="222" y="53"/>
                </a:cubicBezTo>
                <a:cubicBezTo>
                  <a:pt x="222" y="52"/>
                  <a:pt x="218" y="54"/>
                  <a:pt x="217" y="54"/>
                </a:cubicBezTo>
                <a:cubicBezTo>
                  <a:pt x="219" y="52"/>
                  <a:pt x="216" y="54"/>
                  <a:pt x="216" y="53"/>
                </a:cubicBezTo>
                <a:cubicBezTo>
                  <a:pt x="215" y="53"/>
                  <a:pt x="214" y="54"/>
                  <a:pt x="214" y="54"/>
                </a:cubicBezTo>
                <a:cubicBezTo>
                  <a:pt x="212" y="54"/>
                  <a:pt x="215" y="53"/>
                  <a:pt x="210" y="56"/>
                </a:cubicBezTo>
                <a:cubicBezTo>
                  <a:pt x="211" y="54"/>
                  <a:pt x="217" y="52"/>
                  <a:pt x="219" y="50"/>
                </a:cubicBezTo>
                <a:cubicBezTo>
                  <a:pt x="220" y="50"/>
                  <a:pt x="219" y="51"/>
                  <a:pt x="221" y="50"/>
                </a:cubicBezTo>
                <a:cubicBezTo>
                  <a:pt x="227" y="46"/>
                  <a:pt x="237" y="41"/>
                  <a:pt x="245" y="39"/>
                </a:cubicBezTo>
                <a:cubicBezTo>
                  <a:pt x="246" y="40"/>
                  <a:pt x="242" y="40"/>
                  <a:pt x="241" y="41"/>
                </a:cubicBezTo>
                <a:cubicBezTo>
                  <a:pt x="242" y="41"/>
                  <a:pt x="244" y="40"/>
                  <a:pt x="245" y="40"/>
                </a:cubicBezTo>
                <a:cubicBezTo>
                  <a:pt x="247" y="39"/>
                  <a:pt x="249" y="39"/>
                  <a:pt x="254" y="37"/>
                </a:cubicBezTo>
                <a:cubicBezTo>
                  <a:pt x="252" y="37"/>
                  <a:pt x="247" y="38"/>
                  <a:pt x="253" y="36"/>
                </a:cubicBezTo>
                <a:cubicBezTo>
                  <a:pt x="252" y="36"/>
                  <a:pt x="250" y="37"/>
                  <a:pt x="251" y="36"/>
                </a:cubicBezTo>
                <a:cubicBezTo>
                  <a:pt x="252" y="36"/>
                  <a:pt x="254" y="35"/>
                  <a:pt x="255" y="35"/>
                </a:cubicBezTo>
                <a:cubicBezTo>
                  <a:pt x="257" y="35"/>
                  <a:pt x="255" y="34"/>
                  <a:pt x="258" y="33"/>
                </a:cubicBezTo>
                <a:cubicBezTo>
                  <a:pt x="259" y="34"/>
                  <a:pt x="259" y="34"/>
                  <a:pt x="259" y="34"/>
                </a:cubicBezTo>
                <a:cubicBezTo>
                  <a:pt x="263" y="32"/>
                  <a:pt x="265" y="32"/>
                  <a:pt x="267" y="31"/>
                </a:cubicBezTo>
                <a:cubicBezTo>
                  <a:pt x="273" y="28"/>
                  <a:pt x="273" y="30"/>
                  <a:pt x="279" y="27"/>
                </a:cubicBezTo>
                <a:cubicBezTo>
                  <a:pt x="280" y="27"/>
                  <a:pt x="279" y="27"/>
                  <a:pt x="279" y="28"/>
                </a:cubicBezTo>
                <a:cubicBezTo>
                  <a:pt x="282" y="27"/>
                  <a:pt x="285" y="26"/>
                  <a:pt x="285" y="25"/>
                </a:cubicBezTo>
                <a:cubicBezTo>
                  <a:pt x="288" y="26"/>
                  <a:pt x="294" y="23"/>
                  <a:pt x="301" y="22"/>
                </a:cubicBezTo>
                <a:cubicBezTo>
                  <a:pt x="301" y="21"/>
                  <a:pt x="301" y="21"/>
                  <a:pt x="301" y="21"/>
                </a:cubicBezTo>
                <a:cubicBezTo>
                  <a:pt x="301" y="21"/>
                  <a:pt x="297" y="22"/>
                  <a:pt x="296" y="22"/>
                </a:cubicBezTo>
                <a:cubicBezTo>
                  <a:pt x="298" y="21"/>
                  <a:pt x="297" y="22"/>
                  <a:pt x="298" y="21"/>
                </a:cubicBezTo>
                <a:cubicBezTo>
                  <a:pt x="301" y="20"/>
                  <a:pt x="301" y="20"/>
                  <a:pt x="301" y="20"/>
                </a:cubicBezTo>
                <a:cubicBezTo>
                  <a:pt x="301" y="20"/>
                  <a:pt x="297" y="21"/>
                  <a:pt x="297" y="21"/>
                </a:cubicBezTo>
                <a:cubicBezTo>
                  <a:pt x="300" y="19"/>
                  <a:pt x="301" y="19"/>
                  <a:pt x="305" y="18"/>
                </a:cubicBezTo>
                <a:cubicBezTo>
                  <a:pt x="305" y="19"/>
                  <a:pt x="307" y="18"/>
                  <a:pt x="306" y="19"/>
                </a:cubicBezTo>
                <a:cubicBezTo>
                  <a:pt x="308" y="18"/>
                  <a:pt x="309" y="17"/>
                  <a:pt x="309" y="18"/>
                </a:cubicBezTo>
                <a:cubicBezTo>
                  <a:pt x="316" y="16"/>
                  <a:pt x="316" y="16"/>
                  <a:pt x="322" y="15"/>
                </a:cubicBezTo>
                <a:cubicBezTo>
                  <a:pt x="325" y="15"/>
                  <a:pt x="325" y="14"/>
                  <a:pt x="327" y="13"/>
                </a:cubicBezTo>
                <a:cubicBezTo>
                  <a:pt x="329" y="12"/>
                  <a:pt x="329" y="13"/>
                  <a:pt x="330" y="13"/>
                </a:cubicBezTo>
                <a:cubicBezTo>
                  <a:pt x="332" y="13"/>
                  <a:pt x="332" y="12"/>
                  <a:pt x="334" y="12"/>
                </a:cubicBezTo>
                <a:cubicBezTo>
                  <a:pt x="336" y="12"/>
                  <a:pt x="338" y="11"/>
                  <a:pt x="338" y="12"/>
                </a:cubicBezTo>
                <a:cubicBezTo>
                  <a:pt x="337" y="12"/>
                  <a:pt x="338" y="12"/>
                  <a:pt x="337" y="12"/>
                </a:cubicBezTo>
                <a:cubicBezTo>
                  <a:pt x="337" y="12"/>
                  <a:pt x="336" y="12"/>
                  <a:pt x="336" y="12"/>
                </a:cubicBezTo>
                <a:cubicBezTo>
                  <a:pt x="336" y="13"/>
                  <a:pt x="340" y="11"/>
                  <a:pt x="341" y="12"/>
                </a:cubicBezTo>
                <a:cubicBezTo>
                  <a:pt x="343" y="12"/>
                  <a:pt x="337" y="12"/>
                  <a:pt x="340" y="11"/>
                </a:cubicBezTo>
                <a:cubicBezTo>
                  <a:pt x="342" y="11"/>
                  <a:pt x="342" y="11"/>
                  <a:pt x="342" y="11"/>
                </a:cubicBezTo>
                <a:cubicBezTo>
                  <a:pt x="344" y="11"/>
                  <a:pt x="344" y="11"/>
                  <a:pt x="345" y="11"/>
                </a:cubicBezTo>
                <a:cubicBezTo>
                  <a:pt x="346" y="10"/>
                  <a:pt x="340" y="11"/>
                  <a:pt x="342" y="10"/>
                </a:cubicBezTo>
                <a:cubicBezTo>
                  <a:pt x="347" y="10"/>
                  <a:pt x="347" y="10"/>
                  <a:pt x="347" y="10"/>
                </a:cubicBezTo>
                <a:cubicBezTo>
                  <a:pt x="347" y="9"/>
                  <a:pt x="347" y="9"/>
                  <a:pt x="345" y="9"/>
                </a:cubicBezTo>
                <a:cubicBezTo>
                  <a:pt x="349" y="8"/>
                  <a:pt x="350" y="10"/>
                  <a:pt x="354" y="10"/>
                </a:cubicBezTo>
                <a:cubicBezTo>
                  <a:pt x="356" y="10"/>
                  <a:pt x="358" y="9"/>
                  <a:pt x="360" y="9"/>
                </a:cubicBezTo>
                <a:cubicBezTo>
                  <a:pt x="361" y="9"/>
                  <a:pt x="359" y="9"/>
                  <a:pt x="361" y="9"/>
                </a:cubicBezTo>
                <a:cubicBezTo>
                  <a:pt x="360" y="9"/>
                  <a:pt x="359" y="9"/>
                  <a:pt x="358" y="9"/>
                </a:cubicBezTo>
                <a:cubicBezTo>
                  <a:pt x="355" y="8"/>
                  <a:pt x="363" y="8"/>
                  <a:pt x="360" y="8"/>
                </a:cubicBezTo>
                <a:cubicBezTo>
                  <a:pt x="361" y="7"/>
                  <a:pt x="362" y="9"/>
                  <a:pt x="364" y="8"/>
                </a:cubicBezTo>
                <a:cubicBezTo>
                  <a:pt x="367" y="8"/>
                  <a:pt x="362" y="8"/>
                  <a:pt x="363" y="7"/>
                </a:cubicBezTo>
                <a:cubicBezTo>
                  <a:pt x="364" y="7"/>
                  <a:pt x="365" y="7"/>
                  <a:pt x="365" y="7"/>
                </a:cubicBezTo>
                <a:cubicBezTo>
                  <a:pt x="366" y="7"/>
                  <a:pt x="367" y="8"/>
                  <a:pt x="367" y="8"/>
                </a:cubicBezTo>
                <a:cubicBezTo>
                  <a:pt x="367" y="9"/>
                  <a:pt x="370" y="8"/>
                  <a:pt x="371" y="9"/>
                </a:cubicBezTo>
                <a:cubicBezTo>
                  <a:pt x="374" y="8"/>
                  <a:pt x="371" y="8"/>
                  <a:pt x="372" y="8"/>
                </a:cubicBezTo>
                <a:cubicBezTo>
                  <a:pt x="372" y="7"/>
                  <a:pt x="371" y="8"/>
                  <a:pt x="371" y="8"/>
                </a:cubicBezTo>
                <a:cubicBezTo>
                  <a:pt x="371" y="7"/>
                  <a:pt x="379" y="9"/>
                  <a:pt x="381" y="7"/>
                </a:cubicBezTo>
                <a:cubicBezTo>
                  <a:pt x="384" y="7"/>
                  <a:pt x="386" y="8"/>
                  <a:pt x="390" y="7"/>
                </a:cubicBezTo>
                <a:cubicBezTo>
                  <a:pt x="390" y="7"/>
                  <a:pt x="389" y="7"/>
                  <a:pt x="390" y="7"/>
                </a:cubicBezTo>
                <a:cubicBezTo>
                  <a:pt x="387" y="6"/>
                  <a:pt x="389" y="6"/>
                  <a:pt x="386" y="5"/>
                </a:cubicBezTo>
                <a:cubicBezTo>
                  <a:pt x="388" y="6"/>
                  <a:pt x="389" y="7"/>
                  <a:pt x="391" y="6"/>
                </a:cubicBezTo>
                <a:cubicBezTo>
                  <a:pt x="392" y="6"/>
                  <a:pt x="392" y="7"/>
                  <a:pt x="394" y="7"/>
                </a:cubicBezTo>
                <a:cubicBezTo>
                  <a:pt x="395" y="7"/>
                  <a:pt x="395" y="6"/>
                  <a:pt x="395" y="6"/>
                </a:cubicBezTo>
                <a:cubicBezTo>
                  <a:pt x="396" y="6"/>
                  <a:pt x="399" y="6"/>
                  <a:pt x="397" y="6"/>
                </a:cubicBezTo>
                <a:cubicBezTo>
                  <a:pt x="401" y="5"/>
                  <a:pt x="402" y="7"/>
                  <a:pt x="401" y="7"/>
                </a:cubicBezTo>
                <a:cubicBezTo>
                  <a:pt x="408" y="7"/>
                  <a:pt x="400" y="5"/>
                  <a:pt x="400" y="4"/>
                </a:cubicBezTo>
                <a:cubicBezTo>
                  <a:pt x="402" y="5"/>
                  <a:pt x="404" y="4"/>
                  <a:pt x="401" y="4"/>
                </a:cubicBezTo>
                <a:cubicBezTo>
                  <a:pt x="406" y="3"/>
                  <a:pt x="402" y="5"/>
                  <a:pt x="407" y="5"/>
                </a:cubicBezTo>
                <a:cubicBezTo>
                  <a:pt x="411" y="4"/>
                  <a:pt x="406" y="3"/>
                  <a:pt x="410" y="3"/>
                </a:cubicBezTo>
                <a:cubicBezTo>
                  <a:pt x="408" y="2"/>
                  <a:pt x="400" y="3"/>
                  <a:pt x="399" y="2"/>
                </a:cubicBezTo>
                <a:cubicBezTo>
                  <a:pt x="400" y="1"/>
                  <a:pt x="404" y="2"/>
                  <a:pt x="404" y="2"/>
                </a:cubicBezTo>
                <a:cubicBezTo>
                  <a:pt x="407" y="2"/>
                  <a:pt x="407" y="1"/>
                  <a:pt x="412" y="2"/>
                </a:cubicBezTo>
                <a:cubicBezTo>
                  <a:pt x="411" y="2"/>
                  <a:pt x="413" y="2"/>
                  <a:pt x="412" y="3"/>
                </a:cubicBezTo>
                <a:cubicBezTo>
                  <a:pt x="415" y="3"/>
                  <a:pt x="415" y="1"/>
                  <a:pt x="419" y="1"/>
                </a:cubicBezTo>
                <a:cubicBezTo>
                  <a:pt x="417" y="2"/>
                  <a:pt x="416" y="2"/>
                  <a:pt x="421" y="2"/>
                </a:cubicBezTo>
                <a:cubicBezTo>
                  <a:pt x="420" y="3"/>
                  <a:pt x="417" y="3"/>
                  <a:pt x="417" y="2"/>
                </a:cubicBezTo>
                <a:cubicBezTo>
                  <a:pt x="416" y="2"/>
                  <a:pt x="416" y="3"/>
                  <a:pt x="415" y="3"/>
                </a:cubicBezTo>
                <a:cubicBezTo>
                  <a:pt x="414" y="3"/>
                  <a:pt x="417" y="3"/>
                  <a:pt x="417" y="4"/>
                </a:cubicBezTo>
                <a:cubicBezTo>
                  <a:pt x="419" y="4"/>
                  <a:pt x="418" y="3"/>
                  <a:pt x="416" y="3"/>
                </a:cubicBezTo>
                <a:cubicBezTo>
                  <a:pt x="417" y="3"/>
                  <a:pt x="421" y="3"/>
                  <a:pt x="421" y="4"/>
                </a:cubicBezTo>
                <a:cubicBezTo>
                  <a:pt x="418" y="4"/>
                  <a:pt x="427" y="5"/>
                  <a:pt x="424" y="5"/>
                </a:cubicBezTo>
                <a:cubicBezTo>
                  <a:pt x="427" y="5"/>
                  <a:pt x="427" y="6"/>
                  <a:pt x="430" y="6"/>
                </a:cubicBezTo>
                <a:cubicBezTo>
                  <a:pt x="426" y="5"/>
                  <a:pt x="427" y="5"/>
                  <a:pt x="425" y="4"/>
                </a:cubicBezTo>
                <a:cubicBezTo>
                  <a:pt x="426" y="4"/>
                  <a:pt x="428" y="4"/>
                  <a:pt x="430" y="4"/>
                </a:cubicBezTo>
                <a:cubicBezTo>
                  <a:pt x="427" y="4"/>
                  <a:pt x="430" y="4"/>
                  <a:pt x="428" y="4"/>
                </a:cubicBezTo>
                <a:cubicBezTo>
                  <a:pt x="429" y="5"/>
                  <a:pt x="432" y="5"/>
                  <a:pt x="433" y="5"/>
                </a:cubicBezTo>
                <a:cubicBezTo>
                  <a:pt x="434" y="5"/>
                  <a:pt x="431" y="5"/>
                  <a:pt x="431" y="4"/>
                </a:cubicBezTo>
                <a:cubicBezTo>
                  <a:pt x="432" y="4"/>
                  <a:pt x="438" y="5"/>
                  <a:pt x="438" y="5"/>
                </a:cubicBezTo>
                <a:cubicBezTo>
                  <a:pt x="442" y="6"/>
                  <a:pt x="445" y="6"/>
                  <a:pt x="453" y="7"/>
                </a:cubicBezTo>
                <a:cubicBezTo>
                  <a:pt x="453" y="7"/>
                  <a:pt x="452" y="7"/>
                  <a:pt x="451" y="7"/>
                </a:cubicBezTo>
                <a:cubicBezTo>
                  <a:pt x="451" y="7"/>
                  <a:pt x="453" y="7"/>
                  <a:pt x="453" y="7"/>
                </a:cubicBezTo>
                <a:cubicBezTo>
                  <a:pt x="452" y="8"/>
                  <a:pt x="450" y="7"/>
                  <a:pt x="447" y="6"/>
                </a:cubicBezTo>
                <a:cubicBezTo>
                  <a:pt x="447" y="7"/>
                  <a:pt x="447" y="7"/>
                  <a:pt x="447" y="7"/>
                </a:cubicBezTo>
                <a:cubicBezTo>
                  <a:pt x="448" y="7"/>
                  <a:pt x="453" y="8"/>
                  <a:pt x="453" y="9"/>
                </a:cubicBezTo>
                <a:cubicBezTo>
                  <a:pt x="454" y="8"/>
                  <a:pt x="456" y="7"/>
                  <a:pt x="453" y="6"/>
                </a:cubicBezTo>
                <a:cubicBezTo>
                  <a:pt x="454" y="6"/>
                  <a:pt x="457" y="7"/>
                  <a:pt x="455" y="6"/>
                </a:cubicBezTo>
                <a:cubicBezTo>
                  <a:pt x="456" y="6"/>
                  <a:pt x="458" y="7"/>
                  <a:pt x="460" y="7"/>
                </a:cubicBezTo>
                <a:cubicBezTo>
                  <a:pt x="460" y="7"/>
                  <a:pt x="459" y="7"/>
                  <a:pt x="458" y="6"/>
                </a:cubicBezTo>
                <a:cubicBezTo>
                  <a:pt x="460" y="6"/>
                  <a:pt x="465" y="7"/>
                  <a:pt x="465" y="6"/>
                </a:cubicBezTo>
                <a:cubicBezTo>
                  <a:pt x="466" y="7"/>
                  <a:pt x="466" y="7"/>
                  <a:pt x="465" y="7"/>
                </a:cubicBezTo>
                <a:cubicBezTo>
                  <a:pt x="466" y="7"/>
                  <a:pt x="469" y="8"/>
                  <a:pt x="468" y="8"/>
                </a:cubicBezTo>
                <a:cubicBezTo>
                  <a:pt x="466" y="8"/>
                  <a:pt x="466" y="8"/>
                  <a:pt x="463" y="7"/>
                </a:cubicBezTo>
                <a:cubicBezTo>
                  <a:pt x="463" y="8"/>
                  <a:pt x="464" y="8"/>
                  <a:pt x="464" y="8"/>
                </a:cubicBezTo>
                <a:cubicBezTo>
                  <a:pt x="468" y="9"/>
                  <a:pt x="467" y="8"/>
                  <a:pt x="470" y="9"/>
                </a:cubicBezTo>
                <a:cubicBezTo>
                  <a:pt x="470" y="8"/>
                  <a:pt x="473" y="8"/>
                  <a:pt x="477" y="9"/>
                </a:cubicBezTo>
                <a:cubicBezTo>
                  <a:pt x="476" y="10"/>
                  <a:pt x="474" y="9"/>
                  <a:pt x="471" y="9"/>
                </a:cubicBezTo>
                <a:cubicBezTo>
                  <a:pt x="472" y="9"/>
                  <a:pt x="472" y="10"/>
                  <a:pt x="472" y="10"/>
                </a:cubicBezTo>
                <a:cubicBezTo>
                  <a:pt x="473" y="10"/>
                  <a:pt x="475" y="10"/>
                  <a:pt x="476" y="10"/>
                </a:cubicBezTo>
                <a:cubicBezTo>
                  <a:pt x="478" y="10"/>
                  <a:pt x="478" y="11"/>
                  <a:pt x="478" y="11"/>
                </a:cubicBezTo>
                <a:cubicBezTo>
                  <a:pt x="479" y="11"/>
                  <a:pt x="481" y="11"/>
                  <a:pt x="483" y="12"/>
                </a:cubicBezTo>
                <a:cubicBezTo>
                  <a:pt x="483" y="11"/>
                  <a:pt x="484" y="11"/>
                  <a:pt x="482" y="11"/>
                </a:cubicBezTo>
                <a:cubicBezTo>
                  <a:pt x="483" y="10"/>
                  <a:pt x="485" y="11"/>
                  <a:pt x="484" y="12"/>
                </a:cubicBezTo>
                <a:cubicBezTo>
                  <a:pt x="485" y="12"/>
                  <a:pt x="486" y="11"/>
                  <a:pt x="487" y="12"/>
                </a:cubicBezTo>
                <a:cubicBezTo>
                  <a:pt x="487" y="12"/>
                  <a:pt x="485" y="10"/>
                  <a:pt x="490" y="11"/>
                </a:cubicBezTo>
                <a:cubicBezTo>
                  <a:pt x="490" y="10"/>
                  <a:pt x="485" y="10"/>
                  <a:pt x="484" y="9"/>
                </a:cubicBezTo>
                <a:cubicBezTo>
                  <a:pt x="482" y="9"/>
                  <a:pt x="481" y="9"/>
                  <a:pt x="482" y="9"/>
                </a:cubicBezTo>
                <a:cubicBezTo>
                  <a:pt x="480" y="9"/>
                  <a:pt x="481" y="9"/>
                  <a:pt x="478" y="8"/>
                </a:cubicBezTo>
                <a:cubicBezTo>
                  <a:pt x="478" y="8"/>
                  <a:pt x="482" y="9"/>
                  <a:pt x="481" y="7"/>
                </a:cubicBezTo>
                <a:cubicBezTo>
                  <a:pt x="484" y="8"/>
                  <a:pt x="482" y="8"/>
                  <a:pt x="482" y="8"/>
                </a:cubicBezTo>
                <a:cubicBezTo>
                  <a:pt x="486" y="9"/>
                  <a:pt x="486" y="9"/>
                  <a:pt x="489" y="9"/>
                </a:cubicBezTo>
                <a:cubicBezTo>
                  <a:pt x="489" y="9"/>
                  <a:pt x="487" y="9"/>
                  <a:pt x="487" y="8"/>
                </a:cubicBezTo>
                <a:cubicBezTo>
                  <a:pt x="491" y="9"/>
                  <a:pt x="493" y="10"/>
                  <a:pt x="496" y="11"/>
                </a:cubicBezTo>
                <a:cubicBezTo>
                  <a:pt x="495" y="11"/>
                  <a:pt x="495" y="10"/>
                  <a:pt x="495" y="11"/>
                </a:cubicBezTo>
                <a:cubicBezTo>
                  <a:pt x="496" y="11"/>
                  <a:pt x="499" y="12"/>
                  <a:pt x="499" y="11"/>
                </a:cubicBezTo>
                <a:cubicBezTo>
                  <a:pt x="500" y="12"/>
                  <a:pt x="500" y="12"/>
                  <a:pt x="501" y="13"/>
                </a:cubicBezTo>
                <a:cubicBezTo>
                  <a:pt x="505" y="13"/>
                  <a:pt x="510" y="15"/>
                  <a:pt x="512" y="16"/>
                </a:cubicBezTo>
                <a:cubicBezTo>
                  <a:pt x="514" y="17"/>
                  <a:pt x="512" y="15"/>
                  <a:pt x="510" y="14"/>
                </a:cubicBezTo>
                <a:cubicBezTo>
                  <a:pt x="510" y="14"/>
                  <a:pt x="516" y="16"/>
                  <a:pt x="514" y="16"/>
                </a:cubicBezTo>
                <a:cubicBezTo>
                  <a:pt x="516" y="17"/>
                  <a:pt x="519" y="18"/>
                  <a:pt x="520" y="18"/>
                </a:cubicBezTo>
                <a:cubicBezTo>
                  <a:pt x="519" y="17"/>
                  <a:pt x="518" y="17"/>
                  <a:pt x="517" y="17"/>
                </a:cubicBezTo>
                <a:cubicBezTo>
                  <a:pt x="520" y="17"/>
                  <a:pt x="527" y="19"/>
                  <a:pt x="532" y="21"/>
                </a:cubicBezTo>
                <a:cubicBezTo>
                  <a:pt x="529" y="19"/>
                  <a:pt x="537" y="22"/>
                  <a:pt x="537" y="22"/>
                </a:cubicBezTo>
                <a:cubicBezTo>
                  <a:pt x="539" y="22"/>
                  <a:pt x="538" y="23"/>
                  <a:pt x="540" y="23"/>
                </a:cubicBezTo>
                <a:cubicBezTo>
                  <a:pt x="539" y="23"/>
                  <a:pt x="538" y="23"/>
                  <a:pt x="536" y="22"/>
                </a:cubicBezTo>
                <a:cubicBezTo>
                  <a:pt x="536" y="23"/>
                  <a:pt x="543" y="25"/>
                  <a:pt x="545" y="25"/>
                </a:cubicBezTo>
                <a:cubicBezTo>
                  <a:pt x="545" y="25"/>
                  <a:pt x="542" y="25"/>
                  <a:pt x="540" y="24"/>
                </a:cubicBezTo>
                <a:cubicBezTo>
                  <a:pt x="543" y="24"/>
                  <a:pt x="547" y="25"/>
                  <a:pt x="551" y="27"/>
                </a:cubicBezTo>
                <a:cubicBezTo>
                  <a:pt x="551" y="27"/>
                  <a:pt x="550" y="27"/>
                  <a:pt x="552" y="28"/>
                </a:cubicBezTo>
                <a:cubicBezTo>
                  <a:pt x="551" y="28"/>
                  <a:pt x="549" y="26"/>
                  <a:pt x="549" y="27"/>
                </a:cubicBezTo>
                <a:cubicBezTo>
                  <a:pt x="550" y="28"/>
                  <a:pt x="552" y="28"/>
                  <a:pt x="552" y="29"/>
                </a:cubicBezTo>
                <a:cubicBezTo>
                  <a:pt x="554" y="30"/>
                  <a:pt x="550" y="28"/>
                  <a:pt x="551" y="29"/>
                </a:cubicBezTo>
                <a:cubicBezTo>
                  <a:pt x="555" y="29"/>
                  <a:pt x="555" y="30"/>
                  <a:pt x="558" y="30"/>
                </a:cubicBezTo>
                <a:cubicBezTo>
                  <a:pt x="562" y="32"/>
                  <a:pt x="569" y="34"/>
                  <a:pt x="569" y="35"/>
                </a:cubicBezTo>
                <a:cubicBezTo>
                  <a:pt x="571" y="36"/>
                  <a:pt x="570" y="35"/>
                  <a:pt x="571" y="35"/>
                </a:cubicBezTo>
                <a:cubicBezTo>
                  <a:pt x="572" y="36"/>
                  <a:pt x="575" y="37"/>
                  <a:pt x="573" y="37"/>
                </a:cubicBezTo>
                <a:cubicBezTo>
                  <a:pt x="575" y="38"/>
                  <a:pt x="575" y="38"/>
                  <a:pt x="577" y="39"/>
                </a:cubicBezTo>
                <a:cubicBezTo>
                  <a:pt x="577" y="39"/>
                  <a:pt x="575" y="39"/>
                  <a:pt x="576" y="39"/>
                </a:cubicBezTo>
                <a:cubicBezTo>
                  <a:pt x="578" y="40"/>
                  <a:pt x="578" y="39"/>
                  <a:pt x="579" y="39"/>
                </a:cubicBezTo>
                <a:cubicBezTo>
                  <a:pt x="579" y="38"/>
                  <a:pt x="576" y="38"/>
                  <a:pt x="576" y="38"/>
                </a:cubicBezTo>
                <a:cubicBezTo>
                  <a:pt x="576" y="37"/>
                  <a:pt x="580" y="39"/>
                  <a:pt x="579" y="39"/>
                </a:cubicBezTo>
                <a:cubicBezTo>
                  <a:pt x="581" y="40"/>
                  <a:pt x="581" y="40"/>
                  <a:pt x="583" y="40"/>
                </a:cubicBezTo>
                <a:cubicBezTo>
                  <a:pt x="586" y="42"/>
                  <a:pt x="586" y="42"/>
                  <a:pt x="589" y="44"/>
                </a:cubicBezTo>
                <a:cubicBezTo>
                  <a:pt x="587" y="43"/>
                  <a:pt x="587" y="42"/>
                  <a:pt x="586" y="42"/>
                </a:cubicBezTo>
                <a:cubicBezTo>
                  <a:pt x="585" y="40"/>
                  <a:pt x="593" y="44"/>
                  <a:pt x="594" y="45"/>
                </a:cubicBezTo>
                <a:cubicBezTo>
                  <a:pt x="594" y="45"/>
                  <a:pt x="591" y="43"/>
                  <a:pt x="590" y="43"/>
                </a:cubicBezTo>
                <a:cubicBezTo>
                  <a:pt x="592" y="45"/>
                  <a:pt x="596" y="46"/>
                  <a:pt x="598" y="48"/>
                </a:cubicBezTo>
                <a:cubicBezTo>
                  <a:pt x="600" y="49"/>
                  <a:pt x="597" y="46"/>
                  <a:pt x="599" y="47"/>
                </a:cubicBezTo>
                <a:cubicBezTo>
                  <a:pt x="600" y="48"/>
                  <a:pt x="601" y="49"/>
                  <a:pt x="603" y="50"/>
                </a:cubicBezTo>
                <a:cubicBezTo>
                  <a:pt x="603" y="50"/>
                  <a:pt x="606" y="52"/>
                  <a:pt x="606" y="51"/>
                </a:cubicBezTo>
                <a:cubicBezTo>
                  <a:pt x="612" y="54"/>
                  <a:pt x="615" y="56"/>
                  <a:pt x="620" y="59"/>
                </a:cubicBezTo>
                <a:cubicBezTo>
                  <a:pt x="619" y="58"/>
                  <a:pt x="619" y="59"/>
                  <a:pt x="619" y="59"/>
                </a:cubicBezTo>
                <a:cubicBezTo>
                  <a:pt x="624" y="60"/>
                  <a:pt x="634" y="67"/>
                  <a:pt x="640" y="71"/>
                </a:cubicBezTo>
                <a:cubicBezTo>
                  <a:pt x="642" y="72"/>
                  <a:pt x="641" y="71"/>
                  <a:pt x="643" y="73"/>
                </a:cubicBezTo>
                <a:cubicBezTo>
                  <a:pt x="643" y="73"/>
                  <a:pt x="643" y="73"/>
                  <a:pt x="644" y="73"/>
                </a:cubicBezTo>
                <a:cubicBezTo>
                  <a:pt x="644" y="73"/>
                  <a:pt x="643" y="72"/>
                  <a:pt x="642" y="72"/>
                </a:cubicBezTo>
                <a:cubicBezTo>
                  <a:pt x="645" y="73"/>
                  <a:pt x="651" y="78"/>
                  <a:pt x="653" y="78"/>
                </a:cubicBezTo>
                <a:cubicBezTo>
                  <a:pt x="655" y="80"/>
                  <a:pt x="658" y="83"/>
                  <a:pt x="661" y="84"/>
                </a:cubicBezTo>
                <a:cubicBezTo>
                  <a:pt x="665" y="87"/>
                  <a:pt x="675" y="94"/>
                  <a:pt x="680" y="98"/>
                </a:cubicBezTo>
                <a:cubicBezTo>
                  <a:pt x="680" y="98"/>
                  <a:pt x="679" y="97"/>
                  <a:pt x="679" y="98"/>
                </a:cubicBezTo>
                <a:cubicBezTo>
                  <a:pt x="681" y="99"/>
                  <a:pt x="682" y="100"/>
                  <a:pt x="684" y="102"/>
                </a:cubicBezTo>
                <a:cubicBezTo>
                  <a:pt x="685" y="102"/>
                  <a:pt x="683" y="101"/>
                  <a:pt x="684" y="101"/>
                </a:cubicBezTo>
                <a:cubicBezTo>
                  <a:pt x="688" y="104"/>
                  <a:pt x="693" y="109"/>
                  <a:pt x="699" y="114"/>
                </a:cubicBezTo>
                <a:cubicBezTo>
                  <a:pt x="698" y="114"/>
                  <a:pt x="698" y="114"/>
                  <a:pt x="699" y="115"/>
                </a:cubicBezTo>
                <a:cubicBezTo>
                  <a:pt x="701" y="117"/>
                  <a:pt x="702" y="118"/>
                  <a:pt x="703" y="118"/>
                </a:cubicBezTo>
                <a:cubicBezTo>
                  <a:pt x="705" y="120"/>
                  <a:pt x="704" y="119"/>
                  <a:pt x="705" y="120"/>
                </a:cubicBezTo>
                <a:cubicBezTo>
                  <a:pt x="707" y="122"/>
                  <a:pt x="704" y="119"/>
                  <a:pt x="705" y="119"/>
                </a:cubicBezTo>
                <a:cubicBezTo>
                  <a:pt x="707" y="121"/>
                  <a:pt x="707" y="121"/>
                  <a:pt x="709" y="123"/>
                </a:cubicBezTo>
                <a:cubicBezTo>
                  <a:pt x="705" y="121"/>
                  <a:pt x="715" y="129"/>
                  <a:pt x="718" y="132"/>
                </a:cubicBezTo>
                <a:cubicBezTo>
                  <a:pt x="716" y="131"/>
                  <a:pt x="717" y="131"/>
                  <a:pt x="716" y="129"/>
                </a:cubicBezTo>
                <a:cubicBezTo>
                  <a:pt x="716" y="129"/>
                  <a:pt x="717" y="130"/>
                  <a:pt x="717" y="130"/>
                </a:cubicBezTo>
                <a:cubicBezTo>
                  <a:pt x="722" y="135"/>
                  <a:pt x="722" y="134"/>
                  <a:pt x="723" y="137"/>
                </a:cubicBezTo>
                <a:cubicBezTo>
                  <a:pt x="724" y="138"/>
                  <a:pt x="723" y="136"/>
                  <a:pt x="724" y="136"/>
                </a:cubicBezTo>
                <a:cubicBezTo>
                  <a:pt x="727" y="139"/>
                  <a:pt x="727" y="140"/>
                  <a:pt x="728" y="141"/>
                </a:cubicBezTo>
                <a:cubicBezTo>
                  <a:pt x="729" y="142"/>
                  <a:pt x="732" y="144"/>
                  <a:pt x="732" y="145"/>
                </a:cubicBezTo>
                <a:cubicBezTo>
                  <a:pt x="732" y="146"/>
                  <a:pt x="735" y="148"/>
                  <a:pt x="734" y="148"/>
                </a:cubicBezTo>
                <a:cubicBezTo>
                  <a:pt x="736" y="149"/>
                  <a:pt x="736" y="149"/>
                  <a:pt x="737" y="150"/>
                </a:cubicBezTo>
                <a:cubicBezTo>
                  <a:pt x="738" y="150"/>
                  <a:pt x="735" y="148"/>
                  <a:pt x="734" y="147"/>
                </a:cubicBezTo>
                <a:cubicBezTo>
                  <a:pt x="736" y="147"/>
                  <a:pt x="734" y="144"/>
                  <a:pt x="736" y="144"/>
                </a:cubicBezTo>
                <a:cubicBezTo>
                  <a:pt x="739" y="150"/>
                  <a:pt x="741" y="155"/>
                  <a:pt x="745" y="161"/>
                </a:cubicBezTo>
                <a:cubicBezTo>
                  <a:pt x="747" y="163"/>
                  <a:pt x="742" y="157"/>
                  <a:pt x="747" y="162"/>
                </a:cubicBezTo>
                <a:cubicBezTo>
                  <a:pt x="747" y="161"/>
                  <a:pt x="745" y="159"/>
                  <a:pt x="746" y="160"/>
                </a:cubicBezTo>
                <a:cubicBezTo>
                  <a:pt x="744" y="157"/>
                  <a:pt x="744" y="158"/>
                  <a:pt x="743" y="156"/>
                </a:cubicBezTo>
                <a:cubicBezTo>
                  <a:pt x="743" y="156"/>
                  <a:pt x="745" y="158"/>
                  <a:pt x="746" y="159"/>
                </a:cubicBezTo>
                <a:cubicBezTo>
                  <a:pt x="746" y="159"/>
                  <a:pt x="745" y="156"/>
                  <a:pt x="747" y="158"/>
                </a:cubicBezTo>
                <a:cubicBezTo>
                  <a:pt x="746" y="156"/>
                  <a:pt x="744" y="153"/>
                  <a:pt x="745" y="154"/>
                </a:cubicBezTo>
                <a:cubicBezTo>
                  <a:pt x="747" y="156"/>
                  <a:pt x="748" y="158"/>
                  <a:pt x="749" y="159"/>
                </a:cubicBezTo>
                <a:cubicBezTo>
                  <a:pt x="749" y="160"/>
                  <a:pt x="752" y="165"/>
                  <a:pt x="750" y="164"/>
                </a:cubicBezTo>
                <a:cubicBezTo>
                  <a:pt x="752" y="166"/>
                  <a:pt x="751" y="167"/>
                  <a:pt x="751" y="167"/>
                </a:cubicBezTo>
                <a:cubicBezTo>
                  <a:pt x="753" y="170"/>
                  <a:pt x="756" y="173"/>
                  <a:pt x="757" y="174"/>
                </a:cubicBezTo>
                <a:cubicBezTo>
                  <a:pt x="757" y="173"/>
                  <a:pt x="755" y="172"/>
                  <a:pt x="754" y="170"/>
                </a:cubicBezTo>
                <a:cubicBezTo>
                  <a:pt x="754" y="168"/>
                  <a:pt x="759" y="172"/>
                  <a:pt x="756" y="168"/>
                </a:cubicBezTo>
                <a:cubicBezTo>
                  <a:pt x="757" y="169"/>
                  <a:pt x="757" y="170"/>
                  <a:pt x="759" y="173"/>
                </a:cubicBezTo>
                <a:cubicBezTo>
                  <a:pt x="759" y="174"/>
                  <a:pt x="757" y="173"/>
                  <a:pt x="760" y="177"/>
                </a:cubicBezTo>
                <a:cubicBezTo>
                  <a:pt x="759" y="176"/>
                  <a:pt x="759" y="175"/>
                  <a:pt x="758" y="175"/>
                </a:cubicBezTo>
                <a:cubicBezTo>
                  <a:pt x="760" y="177"/>
                  <a:pt x="760" y="179"/>
                  <a:pt x="762" y="181"/>
                </a:cubicBezTo>
                <a:cubicBezTo>
                  <a:pt x="762" y="182"/>
                  <a:pt x="762" y="181"/>
                  <a:pt x="764" y="182"/>
                </a:cubicBezTo>
                <a:cubicBezTo>
                  <a:pt x="765" y="184"/>
                  <a:pt x="766" y="187"/>
                  <a:pt x="767" y="186"/>
                </a:cubicBezTo>
                <a:cubicBezTo>
                  <a:pt x="768" y="186"/>
                  <a:pt x="765" y="183"/>
                  <a:pt x="764" y="182"/>
                </a:cubicBezTo>
                <a:cubicBezTo>
                  <a:pt x="762" y="178"/>
                  <a:pt x="767" y="183"/>
                  <a:pt x="764" y="178"/>
                </a:cubicBezTo>
                <a:cubicBezTo>
                  <a:pt x="766" y="180"/>
                  <a:pt x="766" y="181"/>
                  <a:pt x="766" y="179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70" y="185"/>
                  <a:pt x="768" y="190"/>
                  <a:pt x="774" y="194"/>
                </a:cubicBezTo>
                <a:cubicBezTo>
                  <a:pt x="773" y="192"/>
                  <a:pt x="774" y="192"/>
                  <a:pt x="776" y="194"/>
                </a:cubicBezTo>
                <a:cubicBezTo>
                  <a:pt x="775" y="192"/>
                  <a:pt x="774" y="188"/>
                  <a:pt x="776" y="190"/>
                </a:cubicBezTo>
                <a:cubicBezTo>
                  <a:pt x="782" y="200"/>
                  <a:pt x="774" y="198"/>
                  <a:pt x="781" y="209"/>
                </a:cubicBezTo>
                <a:cubicBezTo>
                  <a:pt x="782" y="211"/>
                  <a:pt x="782" y="210"/>
                  <a:pt x="784" y="211"/>
                </a:cubicBezTo>
                <a:cubicBezTo>
                  <a:pt x="782" y="207"/>
                  <a:pt x="785" y="207"/>
                  <a:pt x="785" y="203"/>
                </a:cubicBezTo>
                <a:cubicBezTo>
                  <a:pt x="789" y="210"/>
                  <a:pt x="784" y="206"/>
                  <a:pt x="788" y="212"/>
                </a:cubicBezTo>
                <a:cubicBezTo>
                  <a:pt x="786" y="212"/>
                  <a:pt x="788" y="216"/>
                  <a:pt x="786" y="217"/>
                </a:cubicBezTo>
                <a:cubicBezTo>
                  <a:pt x="787" y="218"/>
                  <a:pt x="788" y="218"/>
                  <a:pt x="789" y="220"/>
                </a:cubicBezTo>
                <a:cubicBezTo>
                  <a:pt x="788" y="220"/>
                  <a:pt x="787" y="218"/>
                  <a:pt x="787" y="219"/>
                </a:cubicBezTo>
                <a:cubicBezTo>
                  <a:pt x="788" y="221"/>
                  <a:pt x="789" y="223"/>
                  <a:pt x="791" y="226"/>
                </a:cubicBezTo>
                <a:cubicBezTo>
                  <a:pt x="793" y="227"/>
                  <a:pt x="790" y="222"/>
                  <a:pt x="793" y="224"/>
                </a:cubicBezTo>
                <a:cubicBezTo>
                  <a:pt x="792" y="220"/>
                  <a:pt x="793" y="220"/>
                  <a:pt x="795" y="221"/>
                </a:cubicBezTo>
                <a:cubicBezTo>
                  <a:pt x="798" y="227"/>
                  <a:pt x="796" y="231"/>
                  <a:pt x="795" y="230"/>
                </a:cubicBezTo>
                <a:cubicBezTo>
                  <a:pt x="795" y="231"/>
                  <a:pt x="796" y="233"/>
                  <a:pt x="796" y="234"/>
                </a:cubicBezTo>
                <a:cubicBezTo>
                  <a:pt x="793" y="231"/>
                  <a:pt x="796" y="239"/>
                  <a:pt x="792" y="235"/>
                </a:cubicBezTo>
                <a:cubicBezTo>
                  <a:pt x="794" y="238"/>
                  <a:pt x="793" y="237"/>
                  <a:pt x="792" y="236"/>
                </a:cubicBezTo>
                <a:cubicBezTo>
                  <a:pt x="794" y="240"/>
                  <a:pt x="794" y="243"/>
                  <a:pt x="797" y="248"/>
                </a:cubicBezTo>
                <a:cubicBezTo>
                  <a:pt x="797" y="246"/>
                  <a:pt x="797" y="245"/>
                  <a:pt x="799" y="248"/>
                </a:cubicBezTo>
                <a:cubicBezTo>
                  <a:pt x="799" y="247"/>
                  <a:pt x="798" y="246"/>
                  <a:pt x="798" y="245"/>
                </a:cubicBezTo>
                <a:cubicBezTo>
                  <a:pt x="798" y="244"/>
                  <a:pt x="799" y="247"/>
                  <a:pt x="800" y="247"/>
                </a:cubicBezTo>
                <a:cubicBezTo>
                  <a:pt x="800" y="246"/>
                  <a:pt x="799" y="246"/>
                  <a:pt x="798" y="244"/>
                </a:cubicBezTo>
                <a:cubicBezTo>
                  <a:pt x="799" y="244"/>
                  <a:pt x="800" y="246"/>
                  <a:pt x="800" y="246"/>
                </a:cubicBezTo>
                <a:cubicBezTo>
                  <a:pt x="802" y="250"/>
                  <a:pt x="800" y="249"/>
                  <a:pt x="801" y="252"/>
                </a:cubicBezTo>
                <a:cubicBezTo>
                  <a:pt x="799" y="250"/>
                  <a:pt x="800" y="252"/>
                  <a:pt x="799" y="251"/>
                </a:cubicBezTo>
                <a:cubicBezTo>
                  <a:pt x="800" y="252"/>
                  <a:pt x="801" y="254"/>
                  <a:pt x="802" y="256"/>
                </a:cubicBezTo>
                <a:cubicBezTo>
                  <a:pt x="800" y="254"/>
                  <a:pt x="800" y="256"/>
                  <a:pt x="799" y="255"/>
                </a:cubicBezTo>
                <a:cubicBezTo>
                  <a:pt x="799" y="256"/>
                  <a:pt x="800" y="257"/>
                  <a:pt x="800" y="258"/>
                </a:cubicBezTo>
                <a:cubicBezTo>
                  <a:pt x="798" y="257"/>
                  <a:pt x="797" y="261"/>
                  <a:pt x="794" y="257"/>
                </a:cubicBezTo>
                <a:cubicBezTo>
                  <a:pt x="794" y="258"/>
                  <a:pt x="795" y="260"/>
                  <a:pt x="794" y="260"/>
                </a:cubicBezTo>
                <a:cubicBezTo>
                  <a:pt x="792" y="255"/>
                  <a:pt x="791" y="256"/>
                  <a:pt x="790" y="256"/>
                </a:cubicBezTo>
                <a:cubicBezTo>
                  <a:pt x="792" y="259"/>
                  <a:pt x="794" y="261"/>
                  <a:pt x="795" y="265"/>
                </a:cubicBezTo>
                <a:cubicBezTo>
                  <a:pt x="793" y="262"/>
                  <a:pt x="795" y="266"/>
                  <a:pt x="793" y="262"/>
                </a:cubicBezTo>
                <a:cubicBezTo>
                  <a:pt x="792" y="267"/>
                  <a:pt x="790" y="268"/>
                  <a:pt x="787" y="266"/>
                </a:cubicBezTo>
                <a:cubicBezTo>
                  <a:pt x="786" y="263"/>
                  <a:pt x="784" y="260"/>
                  <a:pt x="784" y="259"/>
                </a:cubicBezTo>
                <a:cubicBezTo>
                  <a:pt x="784" y="258"/>
                  <a:pt x="783" y="258"/>
                  <a:pt x="783" y="257"/>
                </a:cubicBezTo>
                <a:cubicBezTo>
                  <a:pt x="783" y="257"/>
                  <a:pt x="783" y="258"/>
                  <a:pt x="784" y="259"/>
                </a:cubicBezTo>
                <a:cubicBezTo>
                  <a:pt x="783" y="258"/>
                  <a:pt x="782" y="256"/>
                  <a:pt x="782" y="255"/>
                </a:cubicBezTo>
                <a:close/>
                <a:moveTo>
                  <a:pt x="340" y="50"/>
                </a:moveTo>
                <a:cubicBezTo>
                  <a:pt x="338" y="51"/>
                  <a:pt x="336" y="51"/>
                  <a:pt x="336" y="51"/>
                </a:cubicBezTo>
                <a:cubicBezTo>
                  <a:pt x="338" y="51"/>
                  <a:pt x="340" y="51"/>
                  <a:pt x="340" y="50"/>
                </a:cubicBezTo>
                <a:close/>
                <a:moveTo>
                  <a:pt x="236" y="74"/>
                </a:moveTo>
                <a:cubicBezTo>
                  <a:pt x="236" y="74"/>
                  <a:pt x="235" y="75"/>
                  <a:pt x="235" y="74"/>
                </a:cubicBezTo>
                <a:cubicBezTo>
                  <a:pt x="234" y="75"/>
                  <a:pt x="233" y="75"/>
                  <a:pt x="233" y="76"/>
                </a:cubicBezTo>
                <a:cubicBezTo>
                  <a:pt x="236" y="75"/>
                  <a:pt x="230" y="77"/>
                  <a:pt x="232" y="77"/>
                </a:cubicBezTo>
                <a:cubicBezTo>
                  <a:pt x="234" y="76"/>
                  <a:pt x="235" y="75"/>
                  <a:pt x="236" y="74"/>
                </a:cubicBezTo>
                <a:close/>
                <a:moveTo>
                  <a:pt x="231" y="76"/>
                </a:moveTo>
                <a:cubicBezTo>
                  <a:pt x="232" y="75"/>
                  <a:pt x="233" y="76"/>
                  <a:pt x="234" y="74"/>
                </a:cubicBezTo>
                <a:cubicBezTo>
                  <a:pt x="234" y="75"/>
                  <a:pt x="236" y="72"/>
                  <a:pt x="237" y="71"/>
                </a:cubicBezTo>
                <a:cubicBezTo>
                  <a:pt x="233" y="73"/>
                  <a:pt x="233" y="74"/>
                  <a:pt x="231" y="76"/>
                </a:cubicBezTo>
                <a:close/>
                <a:moveTo>
                  <a:pt x="162" y="116"/>
                </a:moveTo>
                <a:cubicBezTo>
                  <a:pt x="164" y="115"/>
                  <a:pt x="164" y="115"/>
                  <a:pt x="164" y="115"/>
                </a:cubicBezTo>
                <a:cubicBezTo>
                  <a:pt x="162" y="115"/>
                  <a:pt x="165" y="114"/>
                  <a:pt x="167" y="112"/>
                </a:cubicBezTo>
                <a:cubicBezTo>
                  <a:pt x="165" y="113"/>
                  <a:pt x="164" y="114"/>
                  <a:pt x="164" y="114"/>
                </a:cubicBezTo>
                <a:cubicBezTo>
                  <a:pt x="167" y="111"/>
                  <a:pt x="164" y="113"/>
                  <a:pt x="165" y="111"/>
                </a:cubicBezTo>
                <a:cubicBezTo>
                  <a:pt x="164" y="112"/>
                  <a:pt x="162" y="113"/>
                  <a:pt x="162" y="114"/>
                </a:cubicBezTo>
                <a:cubicBezTo>
                  <a:pt x="168" y="110"/>
                  <a:pt x="160" y="115"/>
                  <a:pt x="162" y="114"/>
                </a:cubicBezTo>
                <a:cubicBezTo>
                  <a:pt x="166" y="112"/>
                  <a:pt x="161" y="116"/>
                  <a:pt x="162" y="116"/>
                </a:cubicBezTo>
                <a:close/>
                <a:moveTo>
                  <a:pt x="132" y="113"/>
                </a:moveTo>
                <a:cubicBezTo>
                  <a:pt x="134" y="112"/>
                  <a:pt x="135" y="111"/>
                  <a:pt x="134" y="111"/>
                </a:cubicBezTo>
                <a:cubicBezTo>
                  <a:pt x="132" y="113"/>
                  <a:pt x="132" y="113"/>
                  <a:pt x="132" y="113"/>
                </a:cubicBezTo>
                <a:close/>
                <a:moveTo>
                  <a:pt x="788" y="254"/>
                </a:moveTo>
                <a:cubicBezTo>
                  <a:pt x="788" y="256"/>
                  <a:pt x="790" y="259"/>
                  <a:pt x="791" y="260"/>
                </a:cubicBezTo>
                <a:cubicBezTo>
                  <a:pt x="790" y="258"/>
                  <a:pt x="789" y="255"/>
                  <a:pt x="788" y="254"/>
                </a:cubicBezTo>
                <a:close/>
                <a:moveTo>
                  <a:pt x="792" y="242"/>
                </a:moveTo>
                <a:cubicBezTo>
                  <a:pt x="793" y="245"/>
                  <a:pt x="794" y="247"/>
                  <a:pt x="796" y="250"/>
                </a:cubicBezTo>
                <a:cubicBezTo>
                  <a:pt x="797" y="249"/>
                  <a:pt x="792" y="240"/>
                  <a:pt x="790" y="237"/>
                </a:cubicBezTo>
                <a:cubicBezTo>
                  <a:pt x="790" y="239"/>
                  <a:pt x="794" y="244"/>
                  <a:pt x="795" y="246"/>
                </a:cubicBezTo>
                <a:cubicBezTo>
                  <a:pt x="794" y="246"/>
                  <a:pt x="793" y="243"/>
                  <a:pt x="792" y="242"/>
                </a:cubicBezTo>
                <a:close/>
                <a:moveTo>
                  <a:pt x="787" y="245"/>
                </a:moveTo>
                <a:cubicBezTo>
                  <a:pt x="787" y="245"/>
                  <a:pt x="787" y="247"/>
                  <a:pt x="786" y="246"/>
                </a:cubicBezTo>
                <a:cubicBezTo>
                  <a:pt x="788" y="248"/>
                  <a:pt x="789" y="252"/>
                  <a:pt x="790" y="253"/>
                </a:cubicBezTo>
                <a:cubicBezTo>
                  <a:pt x="789" y="250"/>
                  <a:pt x="788" y="247"/>
                  <a:pt x="787" y="245"/>
                </a:cubicBezTo>
                <a:close/>
                <a:moveTo>
                  <a:pt x="779" y="256"/>
                </a:moveTo>
                <a:cubicBezTo>
                  <a:pt x="779" y="256"/>
                  <a:pt x="776" y="252"/>
                  <a:pt x="777" y="255"/>
                </a:cubicBezTo>
                <a:cubicBezTo>
                  <a:pt x="778" y="255"/>
                  <a:pt x="778" y="255"/>
                  <a:pt x="779" y="257"/>
                </a:cubicBezTo>
                <a:cubicBezTo>
                  <a:pt x="779" y="258"/>
                  <a:pt x="779" y="258"/>
                  <a:pt x="779" y="258"/>
                </a:cubicBezTo>
                <a:cubicBezTo>
                  <a:pt x="780" y="258"/>
                  <a:pt x="780" y="258"/>
                  <a:pt x="779" y="256"/>
                </a:cubicBezTo>
                <a:close/>
                <a:moveTo>
                  <a:pt x="785" y="244"/>
                </a:moveTo>
                <a:cubicBezTo>
                  <a:pt x="787" y="249"/>
                  <a:pt x="783" y="241"/>
                  <a:pt x="784" y="244"/>
                </a:cubicBezTo>
                <a:cubicBezTo>
                  <a:pt x="786" y="246"/>
                  <a:pt x="784" y="246"/>
                  <a:pt x="785" y="247"/>
                </a:cubicBezTo>
                <a:cubicBezTo>
                  <a:pt x="785" y="246"/>
                  <a:pt x="787" y="249"/>
                  <a:pt x="787" y="249"/>
                </a:cubicBezTo>
                <a:cubicBezTo>
                  <a:pt x="786" y="247"/>
                  <a:pt x="786" y="245"/>
                  <a:pt x="785" y="244"/>
                </a:cubicBezTo>
                <a:close/>
                <a:moveTo>
                  <a:pt x="789" y="230"/>
                </a:moveTo>
                <a:cubicBezTo>
                  <a:pt x="790" y="231"/>
                  <a:pt x="791" y="232"/>
                  <a:pt x="792" y="233"/>
                </a:cubicBezTo>
                <a:cubicBezTo>
                  <a:pt x="790" y="230"/>
                  <a:pt x="789" y="228"/>
                  <a:pt x="790" y="229"/>
                </a:cubicBezTo>
                <a:cubicBezTo>
                  <a:pt x="788" y="225"/>
                  <a:pt x="789" y="224"/>
                  <a:pt x="787" y="222"/>
                </a:cubicBezTo>
                <a:cubicBezTo>
                  <a:pt x="787" y="222"/>
                  <a:pt x="787" y="224"/>
                  <a:pt x="786" y="224"/>
                </a:cubicBezTo>
                <a:cubicBezTo>
                  <a:pt x="788" y="225"/>
                  <a:pt x="788" y="226"/>
                  <a:pt x="789" y="227"/>
                </a:cubicBezTo>
                <a:cubicBezTo>
                  <a:pt x="789" y="228"/>
                  <a:pt x="789" y="229"/>
                  <a:pt x="789" y="229"/>
                </a:cubicBezTo>
                <a:cubicBezTo>
                  <a:pt x="788" y="226"/>
                  <a:pt x="787" y="226"/>
                  <a:pt x="785" y="224"/>
                </a:cubicBezTo>
                <a:cubicBezTo>
                  <a:pt x="787" y="227"/>
                  <a:pt x="786" y="227"/>
                  <a:pt x="785" y="226"/>
                </a:cubicBezTo>
                <a:cubicBezTo>
                  <a:pt x="787" y="230"/>
                  <a:pt x="786" y="228"/>
                  <a:pt x="787" y="231"/>
                </a:cubicBezTo>
                <a:cubicBezTo>
                  <a:pt x="788" y="231"/>
                  <a:pt x="789" y="234"/>
                  <a:pt x="790" y="235"/>
                </a:cubicBezTo>
                <a:cubicBezTo>
                  <a:pt x="790" y="235"/>
                  <a:pt x="792" y="237"/>
                  <a:pt x="791" y="235"/>
                </a:cubicBezTo>
                <a:cubicBezTo>
                  <a:pt x="790" y="235"/>
                  <a:pt x="790" y="233"/>
                  <a:pt x="789" y="232"/>
                </a:cubicBezTo>
                <a:cubicBezTo>
                  <a:pt x="789" y="232"/>
                  <a:pt x="790" y="235"/>
                  <a:pt x="789" y="233"/>
                </a:cubicBezTo>
                <a:cubicBezTo>
                  <a:pt x="789" y="233"/>
                  <a:pt x="787" y="230"/>
                  <a:pt x="788" y="230"/>
                </a:cubicBezTo>
                <a:cubicBezTo>
                  <a:pt x="789" y="232"/>
                  <a:pt x="790" y="234"/>
                  <a:pt x="792" y="235"/>
                </a:cubicBezTo>
                <a:cubicBezTo>
                  <a:pt x="791" y="234"/>
                  <a:pt x="789" y="231"/>
                  <a:pt x="789" y="230"/>
                </a:cubicBezTo>
                <a:close/>
                <a:moveTo>
                  <a:pt x="788" y="235"/>
                </a:moveTo>
                <a:cubicBezTo>
                  <a:pt x="788" y="233"/>
                  <a:pt x="786" y="229"/>
                  <a:pt x="785" y="229"/>
                </a:cubicBezTo>
                <a:cubicBezTo>
                  <a:pt x="787" y="231"/>
                  <a:pt x="787" y="234"/>
                  <a:pt x="788" y="235"/>
                </a:cubicBezTo>
                <a:close/>
                <a:moveTo>
                  <a:pt x="756" y="236"/>
                </a:moveTo>
                <a:cubicBezTo>
                  <a:pt x="755" y="236"/>
                  <a:pt x="757" y="239"/>
                  <a:pt x="758" y="240"/>
                </a:cubicBezTo>
                <a:cubicBezTo>
                  <a:pt x="760" y="241"/>
                  <a:pt x="759" y="242"/>
                  <a:pt x="760" y="244"/>
                </a:cubicBezTo>
                <a:cubicBezTo>
                  <a:pt x="760" y="243"/>
                  <a:pt x="762" y="245"/>
                  <a:pt x="761" y="242"/>
                </a:cubicBezTo>
                <a:cubicBezTo>
                  <a:pt x="759" y="241"/>
                  <a:pt x="759" y="241"/>
                  <a:pt x="756" y="236"/>
                </a:cubicBezTo>
                <a:close/>
                <a:moveTo>
                  <a:pt x="780" y="220"/>
                </a:moveTo>
                <a:cubicBezTo>
                  <a:pt x="781" y="222"/>
                  <a:pt x="781" y="223"/>
                  <a:pt x="782" y="225"/>
                </a:cubicBezTo>
                <a:cubicBezTo>
                  <a:pt x="783" y="226"/>
                  <a:pt x="784" y="227"/>
                  <a:pt x="785" y="228"/>
                </a:cubicBezTo>
                <a:cubicBezTo>
                  <a:pt x="783" y="225"/>
                  <a:pt x="782" y="222"/>
                  <a:pt x="780" y="220"/>
                </a:cubicBezTo>
                <a:close/>
                <a:moveTo>
                  <a:pt x="787" y="219"/>
                </a:moveTo>
                <a:cubicBezTo>
                  <a:pt x="786" y="219"/>
                  <a:pt x="786" y="220"/>
                  <a:pt x="787" y="221"/>
                </a:cubicBezTo>
                <a:cubicBezTo>
                  <a:pt x="787" y="221"/>
                  <a:pt x="789" y="225"/>
                  <a:pt x="789" y="223"/>
                </a:cubicBezTo>
                <a:cubicBezTo>
                  <a:pt x="787" y="221"/>
                  <a:pt x="787" y="220"/>
                  <a:pt x="787" y="219"/>
                </a:cubicBezTo>
                <a:close/>
                <a:moveTo>
                  <a:pt x="781" y="226"/>
                </a:moveTo>
                <a:cubicBezTo>
                  <a:pt x="781" y="227"/>
                  <a:pt x="780" y="223"/>
                  <a:pt x="779" y="224"/>
                </a:cubicBezTo>
                <a:cubicBezTo>
                  <a:pt x="780" y="224"/>
                  <a:pt x="780" y="225"/>
                  <a:pt x="779" y="225"/>
                </a:cubicBezTo>
                <a:cubicBezTo>
                  <a:pt x="781" y="228"/>
                  <a:pt x="783" y="228"/>
                  <a:pt x="781" y="226"/>
                </a:cubicBezTo>
                <a:close/>
                <a:moveTo>
                  <a:pt x="760" y="233"/>
                </a:moveTo>
                <a:cubicBezTo>
                  <a:pt x="761" y="237"/>
                  <a:pt x="756" y="230"/>
                  <a:pt x="756" y="233"/>
                </a:cubicBezTo>
                <a:cubicBezTo>
                  <a:pt x="758" y="234"/>
                  <a:pt x="760" y="235"/>
                  <a:pt x="762" y="237"/>
                </a:cubicBezTo>
                <a:cubicBezTo>
                  <a:pt x="761" y="235"/>
                  <a:pt x="761" y="233"/>
                  <a:pt x="760" y="233"/>
                </a:cubicBezTo>
                <a:close/>
                <a:moveTo>
                  <a:pt x="754" y="232"/>
                </a:moveTo>
                <a:cubicBezTo>
                  <a:pt x="755" y="231"/>
                  <a:pt x="756" y="235"/>
                  <a:pt x="757" y="236"/>
                </a:cubicBezTo>
                <a:cubicBezTo>
                  <a:pt x="757" y="234"/>
                  <a:pt x="753" y="229"/>
                  <a:pt x="754" y="232"/>
                </a:cubicBezTo>
                <a:close/>
                <a:moveTo>
                  <a:pt x="747" y="236"/>
                </a:moveTo>
                <a:cubicBezTo>
                  <a:pt x="746" y="236"/>
                  <a:pt x="748" y="238"/>
                  <a:pt x="748" y="239"/>
                </a:cubicBezTo>
                <a:cubicBezTo>
                  <a:pt x="749" y="239"/>
                  <a:pt x="749" y="240"/>
                  <a:pt x="749" y="239"/>
                </a:cubicBezTo>
                <a:cubicBezTo>
                  <a:pt x="748" y="239"/>
                  <a:pt x="748" y="237"/>
                  <a:pt x="747" y="236"/>
                </a:cubicBezTo>
                <a:close/>
                <a:moveTo>
                  <a:pt x="753" y="170"/>
                </a:moveTo>
                <a:cubicBezTo>
                  <a:pt x="752" y="170"/>
                  <a:pt x="752" y="170"/>
                  <a:pt x="753" y="172"/>
                </a:cubicBezTo>
                <a:cubicBezTo>
                  <a:pt x="754" y="172"/>
                  <a:pt x="755" y="172"/>
                  <a:pt x="756" y="173"/>
                </a:cubicBezTo>
                <a:cubicBezTo>
                  <a:pt x="754" y="172"/>
                  <a:pt x="753" y="171"/>
                  <a:pt x="753" y="170"/>
                </a:cubicBezTo>
                <a:close/>
                <a:moveTo>
                  <a:pt x="747" y="163"/>
                </a:moveTo>
                <a:cubicBezTo>
                  <a:pt x="746" y="162"/>
                  <a:pt x="745" y="163"/>
                  <a:pt x="746" y="165"/>
                </a:cubicBezTo>
                <a:cubicBezTo>
                  <a:pt x="746" y="164"/>
                  <a:pt x="749" y="168"/>
                  <a:pt x="749" y="167"/>
                </a:cubicBezTo>
                <a:cubicBezTo>
                  <a:pt x="746" y="163"/>
                  <a:pt x="748" y="165"/>
                  <a:pt x="747" y="163"/>
                </a:cubicBezTo>
                <a:close/>
                <a:moveTo>
                  <a:pt x="726" y="156"/>
                </a:moveTo>
                <a:cubicBezTo>
                  <a:pt x="725" y="156"/>
                  <a:pt x="728" y="159"/>
                  <a:pt x="729" y="160"/>
                </a:cubicBezTo>
                <a:cubicBezTo>
                  <a:pt x="730" y="160"/>
                  <a:pt x="728" y="158"/>
                  <a:pt x="726" y="156"/>
                </a:cubicBezTo>
                <a:close/>
                <a:moveTo>
                  <a:pt x="723" y="152"/>
                </a:moveTo>
                <a:cubicBezTo>
                  <a:pt x="722" y="152"/>
                  <a:pt x="721" y="151"/>
                  <a:pt x="721" y="150"/>
                </a:cubicBezTo>
                <a:cubicBezTo>
                  <a:pt x="720" y="150"/>
                  <a:pt x="720" y="151"/>
                  <a:pt x="721" y="152"/>
                </a:cubicBezTo>
                <a:cubicBezTo>
                  <a:pt x="722" y="151"/>
                  <a:pt x="725" y="155"/>
                  <a:pt x="724" y="153"/>
                </a:cubicBezTo>
                <a:cubicBezTo>
                  <a:pt x="723" y="153"/>
                  <a:pt x="723" y="153"/>
                  <a:pt x="723" y="152"/>
                </a:cubicBezTo>
                <a:close/>
                <a:moveTo>
                  <a:pt x="726" y="146"/>
                </a:moveTo>
                <a:cubicBezTo>
                  <a:pt x="727" y="147"/>
                  <a:pt x="726" y="147"/>
                  <a:pt x="728" y="149"/>
                </a:cubicBezTo>
                <a:cubicBezTo>
                  <a:pt x="729" y="150"/>
                  <a:pt x="727" y="147"/>
                  <a:pt x="726" y="146"/>
                </a:cubicBezTo>
                <a:close/>
                <a:moveTo>
                  <a:pt x="717" y="154"/>
                </a:moveTo>
                <a:cubicBezTo>
                  <a:pt x="718" y="156"/>
                  <a:pt x="715" y="152"/>
                  <a:pt x="714" y="152"/>
                </a:cubicBezTo>
                <a:cubicBezTo>
                  <a:pt x="714" y="153"/>
                  <a:pt x="716" y="154"/>
                  <a:pt x="717" y="156"/>
                </a:cubicBezTo>
                <a:cubicBezTo>
                  <a:pt x="718" y="156"/>
                  <a:pt x="718" y="155"/>
                  <a:pt x="717" y="154"/>
                </a:cubicBezTo>
                <a:close/>
                <a:moveTo>
                  <a:pt x="723" y="138"/>
                </a:moveTo>
                <a:cubicBezTo>
                  <a:pt x="726" y="140"/>
                  <a:pt x="727" y="142"/>
                  <a:pt x="728" y="143"/>
                </a:cubicBezTo>
                <a:cubicBezTo>
                  <a:pt x="727" y="141"/>
                  <a:pt x="725" y="139"/>
                  <a:pt x="723" y="138"/>
                </a:cubicBezTo>
                <a:close/>
                <a:moveTo>
                  <a:pt x="723" y="139"/>
                </a:moveTo>
                <a:cubicBezTo>
                  <a:pt x="723" y="138"/>
                  <a:pt x="722" y="137"/>
                  <a:pt x="721" y="137"/>
                </a:cubicBezTo>
                <a:cubicBezTo>
                  <a:pt x="720" y="136"/>
                  <a:pt x="720" y="136"/>
                  <a:pt x="720" y="137"/>
                </a:cubicBezTo>
                <a:cubicBezTo>
                  <a:pt x="721" y="139"/>
                  <a:pt x="722" y="140"/>
                  <a:pt x="723" y="141"/>
                </a:cubicBezTo>
                <a:cubicBezTo>
                  <a:pt x="722" y="139"/>
                  <a:pt x="720" y="138"/>
                  <a:pt x="721" y="137"/>
                </a:cubicBezTo>
                <a:cubicBezTo>
                  <a:pt x="723" y="139"/>
                  <a:pt x="724" y="140"/>
                  <a:pt x="725" y="140"/>
                </a:cubicBezTo>
                <a:cubicBezTo>
                  <a:pt x="724" y="139"/>
                  <a:pt x="724" y="139"/>
                  <a:pt x="723" y="139"/>
                </a:cubicBezTo>
                <a:close/>
                <a:moveTo>
                  <a:pt x="722" y="140"/>
                </a:moveTo>
                <a:cubicBezTo>
                  <a:pt x="719" y="137"/>
                  <a:pt x="719" y="137"/>
                  <a:pt x="719" y="137"/>
                </a:cubicBezTo>
                <a:cubicBezTo>
                  <a:pt x="718" y="137"/>
                  <a:pt x="720" y="140"/>
                  <a:pt x="721" y="141"/>
                </a:cubicBezTo>
                <a:cubicBezTo>
                  <a:pt x="722" y="141"/>
                  <a:pt x="722" y="141"/>
                  <a:pt x="722" y="140"/>
                </a:cubicBezTo>
                <a:close/>
                <a:moveTo>
                  <a:pt x="721" y="134"/>
                </a:moveTo>
                <a:cubicBezTo>
                  <a:pt x="720" y="134"/>
                  <a:pt x="719" y="134"/>
                  <a:pt x="719" y="134"/>
                </a:cubicBezTo>
                <a:cubicBezTo>
                  <a:pt x="723" y="138"/>
                  <a:pt x="724" y="137"/>
                  <a:pt x="721" y="134"/>
                </a:cubicBezTo>
                <a:close/>
                <a:moveTo>
                  <a:pt x="714" y="136"/>
                </a:moveTo>
                <a:cubicBezTo>
                  <a:pt x="715" y="135"/>
                  <a:pt x="715" y="135"/>
                  <a:pt x="714" y="134"/>
                </a:cubicBezTo>
                <a:cubicBezTo>
                  <a:pt x="713" y="133"/>
                  <a:pt x="712" y="134"/>
                  <a:pt x="714" y="136"/>
                </a:cubicBezTo>
                <a:close/>
                <a:moveTo>
                  <a:pt x="697" y="113"/>
                </a:moveTo>
                <a:cubicBezTo>
                  <a:pt x="698" y="114"/>
                  <a:pt x="698" y="113"/>
                  <a:pt x="697" y="113"/>
                </a:cubicBezTo>
                <a:cubicBezTo>
                  <a:pt x="696" y="113"/>
                  <a:pt x="694" y="110"/>
                  <a:pt x="693" y="110"/>
                </a:cubicBezTo>
                <a:cubicBezTo>
                  <a:pt x="695" y="112"/>
                  <a:pt x="698" y="116"/>
                  <a:pt x="700" y="117"/>
                </a:cubicBezTo>
                <a:cubicBezTo>
                  <a:pt x="699" y="116"/>
                  <a:pt x="696" y="113"/>
                  <a:pt x="697" y="113"/>
                </a:cubicBezTo>
                <a:close/>
                <a:moveTo>
                  <a:pt x="662" y="153"/>
                </a:moveTo>
                <a:cubicBezTo>
                  <a:pt x="663" y="154"/>
                  <a:pt x="665" y="156"/>
                  <a:pt x="666" y="156"/>
                </a:cubicBezTo>
                <a:cubicBezTo>
                  <a:pt x="665" y="155"/>
                  <a:pt x="663" y="152"/>
                  <a:pt x="662" y="153"/>
                </a:cubicBezTo>
                <a:close/>
                <a:moveTo>
                  <a:pt x="685" y="103"/>
                </a:moveTo>
                <a:cubicBezTo>
                  <a:pt x="687" y="104"/>
                  <a:pt x="686" y="104"/>
                  <a:pt x="687" y="105"/>
                </a:cubicBezTo>
                <a:cubicBezTo>
                  <a:pt x="688" y="106"/>
                  <a:pt x="689" y="106"/>
                  <a:pt x="689" y="106"/>
                </a:cubicBezTo>
                <a:cubicBezTo>
                  <a:pt x="688" y="105"/>
                  <a:pt x="687" y="103"/>
                  <a:pt x="685" y="103"/>
                </a:cubicBezTo>
                <a:close/>
                <a:moveTo>
                  <a:pt x="599" y="49"/>
                </a:moveTo>
                <a:cubicBezTo>
                  <a:pt x="600" y="50"/>
                  <a:pt x="603" y="51"/>
                  <a:pt x="603" y="50"/>
                </a:cubicBezTo>
                <a:cubicBezTo>
                  <a:pt x="600" y="49"/>
                  <a:pt x="601" y="50"/>
                  <a:pt x="599" y="49"/>
                </a:cubicBezTo>
                <a:close/>
                <a:moveTo>
                  <a:pt x="579" y="43"/>
                </a:moveTo>
                <a:cubicBezTo>
                  <a:pt x="579" y="42"/>
                  <a:pt x="584" y="44"/>
                  <a:pt x="581" y="43"/>
                </a:cubicBezTo>
                <a:cubicBezTo>
                  <a:pt x="581" y="43"/>
                  <a:pt x="576" y="41"/>
                  <a:pt x="579" y="43"/>
                </a:cubicBezTo>
                <a:close/>
                <a:moveTo>
                  <a:pt x="568" y="37"/>
                </a:moveTo>
                <a:cubicBezTo>
                  <a:pt x="568" y="36"/>
                  <a:pt x="570" y="37"/>
                  <a:pt x="571" y="38"/>
                </a:cubicBezTo>
                <a:cubicBezTo>
                  <a:pt x="573" y="38"/>
                  <a:pt x="568" y="36"/>
                  <a:pt x="567" y="36"/>
                </a:cubicBezTo>
                <a:cubicBezTo>
                  <a:pt x="570" y="37"/>
                  <a:pt x="565" y="36"/>
                  <a:pt x="568" y="37"/>
                </a:cubicBezTo>
                <a:close/>
                <a:moveTo>
                  <a:pt x="562" y="33"/>
                </a:moveTo>
                <a:cubicBezTo>
                  <a:pt x="563" y="34"/>
                  <a:pt x="563" y="33"/>
                  <a:pt x="565" y="33"/>
                </a:cubicBezTo>
                <a:cubicBezTo>
                  <a:pt x="567" y="35"/>
                  <a:pt x="567" y="35"/>
                  <a:pt x="567" y="35"/>
                </a:cubicBezTo>
                <a:cubicBezTo>
                  <a:pt x="570" y="35"/>
                  <a:pt x="558" y="30"/>
                  <a:pt x="562" y="33"/>
                </a:cubicBezTo>
                <a:close/>
                <a:moveTo>
                  <a:pt x="533" y="22"/>
                </a:moveTo>
                <a:cubicBezTo>
                  <a:pt x="531" y="22"/>
                  <a:pt x="527" y="19"/>
                  <a:pt x="523" y="19"/>
                </a:cubicBezTo>
                <a:cubicBezTo>
                  <a:pt x="524" y="20"/>
                  <a:pt x="519" y="18"/>
                  <a:pt x="519" y="19"/>
                </a:cubicBezTo>
                <a:cubicBezTo>
                  <a:pt x="522" y="20"/>
                  <a:pt x="520" y="20"/>
                  <a:pt x="524" y="21"/>
                </a:cubicBezTo>
                <a:cubicBezTo>
                  <a:pt x="522" y="19"/>
                  <a:pt x="526" y="20"/>
                  <a:pt x="528" y="20"/>
                </a:cubicBezTo>
                <a:cubicBezTo>
                  <a:pt x="529" y="21"/>
                  <a:pt x="532" y="22"/>
                  <a:pt x="535" y="23"/>
                </a:cubicBezTo>
                <a:cubicBezTo>
                  <a:pt x="534" y="23"/>
                  <a:pt x="535" y="22"/>
                  <a:pt x="533" y="22"/>
                </a:cubicBezTo>
                <a:close/>
                <a:moveTo>
                  <a:pt x="513" y="21"/>
                </a:moveTo>
                <a:cubicBezTo>
                  <a:pt x="515" y="21"/>
                  <a:pt x="520" y="24"/>
                  <a:pt x="520" y="23"/>
                </a:cubicBezTo>
                <a:cubicBezTo>
                  <a:pt x="516" y="22"/>
                  <a:pt x="514" y="21"/>
                  <a:pt x="513" y="21"/>
                </a:cubicBezTo>
                <a:close/>
                <a:moveTo>
                  <a:pt x="499" y="13"/>
                </a:moveTo>
                <a:cubicBezTo>
                  <a:pt x="501" y="14"/>
                  <a:pt x="499" y="14"/>
                  <a:pt x="502" y="15"/>
                </a:cubicBezTo>
                <a:cubicBezTo>
                  <a:pt x="501" y="14"/>
                  <a:pt x="504" y="14"/>
                  <a:pt x="502" y="14"/>
                </a:cubicBezTo>
                <a:cubicBezTo>
                  <a:pt x="502" y="14"/>
                  <a:pt x="499" y="13"/>
                  <a:pt x="499" y="13"/>
                </a:cubicBezTo>
                <a:close/>
                <a:moveTo>
                  <a:pt x="497" y="13"/>
                </a:moveTo>
                <a:cubicBezTo>
                  <a:pt x="502" y="15"/>
                  <a:pt x="497" y="14"/>
                  <a:pt x="497" y="15"/>
                </a:cubicBezTo>
                <a:cubicBezTo>
                  <a:pt x="499" y="15"/>
                  <a:pt x="500" y="16"/>
                  <a:pt x="501" y="16"/>
                </a:cubicBezTo>
                <a:cubicBezTo>
                  <a:pt x="500" y="15"/>
                  <a:pt x="499" y="13"/>
                  <a:pt x="497" y="13"/>
                </a:cubicBezTo>
                <a:close/>
                <a:moveTo>
                  <a:pt x="494" y="15"/>
                </a:moveTo>
                <a:cubicBezTo>
                  <a:pt x="494" y="14"/>
                  <a:pt x="496" y="15"/>
                  <a:pt x="496" y="14"/>
                </a:cubicBezTo>
                <a:cubicBezTo>
                  <a:pt x="492" y="13"/>
                  <a:pt x="493" y="14"/>
                  <a:pt x="494" y="15"/>
                </a:cubicBezTo>
                <a:close/>
                <a:moveTo>
                  <a:pt x="441" y="7"/>
                </a:moveTo>
                <a:cubicBezTo>
                  <a:pt x="441" y="7"/>
                  <a:pt x="443" y="7"/>
                  <a:pt x="445" y="7"/>
                </a:cubicBezTo>
                <a:cubicBezTo>
                  <a:pt x="444" y="7"/>
                  <a:pt x="445" y="7"/>
                  <a:pt x="444" y="7"/>
                </a:cubicBezTo>
                <a:cubicBezTo>
                  <a:pt x="444" y="7"/>
                  <a:pt x="439" y="7"/>
                  <a:pt x="441" y="7"/>
                </a:cubicBezTo>
                <a:close/>
                <a:moveTo>
                  <a:pt x="436" y="6"/>
                </a:moveTo>
                <a:cubicBezTo>
                  <a:pt x="433" y="6"/>
                  <a:pt x="434" y="5"/>
                  <a:pt x="431" y="6"/>
                </a:cubicBezTo>
                <a:cubicBezTo>
                  <a:pt x="431" y="6"/>
                  <a:pt x="433" y="6"/>
                  <a:pt x="432" y="7"/>
                </a:cubicBezTo>
                <a:cubicBezTo>
                  <a:pt x="434" y="7"/>
                  <a:pt x="436" y="8"/>
                  <a:pt x="437" y="7"/>
                </a:cubicBezTo>
                <a:cubicBezTo>
                  <a:pt x="432" y="7"/>
                  <a:pt x="433" y="6"/>
                  <a:pt x="436" y="6"/>
                </a:cubicBezTo>
                <a:close/>
                <a:moveTo>
                  <a:pt x="424" y="8"/>
                </a:moveTo>
                <a:cubicBezTo>
                  <a:pt x="420" y="7"/>
                  <a:pt x="426" y="6"/>
                  <a:pt x="421" y="7"/>
                </a:cubicBezTo>
                <a:cubicBezTo>
                  <a:pt x="423" y="7"/>
                  <a:pt x="420" y="8"/>
                  <a:pt x="424" y="8"/>
                </a:cubicBezTo>
                <a:close/>
                <a:moveTo>
                  <a:pt x="415" y="4"/>
                </a:moveTo>
                <a:cubicBezTo>
                  <a:pt x="415" y="4"/>
                  <a:pt x="414" y="4"/>
                  <a:pt x="413" y="4"/>
                </a:cubicBezTo>
                <a:cubicBezTo>
                  <a:pt x="415" y="4"/>
                  <a:pt x="417" y="5"/>
                  <a:pt x="420" y="5"/>
                </a:cubicBezTo>
                <a:cubicBezTo>
                  <a:pt x="420" y="4"/>
                  <a:pt x="417" y="4"/>
                  <a:pt x="415" y="4"/>
                </a:cubicBezTo>
                <a:close/>
                <a:moveTo>
                  <a:pt x="417" y="5"/>
                </a:moveTo>
                <a:cubicBezTo>
                  <a:pt x="417" y="6"/>
                  <a:pt x="414" y="6"/>
                  <a:pt x="412" y="5"/>
                </a:cubicBezTo>
                <a:cubicBezTo>
                  <a:pt x="412" y="6"/>
                  <a:pt x="415" y="6"/>
                  <a:pt x="416" y="7"/>
                </a:cubicBezTo>
                <a:cubicBezTo>
                  <a:pt x="416" y="7"/>
                  <a:pt x="417" y="7"/>
                  <a:pt x="418" y="7"/>
                </a:cubicBezTo>
                <a:cubicBezTo>
                  <a:pt x="413" y="6"/>
                  <a:pt x="418" y="6"/>
                  <a:pt x="419" y="6"/>
                </a:cubicBezTo>
                <a:cubicBezTo>
                  <a:pt x="419" y="6"/>
                  <a:pt x="419" y="5"/>
                  <a:pt x="417" y="5"/>
                </a:cubicBezTo>
                <a:close/>
                <a:moveTo>
                  <a:pt x="412" y="4"/>
                </a:moveTo>
                <a:cubicBezTo>
                  <a:pt x="409" y="4"/>
                  <a:pt x="409" y="5"/>
                  <a:pt x="410" y="5"/>
                </a:cubicBezTo>
                <a:cubicBezTo>
                  <a:pt x="409" y="4"/>
                  <a:pt x="414" y="5"/>
                  <a:pt x="413" y="5"/>
                </a:cubicBezTo>
                <a:cubicBezTo>
                  <a:pt x="410" y="4"/>
                  <a:pt x="413" y="4"/>
                  <a:pt x="412" y="4"/>
                </a:cubicBezTo>
                <a:close/>
                <a:moveTo>
                  <a:pt x="409" y="5"/>
                </a:moveTo>
                <a:cubicBezTo>
                  <a:pt x="405" y="5"/>
                  <a:pt x="405" y="5"/>
                  <a:pt x="405" y="5"/>
                </a:cubicBezTo>
                <a:cubicBezTo>
                  <a:pt x="404" y="6"/>
                  <a:pt x="408" y="6"/>
                  <a:pt x="407" y="7"/>
                </a:cubicBezTo>
                <a:cubicBezTo>
                  <a:pt x="409" y="7"/>
                  <a:pt x="409" y="7"/>
                  <a:pt x="412" y="8"/>
                </a:cubicBezTo>
                <a:cubicBezTo>
                  <a:pt x="411" y="7"/>
                  <a:pt x="404" y="6"/>
                  <a:pt x="409" y="5"/>
                </a:cubicBezTo>
                <a:close/>
                <a:moveTo>
                  <a:pt x="391" y="7"/>
                </a:moveTo>
                <a:cubicBezTo>
                  <a:pt x="393" y="7"/>
                  <a:pt x="395" y="7"/>
                  <a:pt x="397" y="7"/>
                </a:cubicBezTo>
                <a:cubicBezTo>
                  <a:pt x="397" y="7"/>
                  <a:pt x="397" y="7"/>
                  <a:pt x="397" y="7"/>
                </a:cubicBezTo>
                <a:cubicBezTo>
                  <a:pt x="395" y="7"/>
                  <a:pt x="393" y="7"/>
                  <a:pt x="391" y="7"/>
                </a:cubicBezTo>
                <a:close/>
                <a:moveTo>
                  <a:pt x="376" y="46"/>
                </a:moveTo>
                <a:cubicBezTo>
                  <a:pt x="376" y="47"/>
                  <a:pt x="379" y="47"/>
                  <a:pt x="380" y="47"/>
                </a:cubicBezTo>
                <a:cubicBezTo>
                  <a:pt x="378" y="47"/>
                  <a:pt x="378" y="46"/>
                  <a:pt x="376" y="46"/>
                </a:cubicBezTo>
                <a:close/>
                <a:moveTo>
                  <a:pt x="354" y="47"/>
                </a:moveTo>
                <a:cubicBezTo>
                  <a:pt x="353" y="48"/>
                  <a:pt x="359" y="47"/>
                  <a:pt x="359" y="47"/>
                </a:cubicBezTo>
                <a:cubicBezTo>
                  <a:pt x="357" y="47"/>
                  <a:pt x="357" y="46"/>
                  <a:pt x="354" y="47"/>
                </a:cubicBezTo>
                <a:close/>
                <a:moveTo>
                  <a:pt x="323" y="15"/>
                </a:moveTo>
                <a:cubicBezTo>
                  <a:pt x="323" y="16"/>
                  <a:pt x="322" y="16"/>
                  <a:pt x="324" y="16"/>
                </a:cubicBezTo>
                <a:cubicBezTo>
                  <a:pt x="326" y="16"/>
                  <a:pt x="326" y="15"/>
                  <a:pt x="323" y="15"/>
                </a:cubicBezTo>
                <a:close/>
                <a:moveTo>
                  <a:pt x="325" y="47"/>
                </a:moveTo>
                <a:cubicBezTo>
                  <a:pt x="324" y="48"/>
                  <a:pt x="328" y="47"/>
                  <a:pt x="329" y="46"/>
                </a:cubicBezTo>
                <a:cubicBezTo>
                  <a:pt x="327" y="47"/>
                  <a:pt x="327" y="46"/>
                  <a:pt x="325" y="47"/>
                </a:cubicBezTo>
                <a:close/>
                <a:moveTo>
                  <a:pt x="321" y="51"/>
                </a:moveTo>
                <a:cubicBezTo>
                  <a:pt x="324" y="50"/>
                  <a:pt x="323" y="50"/>
                  <a:pt x="321" y="51"/>
                </a:cubicBezTo>
                <a:cubicBezTo>
                  <a:pt x="323" y="51"/>
                  <a:pt x="325" y="50"/>
                  <a:pt x="327" y="50"/>
                </a:cubicBezTo>
                <a:cubicBezTo>
                  <a:pt x="328" y="50"/>
                  <a:pt x="328" y="49"/>
                  <a:pt x="328" y="49"/>
                </a:cubicBezTo>
                <a:cubicBezTo>
                  <a:pt x="325" y="50"/>
                  <a:pt x="321" y="49"/>
                  <a:pt x="321" y="51"/>
                </a:cubicBezTo>
                <a:close/>
                <a:moveTo>
                  <a:pt x="316" y="18"/>
                </a:moveTo>
                <a:cubicBezTo>
                  <a:pt x="319" y="17"/>
                  <a:pt x="317" y="18"/>
                  <a:pt x="320" y="18"/>
                </a:cubicBezTo>
                <a:cubicBezTo>
                  <a:pt x="319" y="17"/>
                  <a:pt x="321" y="17"/>
                  <a:pt x="321" y="16"/>
                </a:cubicBezTo>
                <a:cubicBezTo>
                  <a:pt x="318" y="17"/>
                  <a:pt x="319" y="17"/>
                  <a:pt x="317" y="17"/>
                </a:cubicBezTo>
                <a:cubicBezTo>
                  <a:pt x="317" y="17"/>
                  <a:pt x="317" y="17"/>
                  <a:pt x="316" y="18"/>
                </a:cubicBezTo>
                <a:close/>
                <a:moveTo>
                  <a:pt x="311" y="35"/>
                </a:moveTo>
                <a:cubicBezTo>
                  <a:pt x="312" y="34"/>
                  <a:pt x="316" y="34"/>
                  <a:pt x="315" y="34"/>
                </a:cubicBezTo>
                <a:cubicBezTo>
                  <a:pt x="314" y="34"/>
                  <a:pt x="308" y="35"/>
                  <a:pt x="311" y="35"/>
                </a:cubicBezTo>
                <a:close/>
                <a:moveTo>
                  <a:pt x="314" y="49"/>
                </a:moveTo>
                <a:cubicBezTo>
                  <a:pt x="314" y="50"/>
                  <a:pt x="318" y="49"/>
                  <a:pt x="318" y="49"/>
                </a:cubicBezTo>
                <a:lnTo>
                  <a:pt x="314" y="49"/>
                </a:lnTo>
                <a:close/>
                <a:moveTo>
                  <a:pt x="308" y="47"/>
                </a:moveTo>
                <a:cubicBezTo>
                  <a:pt x="308" y="48"/>
                  <a:pt x="314" y="46"/>
                  <a:pt x="315" y="46"/>
                </a:cubicBezTo>
                <a:cubicBezTo>
                  <a:pt x="315" y="46"/>
                  <a:pt x="315" y="45"/>
                  <a:pt x="316" y="45"/>
                </a:cubicBezTo>
                <a:cubicBezTo>
                  <a:pt x="313" y="46"/>
                  <a:pt x="309" y="47"/>
                  <a:pt x="308" y="47"/>
                </a:cubicBezTo>
                <a:close/>
                <a:moveTo>
                  <a:pt x="302" y="21"/>
                </a:moveTo>
                <a:cubicBezTo>
                  <a:pt x="305" y="21"/>
                  <a:pt x="305" y="20"/>
                  <a:pt x="306" y="20"/>
                </a:cubicBezTo>
                <a:cubicBezTo>
                  <a:pt x="306" y="19"/>
                  <a:pt x="307" y="19"/>
                  <a:pt x="307" y="19"/>
                </a:cubicBezTo>
                <a:cubicBezTo>
                  <a:pt x="304" y="20"/>
                  <a:pt x="303" y="20"/>
                  <a:pt x="302" y="21"/>
                </a:cubicBezTo>
                <a:close/>
                <a:moveTo>
                  <a:pt x="314" y="52"/>
                </a:moveTo>
                <a:cubicBezTo>
                  <a:pt x="313" y="52"/>
                  <a:pt x="311" y="53"/>
                  <a:pt x="311" y="53"/>
                </a:cubicBezTo>
                <a:cubicBezTo>
                  <a:pt x="314" y="52"/>
                  <a:pt x="313" y="53"/>
                  <a:pt x="315" y="52"/>
                </a:cubicBezTo>
                <a:cubicBezTo>
                  <a:pt x="315" y="52"/>
                  <a:pt x="315" y="52"/>
                  <a:pt x="314" y="52"/>
                </a:cubicBezTo>
                <a:close/>
                <a:moveTo>
                  <a:pt x="309" y="42"/>
                </a:moveTo>
                <a:cubicBezTo>
                  <a:pt x="307" y="43"/>
                  <a:pt x="305" y="43"/>
                  <a:pt x="304" y="44"/>
                </a:cubicBezTo>
                <a:cubicBezTo>
                  <a:pt x="306" y="44"/>
                  <a:pt x="309" y="43"/>
                  <a:pt x="310" y="42"/>
                </a:cubicBezTo>
                <a:cubicBezTo>
                  <a:pt x="310" y="42"/>
                  <a:pt x="310" y="41"/>
                  <a:pt x="309" y="41"/>
                </a:cubicBezTo>
                <a:lnTo>
                  <a:pt x="309" y="42"/>
                </a:lnTo>
                <a:close/>
                <a:moveTo>
                  <a:pt x="306" y="49"/>
                </a:moveTo>
                <a:cubicBezTo>
                  <a:pt x="308" y="49"/>
                  <a:pt x="309" y="49"/>
                  <a:pt x="310" y="49"/>
                </a:cubicBezTo>
                <a:cubicBezTo>
                  <a:pt x="310" y="48"/>
                  <a:pt x="310" y="48"/>
                  <a:pt x="311" y="48"/>
                </a:cubicBezTo>
                <a:cubicBezTo>
                  <a:pt x="311" y="48"/>
                  <a:pt x="311" y="48"/>
                  <a:pt x="311" y="48"/>
                </a:cubicBezTo>
                <a:cubicBezTo>
                  <a:pt x="308" y="49"/>
                  <a:pt x="307" y="48"/>
                  <a:pt x="306" y="49"/>
                </a:cubicBezTo>
                <a:close/>
                <a:moveTo>
                  <a:pt x="306" y="51"/>
                </a:moveTo>
                <a:cubicBezTo>
                  <a:pt x="307" y="51"/>
                  <a:pt x="308" y="50"/>
                  <a:pt x="309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07" y="50"/>
                  <a:pt x="304" y="51"/>
                  <a:pt x="306" y="51"/>
                </a:cubicBezTo>
                <a:close/>
                <a:moveTo>
                  <a:pt x="307" y="53"/>
                </a:moveTo>
                <a:cubicBezTo>
                  <a:pt x="309" y="53"/>
                  <a:pt x="306" y="54"/>
                  <a:pt x="306" y="54"/>
                </a:cubicBezTo>
                <a:cubicBezTo>
                  <a:pt x="309" y="54"/>
                  <a:pt x="310" y="53"/>
                  <a:pt x="311" y="52"/>
                </a:cubicBezTo>
                <a:cubicBezTo>
                  <a:pt x="310" y="52"/>
                  <a:pt x="308" y="53"/>
                  <a:pt x="307" y="53"/>
                </a:cubicBezTo>
                <a:close/>
                <a:moveTo>
                  <a:pt x="308" y="54"/>
                </a:moveTo>
                <a:cubicBezTo>
                  <a:pt x="305" y="55"/>
                  <a:pt x="306" y="55"/>
                  <a:pt x="305" y="56"/>
                </a:cubicBezTo>
                <a:cubicBezTo>
                  <a:pt x="308" y="55"/>
                  <a:pt x="309" y="56"/>
                  <a:pt x="310" y="55"/>
                </a:cubicBezTo>
                <a:cubicBezTo>
                  <a:pt x="308" y="55"/>
                  <a:pt x="308" y="55"/>
                  <a:pt x="308" y="54"/>
                </a:cubicBezTo>
                <a:close/>
                <a:moveTo>
                  <a:pt x="302" y="38"/>
                </a:moveTo>
                <a:cubicBezTo>
                  <a:pt x="300" y="39"/>
                  <a:pt x="300" y="39"/>
                  <a:pt x="300" y="40"/>
                </a:cubicBezTo>
                <a:cubicBezTo>
                  <a:pt x="303" y="39"/>
                  <a:pt x="303" y="39"/>
                  <a:pt x="302" y="38"/>
                </a:cubicBezTo>
                <a:close/>
                <a:moveTo>
                  <a:pt x="301" y="46"/>
                </a:moveTo>
                <a:cubicBezTo>
                  <a:pt x="300" y="47"/>
                  <a:pt x="300" y="47"/>
                  <a:pt x="299" y="47"/>
                </a:cubicBezTo>
                <a:cubicBezTo>
                  <a:pt x="299" y="47"/>
                  <a:pt x="297" y="48"/>
                  <a:pt x="299" y="48"/>
                </a:cubicBezTo>
                <a:cubicBezTo>
                  <a:pt x="300" y="47"/>
                  <a:pt x="305" y="45"/>
                  <a:pt x="302" y="46"/>
                </a:cubicBezTo>
                <a:cubicBezTo>
                  <a:pt x="302" y="46"/>
                  <a:pt x="301" y="46"/>
                  <a:pt x="301" y="46"/>
                </a:cubicBezTo>
                <a:close/>
                <a:moveTo>
                  <a:pt x="300" y="51"/>
                </a:moveTo>
                <a:cubicBezTo>
                  <a:pt x="300" y="51"/>
                  <a:pt x="303" y="50"/>
                  <a:pt x="303" y="50"/>
                </a:cubicBezTo>
                <a:cubicBezTo>
                  <a:pt x="301" y="50"/>
                  <a:pt x="297" y="52"/>
                  <a:pt x="300" y="51"/>
                </a:cubicBezTo>
                <a:close/>
                <a:moveTo>
                  <a:pt x="296" y="41"/>
                </a:moveTo>
                <a:cubicBezTo>
                  <a:pt x="296" y="40"/>
                  <a:pt x="297" y="40"/>
                  <a:pt x="297" y="40"/>
                </a:cubicBezTo>
                <a:cubicBezTo>
                  <a:pt x="294" y="40"/>
                  <a:pt x="293" y="42"/>
                  <a:pt x="296" y="41"/>
                </a:cubicBezTo>
                <a:close/>
                <a:moveTo>
                  <a:pt x="295" y="49"/>
                </a:moveTo>
                <a:cubicBezTo>
                  <a:pt x="293" y="50"/>
                  <a:pt x="294" y="51"/>
                  <a:pt x="297" y="51"/>
                </a:cubicBezTo>
                <a:cubicBezTo>
                  <a:pt x="298" y="50"/>
                  <a:pt x="294" y="50"/>
                  <a:pt x="297" y="49"/>
                </a:cubicBezTo>
                <a:cubicBezTo>
                  <a:pt x="296" y="49"/>
                  <a:pt x="296" y="49"/>
                  <a:pt x="295" y="49"/>
                </a:cubicBezTo>
                <a:close/>
                <a:moveTo>
                  <a:pt x="296" y="54"/>
                </a:moveTo>
                <a:cubicBezTo>
                  <a:pt x="296" y="55"/>
                  <a:pt x="294" y="55"/>
                  <a:pt x="294" y="55"/>
                </a:cubicBezTo>
                <a:cubicBezTo>
                  <a:pt x="294" y="56"/>
                  <a:pt x="294" y="56"/>
                  <a:pt x="295" y="57"/>
                </a:cubicBezTo>
                <a:cubicBezTo>
                  <a:pt x="293" y="57"/>
                  <a:pt x="293" y="57"/>
                  <a:pt x="293" y="57"/>
                </a:cubicBezTo>
                <a:cubicBezTo>
                  <a:pt x="293" y="58"/>
                  <a:pt x="293" y="58"/>
                  <a:pt x="292" y="58"/>
                </a:cubicBezTo>
                <a:cubicBezTo>
                  <a:pt x="294" y="58"/>
                  <a:pt x="294" y="58"/>
                  <a:pt x="295" y="58"/>
                </a:cubicBezTo>
                <a:cubicBezTo>
                  <a:pt x="293" y="58"/>
                  <a:pt x="293" y="57"/>
                  <a:pt x="297" y="57"/>
                </a:cubicBezTo>
                <a:cubicBezTo>
                  <a:pt x="297" y="56"/>
                  <a:pt x="295" y="56"/>
                  <a:pt x="295" y="56"/>
                </a:cubicBezTo>
                <a:cubicBezTo>
                  <a:pt x="295" y="55"/>
                  <a:pt x="299" y="54"/>
                  <a:pt x="298" y="54"/>
                </a:cubicBezTo>
                <a:cubicBezTo>
                  <a:pt x="297" y="55"/>
                  <a:pt x="297" y="54"/>
                  <a:pt x="296" y="54"/>
                </a:cubicBezTo>
                <a:close/>
                <a:moveTo>
                  <a:pt x="286" y="51"/>
                </a:moveTo>
                <a:cubicBezTo>
                  <a:pt x="286" y="52"/>
                  <a:pt x="282" y="52"/>
                  <a:pt x="282" y="53"/>
                </a:cubicBezTo>
                <a:cubicBezTo>
                  <a:pt x="285" y="52"/>
                  <a:pt x="292" y="51"/>
                  <a:pt x="293" y="49"/>
                </a:cubicBezTo>
                <a:cubicBezTo>
                  <a:pt x="289" y="50"/>
                  <a:pt x="289" y="51"/>
                  <a:pt x="286" y="51"/>
                </a:cubicBezTo>
                <a:close/>
                <a:moveTo>
                  <a:pt x="287" y="58"/>
                </a:moveTo>
                <a:cubicBezTo>
                  <a:pt x="291" y="56"/>
                  <a:pt x="292" y="55"/>
                  <a:pt x="293" y="54"/>
                </a:cubicBezTo>
                <a:cubicBezTo>
                  <a:pt x="288" y="56"/>
                  <a:pt x="290" y="56"/>
                  <a:pt x="287" y="58"/>
                </a:cubicBezTo>
                <a:close/>
                <a:moveTo>
                  <a:pt x="286" y="51"/>
                </a:moveTo>
                <a:cubicBezTo>
                  <a:pt x="288" y="50"/>
                  <a:pt x="291" y="49"/>
                  <a:pt x="291" y="48"/>
                </a:cubicBezTo>
                <a:cubicBezTo>
                  <a:pt x="289" y="49"/>
                  <a:pt x="285" y="51"/>
                  <a:pt x="286" y="51"/>
                </a:cubicBezTo>
                <a:close/>
                <a:moveTo>
                  <a:pt x="288" y="60"/>
                </a:moveTo>
                <a:cubicBezTo>
                  <a:pt x="289" y="60"/>
                  <a:pt x="294" y="59"/>
                  <a:pt x="294" y="59"/>
                </a:cubicBezTo>
                <a:cubicBezTo>
                  <a:pt x="293" y="59"/>
                  <a:pt x="289" y="59"/>
                  <a:pt x="288" y="60"/>
                </a:cubicBezTo>
                <a:close/>
                <a:moveTo>
                  <a:pt x="283" y="27"/>
                </a:moveTo>
                <a:cubicBezTo>
                  <a:pt x="276" y="29"/>
                  <a:pt x="276" y="29"/>
                  <a:pt x="276" y="29"/>
                </a:cubicBezTo>
                <a:cubicBezTo>
                  <a:pt x="277" y="30"/>
                  <a:pt x="274" y="30"/>
                  <a:pt x="274" y="31"/>
                </a:cubicBezTo>
                <a:cubicBezTo>
                  <a:pt x="278" y="29"/>
                  <a:pt x="276" y="29"/>
                  <a:pt x="281" y="28"/>
                </a:cubicBezTo>
                <a:cubicBezTo>
                  <a:pt x="281" y="28"/>
                  <a:pt x="279" y="29"/>
                  <a:pt x="280" y="29"/>
                </a:cubicBezTo>
                <a:cubicBezTo>
                  <a:pt x="282" y="28"/>
                  <a:pt x="282" y="29"/>
                  <a:pt x="284" y="28"/>
                </a:cubicBezTo>
                <a:cubicBezTo>
                  <a:pt x="285" y="27"/>
                  <a:pt x="281" y="28"/>
                  <a:pt x="283" y="27"/>
                </a:cubicBezTo>
                <a:close/>
                <a:moveTo>
                  <a:pt x="291" y="52"/>
                </a:moveTo>
                <a:cubicBezTo>
                  <a:pt x="291" y="51"/>
                  <a:pt x="289" y="52"/>
                  <a:pt x="291" y="51"/>
                </a:cubicBezTo>
                <a:cubicBezTo>
                  <a:pt x="285" y="53"/>
                  <a:pt x="289" y="53"/>
                  <a:pt x="291" y="52"/>
                </a:cubicBezTo>
                <a:close/>
                <a:moveTo>
                  <a:pt x="282" y="46"/>
                </a:moveTo>
                <a:cubicBezTo>
                  <a:pt x="282" y="46"/>
                  <a:pt x="281" y="46"/>
                  <a:pt x="281" y="47"/>
                </a:cubicBezTo>
                <a:cubicBezTo>
                  <a:pt x="283" y="46"/>
                  <a:pt x="285" y="46"/>
                  <a:pt x="286" y="45"/>
                </a:cubicBezTo>
                <a:cubicBezTo>
                  <a:pt x="284" y="45"/>
                  <a:pt x="284" y="45"/>
                  <a:pt x="282" y="46"/>
                </a:cubicBezTo>
                <a:close/>
                <a:moveTo>
                  <a:pt x="275" y="46"/>
                </a:moveTo>
                <a:cubicBezTo>
                  <a:pt x="277" y="46"/>
                  <a:pt x="280" y="44"/>
                  <a:pt x="281" y="44"/>
                </a:cubicBezTo>
                <a:cubicBezTo>
                  <a:pt x="282" y="44"/>
                  <a:pt x="286" y="42"/>
                  <a:pt x="284" y="42"/>
                </a:cubicBezTo>
                <a:cubicBezTo>
                  <a:pt x="283" y="43"/>
                  <a:pt x="276" y="45"/>
                  <a:pt x="275" y="46"/>
                </a:cubicBezTo>
                <a:close/>
                <a:moveTo>
                  <a:pt x="284" y="57"/>
                </a:moveTo>
                <a:cubicBezTo>
                  <a:pt x="285" y="56"/>
                  <a:pt x="283" y="55"/>
                  <a:pt x="287" y="54"/>
                </a:cubicBezTo>
                <a:cubicBezTo>
                  <a:pt x="288" y="53"/>
                  <a:pt x="286" y="54"/>
                  <a:pt x="285" y="54"/>
                </a:cubicBezTo>
                <a:cubicBezTo>
                  <a:pt x="284" y="55"/>
                  <a:pt x="285" y="55"/>
                  <a:pt x="283" y="56"/>
                </a:cubicBezTo>
                <a:cubicBezTo>
                  <a:pt x="282" y="56"/>
                  <a:pt x="285" y="56"/>
                  <a:pt x="281" y="57"/>
                </a:cubicBezTo>
                <a:cubicBezTo>
                  <a:pt x="281" y="58"/>
                  <a:pt x="283" y="57"/>
                  <a:pt x="284" y="57"/>
                </a:cubicBezTo>
                <a:cubicBezTo>
                  <a:pt x="283" y="57"/>
                  <a:pt x="283" y="57"/>
                  <a:pt x="284" y="57"/>
                </a:cubicBezTo>
                <a:close/>
                <a:moveTo>
                  <a:pt x="279" y="43"/>
                </a:moveTo>
                <a:cubicBezTo>
                  <a:pt x="279" y="43"/>
                  <a:pt x="279" y="43"/>
                  <a:pt x="280" y="43"/>
                </a:cubicBezTo>
                <a:cubicBezTo>
                  <a:pt x="280" y="43"/>
                  <a:pt x="283" y="42"/>
                  <a:pt x="283" y="42"/>
                </a:cubicBezTo>
                <a:cubicBezTo>
                  <a:pt x="281" y="42"/>
                  <a:pt x="281" y="42"/>
                  <a:pt x="279" y="43"/>
                </a:cubicBezTo>
                <a:close/>
                <a:moveTo>
                  <a:pt x="273" y="49"/>
                </a:moveTo>
                <a:cubicBezTo>
                  <a:pt x="277" y="47"/>
                  <a:pt x="276" y="49"/>
                  <a:pt x="277" y="48"/>
                </a:cubicBezTo>
                <a:cubicBezTo>
                  <a:pt x="278" y="48"/>
                  <a:pt x="278" y="48"/>
                  <a:pt x="278" y="47"/>
                </a:cubicBezTo>
                <a:cubicBezTo>
                  <a:pt x="276" y="48"/>
                  <a:pt x="274" y="48"/>
                  <a:pt x="273" y="49"/>
                </a:cubicBezTo>
                <a:close/>
                <a:moveTo>
                  <a:pt x="274" y="62"/>
                </a:moveTo>
                <a:cubicBezTo>
                  <a:pt x="273" y="62"/>
                  <a:pt x="272" y="63"/>
                  <a:pt x="272" y="63"/>
                </a:cubicBezTo>
                <a:cubicBezTo>
                  <a:pt x="273" y="62"/>
                  <a:pt x="274" y="63"/>
                  <a:pt x="275" y="62"/>
                </a:cubicBezTo>
                <a:cubicBezTo>
                  <a:pt x="274" y="62"/>
                  <a:pt x="281" y="60"/>
                  <a:pt x="282" y="59"/>
                </a:cubicBezTo>
                <a:cubicBezTo>
                  <a:pt x="281" y="60"/>
                  <a:pt x="280" y="60"/>
                  <a:pt x="280" y="60"/>
                </a:cubicBezTo>
                <a:cubicBezTo>
                  <a:pt x="279" y="60"/>
                  <a:pt x="280" y="59"/>
                  <a:pt x="278" y="59"/>
                </a:cubicBezTo>
                <a:cubicBezTo>
                  <a:pt x="279" y="60"/>
                  <a:pt x="277" y="60"/>
                  <a:pt x="275" y="61"/>
                </a:cubicBezTo>
                <a:cubicBezTo>
                  <a:pt x="276" y="61"/>
                  <a:pt x="275" y="61"/>
                  <a:pt x="274" y="62"/>
                </a:cubicBezTo>
                <a:close/>
                <a:moveTo>
                  <a:pt x="270" y="48"/>
                </a:moveTo>
                <a:cubicBezTo>
                  <a:pt x="270" y="49"/>
                  <a:pt x="273" y="48"/>
                  <a:pt x="276" y="47"/>
                </a:cubicBezTo>
                <a:cubicBezTo>
                  <a:pt x="273" y="47"/>
                  <a:pt x="273" y="46"/>
                  <a:pt x="271" y="47"/>
                </a:cubicBezTo>
                <a:cubicBezTo>
                  <a:pt x="272" y="47"/>
                  <a:pt x="274" y="47"/>
                  <a:pt x="270" y="48"/>
                </a:cubicBezTo>
                <a:close/>
                <a:moveTo>
                  <a:pt x="276" y="60"/>
                </a:moveTo>
                <a:cubicBezTo>
                  <a:pt x="276" y="60"/>
                  <a:pt x="277" y="59"/>
                  <a:pt x="276" y="59"/>
                </a:cubicBezTo>
                <a:cubicBezTo>
                  <a:pt x="270" y="61"/>
                  <a:pt x="269" y="62"/>
                  <a:pt x="276" y="60"/>
                </a:cubicBezTo>
                <a:close/>
                <a:moveTo>
                  <a:pt x="264" y="34"/>
                </a:moveTo>
                <a:cubicBezTo>
                  <a:pt x="262" y="34"/>
                  <a:pt x="261" y="35"/>
                  <a:pt x="261" y="35"/>
                </a:cubicBezTo>
                <a:cubicBezTo>
                  <a:pt x="263" y="35"/>
                  <a:pt x="265" y="34"/>
                  <a:pt x="265" y="34"/>
                </a:cubicBezTo>
                <a:cubicBezTo>
                  <a:pt x="264" y="34"/>
                  <a:pt x="264" y="34"/>
                  <a:pt x="264" y="34"/>
                </a:cubicBezTo>
                <a:close/>
                <a:moveTo>
                  <a:pt x="248" y="40"/>
                </a:moveTo>
                <a:cubicBezTo>
                  <a:pt x="250" y="40"/>
                  <a:pt x="247" y="41"/>
                  <a:pt x="248" y="41"/>
                </a:cubicBezTo>
                <a:cubicBezTo>
                  <a:pt x="251" y="40"/>
                  <a:pt x="250" y="40"/>
                  <a:pt x="252" y="39"/>
                </a:cubicBezTo>
                <a:cubicBezTo>
                  <a:pt x="252" y="39"/>
                  <a:pt x="252" y="40"/>
                  <a:pt x="253" y="39"/>
                </a:cubicBezTo>
                <a:cubicBezTo>
                  <a:pt x="254" y="39"/>
                  <a:pt x="253" y="39"/>
                  <a:pt x="254" y="38"/>
                </a:cubicBezTo>
                <a:cubicBezTo>
                  <a:pt x="257" y="37"/>
                  <a:pt x="256" y="38"/>
                  <a:pt x="259" y="36"/>
                </a:cubicBezTo>
                <a:cubicBezTo>
                  <a:pt x="260" y="36"/>
                  <a:pt x="260" y="36"/>
                  <a:pt x="260" y="35"/>
                </a:cubicBezTo>
                <a:cubicBezTo>
                  <a:pt x="258" y="36"/>
                  <a:pt x="258" y="36"/>
                  <a:pt x="256" y="36"/>
                </a:cubicBezTo>
                <a:cubicBezTo>
                  <a:pt x="258" y="36"/>
                  <a:pt x="253" y="38"/>
                  <a:pt x="254" y="37"/>
                </a:cubicBezTo>
                <a:cubicBezTo>
                  <a:pt x="251" y="38"/>
                  <a:pt x="252" y="39"/>
                  <a:pt x="250" y="40"/>
                </a:cubicBezTo>
                <a:cubicBezTo>
                  <a:pt x="250" y="39"/>
                  <a:pt x="251" y="39"/>
                  <a:pt x="250" y="39"/>
                </a:cubicBezTo>
                <a:cubicBezTo>
                  <a:pt x="245" y="41"/>
                  <a:pt x="242" y="42"/>
                  <a:pt x="238" y="44"/>
                </a:cubicBezTo>
                <a:cubicBezTo>
                  <a:pt x="237" y="45"/>
                  <a:pt x="241" y="44"/>
                  <a:pt x="239" y="45"/>
                </a:cubicBezTo>
                <a:cubicBezTo>
                  <a:pt x="235" y="46"/>
                  <a:pt x="238" y="43"/>
                  <a:pt x="235" y="45"/>
                </a:cubicBezTo>
                <a:cubicBezTo>
                  <a:pt x="236" y="45"/>
                  <a:pt x="236" y="46"/>
                  <a:pt x="238" y="45"/>
                </a:cubicBezTo>
                <a:cubicBezTo>
                  <a:pt x="239" y="44"/>
                  <a:pt x="241" y="44"/>
                  <a:pt x="242" y="44"/>
                </a:cubicBezTo>
                <a:cubicBezTo>
                  <a:pt x="243" y="43"/>
                  <a:pt x="241" y="44"/>
                  <a:pt x="242" y="43"/>
                </a:cubicBezTo>
                <a:cubicBezTo>
                  <a:pt x="245" y="42"/>
                  <a:pt x="246" y="41"/>
                  <a:pt x="248" y="40"/>
                </a:cubicBezTo>
                <a:close/>
                <a:moveTo>
                  <a:pt x="253" y="56"/>
                </a:moveTo>
                <a:cubicBezTo>
                  <a:pt x="253" y="57"/>
                  <a:pt x="253" y="57"/>
                  <a:pt x="254" y="57"/>
                </a:cubicBezTo>
                <a:cubicBezTo>
                  <a:pt x="257" y="55"/>
                  <a:pt x="256" y="56"/>
                  <a:pt x="258" y="55"/>
                </a:cubicBezTo>
                <a:cubicBezTo>
                  <a:pt x="258" y="55"/>
                  <a:pt x="263" y="53"/>
                  <a:pt x="264" y="52"/>
                </a:cubicBezTo>
                <a:cubicBezTo>
                  <a:pt x="260" y="53"/>
                  <a:pt x="255" y="56"/>
                  <a:pt x="253" y="56"/>
                </a:cubicBezTo>
                <a:close/>
                <a:moveTo>
                  <a:pt x="264" y="64"/>
                </a:moveTo>
                <a:cubicBezTo>
                  <a:pt x="267" y="64"/>
                  <a:pt x="264" y="65"/>
                  <a:pt x="263" y="65"/>
                </a:cubicBezTo>
                <a:cubicBezTo>
                  <a:pt x="263" y="66"/>
                  <a:pt x="263" y="66"/>
                  <a:pt x="264" y="66"/>
                </a:cubicBezTo>
                <a:cubicBezTo>
                  <a:pt x="264" y="65"/>
                  <a:pt x="265" y="66"/>
                  <a:pt x="267" y="65"/>
                </a:cubicBezTo>
                <a:cubicBezTo>
                  <a:pt x="268" y="64"/>
                  <a:pt x="268" y="64"/>
                  <a:pt x="268" y="63"/>
                </a:cubicBezTo>
                <a:cubicBezTo>
                  <a:pt x="267" y="64"/>
                  <a:pt x="265" y="63"/>
                  <a:pt x="264" y="64"/>
                </a:cubicBezTo>
                <a:close/>
                <a:moveTo>
                  <a:pt x="261" y="65"/>
                </a:moveTo>
                <a:cubicBezTo>
                  <a:pt x="261" y="65"/>
                  <a:pt x="261" y="65"/>
                  <a:pt x="261" y="65"/>
                </a:cubicBezTo>
                <a:cubicBezTo>
                  <a:pt x="263" y="65"/>
                  <a:pt x="266" y="63"/>
                  <a:pt x="264" y="63"/>
                </a:cubicBezTo>
                <a:cubicBezTo>
                  <a:pt x="264" y="64"/>
                  <a:pt x="263" y="64"/>
                  <a:pt x="261" y="65"/>
                </a:cubicBezTo>
                <a:close/>
                <a:moveTo>
                  <a:pt x="253" y="68"/>
                </a:moveTo>
                <a:cubicBezTo>
                  <a:pt x="255" y="68"/>
                  <a:pt x="258" y="67"/>
                  <a:pt x="259" y="67"/>
                </a:cubicBezTo>
                <a:cubicBezTo>
                  <a:pt x="258" y="67"/>
                  <a:pt x="261" y="66"/>
                  <a:pt x="260" y="66"/>
                </a:cubicBezTo>
                <a:cubicBezTo>
                  <a:pt x="257" y="67"/>
                  <a:pt x="256" y="67"/>
                  <a:pt x="253" y="68"/>
                </a:cubicBezTo>
                <a:close/>
                <a:moveTo>
                  <a:pt x="256" y="64"/>
                </a:moveTo>
                <a:cubicBezTo>
                  <a:pt x="258" y="64"/>
                  <a:pt x="255" y="65"/>
                  <a:pt x="257" y="65"/>
                </a:cubicBezTo>
                <a:cubicBezTo>
                  <a:pt x="258" y="64"/>
                  <a:pt x="257" y="64"/>
                  <a:pt x="258" y="63"/>
                </a:cubicBezTo>
                <a:lnTo>
                  <a:pt x="256" y="64"/>
                </a:lnTo>
                <a:close/>
                <a:moveTo>
                  <a:pt x="249" y="75"/>
                </a:moveTo>
                <a:cubicBezTo>
                  <a:pt x="249" y="75"/>
                  <a:pt x="249" y="75"/>
                  <a:pt x="248" y="75"/>
                </a:cubicBezTo>
                <a:cubicBezTo>
                  <a:pt x="247" y="75"/>
                  <a:pt x="250" y="73"/>
                  <a:pt x="247" y="74"/>
                </a:cubicBezTo>
                <a:cubicBezTo>
                  <a:pt x="250" y="74"/>
                  <a:pt x="243" y="77"/>
                  <a:pt x="246" y="77"/>
                </a:cubicBezTo>
                <a:cubicBezTo>
                  <a:pt x="246" y="77"/>
                  <a:pt x="247" y="76"/>
                  <a:pt x="247" y="76"/>
                </a:cubicBezTo>
                <a:cubicBezTo>
                  <a:pt x="246" y="77"/>
                  <a:pt x="246" y="77"/>
                  <a:pt x="247" y="77"/>
                </a:cubicBezTo>
                <a:cubicBezTo>
                  <a:pt x="249" y="75"/>
                  <a:pt x="255" y="74"/>
                  <a:pt x="257" y="72"/>
                </a:cubicBezTo>
                <a:cubicBezTo>
                  <a:pt x="255" y="72"/>
                  <a:pt x="252" y="74"/>
                  <a:pt x="249" y="75"/>
                </a:cubicBezTo>
                <a:close/>
                <a:moveTo>
                  <a:pt x="248" y="62"/>
                </a:moveTo>
                <a:cubicBezTo>
                  <a:pt x="250" y="61"/>
                  <a:pt x="251" y="61"/>
                  <a:pt x="251" y="60"/>
                </a:cubicBezTo>
                <a:cubicBezTo>
                  <a:pt x="249" y="61"/>
                  <a:pt x="248" y="62"/>
                  <a:pt x="248" y="62"/>
                </a:cubicBezTo>
                <a:close/>
                <a:moveTo>
                  <a:pt x="246" y="67"/>
                </a:moveTo>
                <a:cubicBezTo>
                  <a:pt x="243" y="68"/>
                  <a:pt x="245" y="69"/>
                  <a:pt x="248" y="68"/>
                </a:cubicBezTo>
                <a:cubicBezTo>
                  <a:pt x="248" y="67"/>
                  <a:pt x="246" y="68"/>
                  <a:pt x="246" y="67"/>
                </a:cubicBezTo>
                <a:close/>
                <a:moveTo>
                  <a:pt x="244" y="65"/>
                </a:moveTo>
                <a:cubicBezTo>
                  <a:pt x="243" y="65"/>
                  <a:pt x="245" y="64"/>
                  <a:pt x="245" y="63"/>
                </a:cubicBezTo>
                <a:cubicBezTo>
                  <a:pt x="242" y="64"/>
                  <a:pt x="242" y="66"/>
                  <a:pt x="244" y="65"/>
                </a:cubicBezTo>
                <a:close/>
                <a:moveTo>
                  <a:pt x="241" y="72"/>
                </a:moveTo>
                <a:cubicBezTo>
                  <a:pt x="241" y="72"/>
                  <a:pt x="241" y="71"/>
                  <a:pt x="240" y="71"/>
                </a:cubicBezTo>
                <a:cubicBezTo>
                  <a:pt x="240" y="72"/>
                  <a:pt x="239" y="72"/>
                  <a:pt x="239" y="72"/>
                </a:cubicBezTo>
                <a:cubicBezTo>
                  <a:pt x="239" y="72"/>
                  <a:pt x="238" y="73"/>
                  <a:pt x="238" y="73"/>
                </a:cubicBezTo>
                <a:cubicBezTo>
                  <a:pt x="242" y="71"/>
                  <a:pt x="237" y="74"/>
                  <a:pt x="239" y="74"/>
                </a:cubicBezTo>
                <a:cubicBezTo>
                  <a:pt x="243" y="71"/>
                  <a:pt x="246" y="72"/>
                  <a:pt x="248" y="70"/>
                </a:cubicBezTo>
                <a:cubicBezTo>
                  <a:pt x="245" y="70"/>
                  <a:pt x="241" y="73"/>
                  <a:pt x="239" y="73"/>
                </a:cubicBezTo>
                <a:cubicBezTo>
                  <a:pt x="239" y="73"/>
                  <a:pt x="240" y="72"/>
                  <a:pt x="241" y="72"/>
                </a:cubicBezTo>
                <a:close/>
                <a:moveTo>
                  <a:pt x="239" y="71"/>
                </a:moveTo>
                <a:cubicBezTo>
                  <a:pt x="236" y="72"/>
                  <a:pt x="237" y="73"/>
                  <a:pt x="236" y="74"/>
                </a:cubicBezTo>
                <a:cubicBezTo>
                  <a:pt x="238" y="73"/>
                  <a:pt x="239" y="72"/>
                  <a:pt x="239" y="71"/>
                </a:cubicBezTo>
                <a:close/>
                <a:moveTo>
                  <a:pt x="226" y="49"/>
                </a:moveTo>
                <a:cubicBezTo>
                  <a:pt x="226" y="48"/>
                  <a:pt x="225" y="49"/>
                  <a:pt x="227" y="47"/>
                </a:cubicBezTo>
                <a:cubicBezTo>
                  <a:pt x="225" y="49"/>
                  <a:pt x="222" y="49"/>
                  <a:pt x="221" y="51"/>
                </a:cubicBezTo>
                <a:cubicBezTo>
                  <a:pt x="225" y="49"/>
                  <a:pt x="224" y="50"/>
                  <a:pt x="226" y="50"/>
                </a:cubicBezTo>
                <a:cubicBezTo>
                  <a:pt x="224" y="51"/>
                  <a:pt x="224" y="51"/>
                  <a:pt x="222" y="51"/>
                </a:cubicBezTo>
                <a:cubicBezTo>
                  <a:pt x="223" y="52"/>
                  <a:pt x="227" y="50"/>
                  <a:pt x="230" y="49"/>
                </a:cubicBezTo>
                <a:cubicBezTo>
                  <a:pt x="230" y="48"/>
                  <a:pt x="230" y="48"/>
                  <a:pt x="231" y="47"/>
                </a:cubicBezTo>
                <a:cubicBezTo>
                  <a:pt x="231" y="47"/>
                  <a:pt x="231" y="48"/>
                  <a:pt x="233" y="47"/>
                </a:cubicBezTo>
                <a:cubicBezTo>
                  <a:pt x="233" y="46"/>
                  <a:pt x="233" y="46"/>
                  <a:pt x="233" y="46"/>
                </a:cubicBezTo>
                <a:cubicBezTo>
                  <a:pt x="229" y="48"/>
                  <a:pt x="228" y="48"/>
                  <a:pt x="226" y="49"/>
                </a:cubicBezTo>
                <a:close/>
                <a:moveTo>
                  <a:pt x="235" y="57"/>
                </a:moveTo>
                <a:cubicBezTo>
                  <a:pt x="233" y="58"/>
                  <a:pt x="231" y="59"/>
                  <a:pt x="230" y="59"/>
                </a:cubicBezTo>
                <a:cubicBezTo>
                  <a:pt x="228" y="60"/>
                  <a:pt x="231" y="59"/>
                  <a:pt x="232" y="59"/>
                </a:cubicBezTo>
                <a:cubicBezTo>
                  <a:pt x="232" y="59"/>
                  <a:pt x="231" y="59"/>
                  <a:pt x="233" y="58"/>
                </a:cubicBezTo>
                <a:cubicBezTo>
                  <a:pt x="233" y="58"/>
                  <a:pt x="233" y="59"/>
                  <a:pt x="232" y="59"/>
                </a:cubicBezTo>
                <a:cubicBezTo>
                  <a:pt x="234" y="58"/>
                  <a:pt x="236" y="58"/>
                  <a:pt x="236" y="57"/>
                </a:cubicBezTo>
                <a:cubicBezTo>
                  <a:pt x="235" y="57"/>
                  <a:pt x="235" y="57"/>
                  <a:pt x="235" y="57"/>
                </a:cubicBezTo>
                <a:close/>
                <a:moveTo>
                  <a:pt x="235" y="64"/>
                </a:moveTo>
                <a:cubicBezTo>
                  <a:pt x="237" y="63"/>
                  <a:pt x="235" y="65"/>
                  <a:pt x="235" y="65"/>
                </a:cubicBezTo>
                <a:cubicBezTo>
                  <a:pt x="238" y="64"/>
                  <a:pt x="238" y="64"/>
                  <a:pt x="238" y="63"/>
                </a:cubicBezTo>
                <a:cubicBezTo>
                  <a:pt x="237" y="64"/>
                  <a:pt x="235" y="64"/>
                  <a:pt x="235" y="64"/>
                </a:cubicBezTo>
                <a:close/>
                <a:moveTo>
                  <a:pt x="230" y="61"/>
                </a:moveTo>
                <a:cubicBezTo>
                  <a:pt x="230" y="61"/>
                  <a:pt x="228" y="63"/>
                  <a:pt x="231" y="62"/>
                </a:cubicBezTo>
                <a:cubicBezTo>
                  <a:pt x="230" y="62"/>
                  <a:pt x="232" y="60"/>
                  <a:pt x="232" y="60"/>
                </a:cubicBezTo>
                <a:cubicBezTo>
                  <a:pt x="231" y="60"/>
                  <a:pt x="230" y="61"/>
                  <a:pt x="230" y="61"/>
                </a:cubicBezTo>
                <a:close/>
                <a:moveTo>
                  <a:pt x="227" y="61"/>
                </a:moveTo>
                <a:cubicBezTo>
                  <a:pt x="227" y="62"/>
                  <a:pt x="227" y="62"/>
                  <a:pt x="227" y="62"/>
                </a:cubicBezTo>
                <a:cubicBezTo>
                  <a:pt x="228" y="61"/>
                  <a:pt x="229" y="60"/>
                  <a:pt x="230" y="60"/>
                </a:cubicBezTo>
                <a:cubicBezTo>
                  <a:pt x="230" y="60"/>
                  <a:pt x="229" y="60"/>
                  <a:pt x="227" y="61"/>
                </a:cubicBezTo>
                <a:close/>
                <a:moveTo>
                  <a:pt x="225" y="71"/>
                </a:moveTo>
                <a:cubicBezTo>
                  <a:pt x="228" y="69"/>
                  <a:pt x="229" y="68"/>
                  <a:pt x="232" y="66"/>
                </a:cubicBezTo>
                <a:cubicBezTo>
                  <a:pt x="230" y="67"/>
                  <a:pt x="232" y="66"/>
                  <a:pt x="232" y="65"/>
                </a:cubicBezTo>
                <a:cubicBezTo>
                  <a:pt x="230" y="67"/>
                  <a:pt x="226" y="67"/>
                  <a:pt x="226" y="68"/>
                </a:cubicBezTo>
                <a:cubicBezTo>
                  <a:pt x="227" y="69"/>
                  <a:pt x="228" y="67"/>
                  <a:pt x="230" y="67"/>
                </a:cubicBezTo>
                <a:cubicBezTo>
                  <a:pt x="230" y="67"/>
                  <a:pt x="231" y="67"/>
                  <a:pt x="231" y="67"/>
                </a:cubicBezTo>
                <a:cubicBezTo>
                  <a:pt x="228" y="69"/>
                  <a:pt x="225" y="70"/>
                  <a:pt x="225" y="71"/>
                </a:cubicBezTo>
                <a:close/>
                <a:moveTo>
                  <a:pt x="228" y="73"/>
                </a:moveTo>
                <a:cubicBezTo>
                  <a:pt x="228" y="73"/>
                  <a:pt x="228" y="72"/>
                  <a:pt x="226" y="73"/>
                </a:cubicBezTo>
                <a:cubicBezTo>
                  <a:pt x="227" y="74"/>
                  <a:pt x="227" y="74"/>
                  <a:pt x="227" y="74"/>
                </a:cubicBezTo>
                <a:cubicBezTo>
                  <a:pt x="228" y="73"/>
                  <a:pt x="231" y="72"/>
                  <a:pt x="230" y="72"/>
                </a:cubicBezTo>
                <a:lnTo>
                  <a:pt x="228" y="73"/>
                </a:lnTo>
                <a:close/>
                <a:moveTo>
                  <a:pt x="221" y="77"/>
                </a:moveTo>
                <a:cubicBezTo>
                  <a:pt x="221" y="77"/>
                  <a:pt x="224" y="76"/>
                  <a:pt x="225" y="76"/>
                </a:cubicBezTo>
                <a:cubicBezTo>
                  <a:pt x="224" y="77"/>
                  <a:pt x="222" y="78"/>
                  <a:pt x="221" y="79"/>
                </a:cubicBezTo>
                <a:cubicBezTo>
                  <a:pt x="223" y="78"/>
                  <a:pt x="225" y="77"/>
                  <a:pt x="227" y="76"/>
                </a:cubicBezTo>
                <a:cubicBezTo>
                  <a:pt x="228" y="75"/>
                  <a:pt x="227" y="75"/>
                  <a:pt x="226" y="74"/>
                </a:cubicBezTo>
                <a:cubicBezTo>
                  <a:pt x="224" y="75"/>
                  <a:pt x="223" y="76"/>
                  <a:pt x="222" y="77"/>
                </a:cubicBezTo>
                <a:cubicBezTo>
                  <a:pt x="222" y="76"/>
                  <a:pt x="221" y="76"/>
                  <a:pt x="221" y="77"/>
                </a:cubicBezTo>
                <a:close/>
                <a:moveTo>
                  <a:pt x="224" y="73"/>
                </a:moveTo>
                <a:cubicBezTo>
                  <a:pt x="220" y="76"/>
                  <a:pt x="220" y="76"/>
                  <a:pt x="220" y="76"/>
                </a:cubicBezTo>
                <a:cubicBezTo>
                  <a:pt x="222" y="76"/>
                  <a:pt x="221" y="76"/>
                  <a:pt x="224" y="75"/>
                </a:cubicBezTo>
                <a:cubicBezTo>
                  <a:pt x="223" y="74"/>
                  <a:pt x="226" y="73"/>
                  <a:pt x="224" y="73"/>
                </a:cubicBezTo>
                <a:close/>
                <a:moveTo>
                  <a:pt x="206" y="64"/>
                </a:moveTo>
                <a:cubicBezTo>
                  <a:pt x="207" y="65"/>
                  <a:pt x="208" y="64"/>
                  <a:pt x="207" y="65"/>
                </a:cubicBezTo>
                <a:cubicBezTo>
                  <a:pt x="212" y="62"/>
                  <a:pt x="208" y="64"/>
                  <a:pt x="209" y="63"/>
                </a:cubicBezTo>
                <a:cubicBezTo>
                  <a:pt x="210" y="62"/>
                  <a:pt x="210" y="63"/>
                  <a:pt x="212" y="62"/>
                </a:cubicBezTo>
                <a:cubicBezTo>
                  <a:pt x="212" y="61"/>
                  <a:pt x="209" y="62"/>
                  <a:pt x="206" y="64"/>
                </a:cubicBezTo>
                <a:close/>
                <a:moveTo>
                  <a:pt x="197" y="73"/>
                </a:moveTo>
                <a:cubicBezTo>
                  <a:pt x="198" y="73"/>
                  <a:pt x="198" y="72"/>
                  <a:pt x="198" y="73"/>
                </a:cubicBezTo>
                <a:cubicBezTo>
                  <a:pt x="199" y="72"/>
                  <a:pt x="200" y="71"/>
                  <a:pt x="200" y="71"/>
                </a:cubicBezTo>
                <a:cubicBezTo>
                  <a:pt x="198" y="72"/>
                  <a:pt x="201" y="70"/>
                  <a:pt x="200" y="70"/>
                </a:cubicBezTo>
                <a:cubicBezTo>
                  <a:pt x="197" y="72"/>
                  <a:pt x="200" y="72"/>
                  <a:pt x="197" y="73"/>
                </a:cubicBezTo>
                <a:close/>
                <a:moveTo>
                  <a:pt x="196" y="70"/>
                </a:moveTo>
                <a:cubicBezTo>
                  <a:pt x="196" y="71"/>
                  <a:pt x="198" y="69"/>
                  <a:pt x="197" y="71"/>
                </a:cubicBezTo>
                <a:cubicBezTo>
                  <a:pt x="200" y="69"/>
                  <a:pt x="198" y="68"/>
                  <a:pt x="196" y="70"/>
                </a:cubicBezTo>
                <a:close/>
                <a:moveTo>
                  <a:pt x="191" y="75"/>
                </a:moveTo>
                <a:cubicBezTo>
                  <a:pt x="192" y="74"/>
                  <a:pt x="194" y="72"/>
                  <a:pt x="192" y="73"/>
                </a:cubicBezTo>
                <a:cubicBezTo>
                  <a:pt x="192" y="74"/>
                  <a:pt x="189" y="75"/>
                  <a:pt x="191" y="75"/>
                </a:cubicBezTo>
                <a:close/>
                <a:moveTo>
                  <a:pt x="187" y="76"/>
                </a:moveTo>
                <a:cubicBezTo>
                  <a:pt x="186" y="77"/>
                  <a:pt x="184" y="78"/>
                  <a:pt x="185" y="79"/>
                </a:cubicBezTo>
                <a:cubicBezTo>
                  <a:pt x="185" y="78"/>
                  <a:pt x="187" y="77"/>
                  <a:pt x="187" y="78"/>
                </a:cubicBezTo>
                <a:cubicBezTo>
                  <a:pt x="186" y="78"/>
                  <a:pt x="187" y="78"/>
                  <a:pt x="188" y="77"/>
                </a:cubicBezTo>
                <a:cubicBezTo>
                  <a:pt x="189" y="76"/>
                  <a:pt x="189" y="76"/>
                  <a:pt x="187" y="76"/>
                </a:cubicBezTo>
                <a:close/>
                <a:moveTo>
                  <a:pt x="186" y="75"/>
                </a:moveTo>
                <a:cubicBezTo>
                  <a:pt x="185" y="76"/>
                  <a:pt x="184" y="77"/>
                  <a:pt x="184" y="77"/>
                </a:cubicBezTo>
                <a:cubicBezTo>
                  <a:pt x="183" y="78"/>
                  <a:pt x="188" y="76"/>
                  <a:pt x="188" y="75"/>
                </a:cubicBezTo>
                <a:cubicBezTo>
                  <a:pt x="186" y="76"/>
                  <a:pt x="187" y="75"/>
                  <a:pt x="186" y="75"/>
                </a:cubicBezTo>
                <a:close/>
                <a:moveTo>
                  <a:pt x="186" y="95"/>
                </a:moveTo>
                <a:cubicBezTo>
                  <a:pt x="187" y="94"/>
                  <a:pt x="186" y="95"/>
                  <a:pt x="186" y="95"/>
                </a:cubicBezTo>
                <a:cubicBezTo>
                  <a:pt x="191" y="92"/>
                  <a:pt x="191" y="92"/>
                  <a:pt x="191" y="92"/>
                </a:cubicBezTo>
                <a:cubicBezTo>
                  <a:pt x="192" y="92"/>
                  <a:pt x="191" y="93"/>
                  <a:pt x="193" y="92"/>
                </a:cubicBezTo>
                <a:cubicBezTo>
                  <a:pt x="192" y="92"/>
                  <a:pt x="195" y="91"/>
                  <a:pt x="195" y="90"/>
                </a:cubicBezTo>
                <a:cubicBezTo>
                  <a:pt x="194" y="91"/>
                  <a:pt x="193" y="90"/>
                  <a:pt x="192" y="91"/>
                </a:cubicBezTo>
                <a:cubicBezTo>
                  <a:pt x="190" y="93"/>
                  <a:pt x="187" y="94"/>
                  <a:pt x="186" y="95"/>
                </a:cubicBezTo>
                <a:close/>
                <a:moveTo>
                  <a:pt x="178" y="81"/>
                </a:moveTo>
                <a:cubicBezTo>
                  <a:pt x="176" y="83"/>
                  <a:pt x="179" y="82"/>
                  <a:pt x="180" y="81"/>
                </a:cubicBezTo>
                <a:cubicBezTo>
                  <a:pt x="181" y="80"/>
                  <a:pt x="183" y="79"/>
                  <a:pt x="183" y="79"/>
                </a:cubicBezTo>
                <a:cubicBezTo>
                  <a:pt x="180" y="81"/>
                  <a:pt x="183" y="78"/>
                  <a:pt x="178" y="81"/>
                </a:cubicBezTo>
                <a:close/>
                <a:moveTo>
                  <a:pt x="182" y="80"/>
                </a:moveTo>
                <a:cubicBezTo>
                  <a:pt x="182" y="81"/>
                  <a:pt x="178" y="83"/>
                  <a:pt x="179" y="83"/>
                </a:cubicBezTo>
                <a:cubicBezTo>
                  <a:pt x="181" y="82"/>
                  <a:pt x="182" y="82"/>
                  <a:pt x="183" y="81"/>
                </a:cubicBezTo>
                <a:cubicBezTo>
                  <a:pt x="180" y="82"/>
                  <a:pt x="186" y="79"/>
                  <a:pt x="182" y="80"/>
                </a:cubicBezTo>
                <a:close/>
                <a:moveTo>
                  <a:pt x="182" y="82"/>
                </a:moveTo>
                <a:cubicBezTo>
                  <a:pt x="180" y="84"/>
                  <a:pt x="178" y="86"/>
                  <a:pt x="180" y="86"/>
                </a:cubicBezTo>
                <a:cubicBezTo>
                  <a:pt x="180" y="85"/>
                  <a:pt x="183" y="83"/>
                  <a:pt x="181" y="85"/>
                </a:cubicBezTo>
                <a:cubicBezTo>
                  <a:pt x="186" y="82"/>
                  <a:pt x="180" y="85"/>
                  <a:pt x="183" y="82"/>
                </a:cubicBezTo>
                <a:cubicBezTo>
                  <a:pt x="182" y="82"/>
                  <a:pt x="182" y="83"/>
                  <a:pt x="182" y="82"/>
                </a:cubicBezTo>
                <a:close/>
                <a:moveTo>
                  <a:pt x="165" y="91"/>
                </a:moveTo>
                <a:cubicBezTo>
                  <a:pt x="163" y="92"/>
                  <a:pt x="163" y="92"/>
                  <a:pt x="163" y="93"/>
                </a:cubicBezTo>
                <a:cubicBezTo>
                  <a:pt x="163" y="92"/>
                  <a:pt x="159" y="95"/>
                  <a:pt x="158" y="95"/>
                </a:cubicBezTo>
                <a:cubicBezTo>
                  <a:pt x="159" y="96"/>
                  <a:pt x="163" y="93"/>
                  <a:pt x="166" y="91"/>
                </a:cubicBezTo>
                <a:cubicBezTo>
                  <a:pt x="165" y="91"/>
                  <a:pt x="167" y="90"/>
                  <a:pt x="165" y="91"/>
                </a:cubicBezTo>
                <a:close/>
                <a:moveTo>
                  <a:pt x="167" y="91"/>
                </a:moveTo>
                <a:cubicBezTo>
                  <a:pt x="169" y="90"/>
                  <a:pt x="169" y="90"/>
                  <a:pt x="171" y="90"/>
                </a:cubicBezTo>
                <a:cubicBezTo>
                  <a:pt x="171" y="88"/>
                  <a:pt x="176" y="85"/>
                  <a:pt x="178" y="83"/>
                </a:cubicBezTo>
                <a:cubicBezTo>
                  <a:pt x="176" y="84"/>
                  <a:pt x="176" y="82"/>
                  <a:pt x="174" y="84"/>
                </a:cubicBezTo>
                <a:cubicBezTo>
                  <a:pt x="175" y="85"/>
                  <a:pt x="170" y="87"/>
                  <a:pt x="170" y="88"/>
                </a:cubicBezTo>
                <a:cubicBezTo>
                  <a:pt x="169" y="88"/>
                  <a:pt x="169" y="88"/>
                  <a:pt x="169" y="87"/>
                </a:cubicBezTo>
                <a:cubicBezTo>
                  <a:pt x="166" y="90"/>
                  <a:pt x="167" y="90"/>
                  <a:pt x="167" y="91"/>
                </a:cubicBezTo>
                <a:close/>
                <a:moveTo>
                  <a:pt x="173" y="93"/>
                </a:moveTo>
                <a:cubicBezTo>
                  <a:pt x="174" y="92"/>
                  <a:pt x="173" y="94"/>
                  <a:pt x="176" y="92"/>
                </a:cubicBezTo>
                <a:cubicBezTo>
                  <a:pt x="176" y="91"/>
                  <a:pt x="175" y="92"/>
                  <a:pt x="176" y="91"/>
                </a:cubicBezTo>
                <a:cubicBezTo>
                  <a:pt x="174" y="92"/>
                  <a:pt x="173" y="92"/>
                  <a:pt x="173" y="93"/>
                </a:cubicBezTo>
                <a:close/>
                <a:moveTo>
                  <a:pt x="174" y="104"/>
                </a:moveTo>
                <a:cubicBezTo>
                  <a:pt x="174" y="105"/>
                  <a:pt x="181" y="100"/>
                  <a:pt x="180" y="100"/>
                </a:cubicBezTo>
                <a:cubicBezTo>
                  <a:pt x="177" y="102"/>
                  <a:pt x="177" y="103"/>
                  <a:pt x="174" y="104"/>
                </a:cubicBezTo>
                <a:close/>
                <a:moveTo>
                  <a:pt x="164" y="99"/>
                </a:moveTo>
                <a:cubicBezTo>
                  <a:pt x="166" y="98"/>
                  <a:pt x="169" y="96"/>
                  <a:pt x="170" y="95"/>
                </a:cubicBezTo>
                <a:cubicBezTo>
                  <a:pt x="167" y="97"/>
                  <a:pt x="165" y="97"/>
                  <a:pt x="164" y="99"/>
                </a:cubicBezTo>
                <a:close/>
                <a:moveTo>
                  <a:pt x="159" y="99"/>
                </a:moveTo>
                <a:cubicBezTo>
                  <a:pt x="159" y="100"/>
                  <a:pt x="158" y="100"/>
                  <a:pt x="158" y="100"/>
                </a:cubicBezTo>
                <a:cubicBezTo>
                  <a:pt x="160" y="99"/>
                  <a:pt x="160" y="98"/>
                  <a:pt x="161" y="97"/>
                </a:cubicBezTo>
                <a:cubicBezTo>
                  <a:pt x="161" y="97"/>
                  <a:pt x="161" y="98"/>
                  <a:pt x="162" y="97"/>
                </a:cubicBezTo>
                <a:cubicBezTo>
                  <a:pt x="163" y="96"/>
                  <a:pt x="162" y="97"/>
                  <a:pt x="162" y="97"/>
                </a:cubicBezTo>
                <a:cubicBezTo>
                  <a:pt x="158" y="99"/>
                  <a:pt x="158" y="99"/>
                  <a:pt x="158" y="99"/>
                </a:cubicBezTo>
                <a:cubicBezTo>
                  <a:pt x="158" y="100"/>
                  <a:pt x="157" y="102"/>
                  <a:pt x="159" y="99"/>
                </a:cubicBezTo>
                <a:close/>
                <a:moveTo>
                  <a:pt x="153" y="99"/>
                </a:moveTo>
                <a:cubicBezTo>
                  <a:pt x="153" y="99"/>
                  <a:pt x="152" y="100"/>
                  <a:pt x="153" y="101"/>
                </a:cubicBezTo>
                <a:cubicBezTo>
                  <a:pt x="151" y="101"/>
                  <a:pt x="149" y="103"/>
                  <a:pt x="150" y="103"/>
                </a:cubicBezTo>
                <a:cubicBezTo>
                  <a:pt x="154" y="100"/>
                  <a:pt x="153" y="100"/>
                  <a:pt x="156" y="98"/>
                </a:cubicBezTo>
                <a:cubicBezTo>
                  <a:pt x="155" y="98"/>
                  <a:pt x="155" y="98"/>
                  <a:pt x="154" y="98"/>
                </a:cubicBezTo>
                <a:cubicBezTo>
                  <a:pt x="154" y="100"/>
                  <a:pt x="154" y="98"/>
                  <a:pt x="153" y="99"/>
                </a:cubicBezTo>
                <a:close/>
                <a:moveTo>
                  <a:pt x="160" y="120"/>
                </a:moveTo>
                <a:cubicBezTo>
                  <a:pt x="160" y="120"/>
                  <a:pt x="160" y="121"/>
                  <a:pt x="161" y="120"/>
                </a:cubicBezTo>
                <a:cubicBezTo>
                  <a:pt x="162" y="119"/>
                  <a:pt x="165" y="116"/>
                  <a:pt x="163" y="117"/>
                </a:cubicBezTo>
                <a:cubicBezTo>
                  <a:pt x="163" y="117"/>
                  <a:pt x="162" y="119"/>
                  <a:pt x="160" y="120"/>
                </a:cubicBezTo>
                <a:close/>
                <a:moveTo>
                  <a:pt x="150" y="106"/>
                </a:moveTo>
                <a:cubicBezTo>
                  <a:pt x="148" y="108"/>
                  <a:pt x="154" y="103"/>
                  <a:pt x="151" y="106"/>
                </a:cubicBezTo>
                <a:cubicBezTo>
                  <a:pt x="154" y="104"/>
                  <a:pt x="154" y="104"/>
                  <a:pt x="154" y="104"/>
                </a:cubicBezTo>
                <a:cubicBezTo>
                  <a:pt x="154" y="103"/>
                  <a:pt x="153" y="104"/>
                  <a:pt x="154" y="103"/>
                </a:cubicBezTo>
                <a:cubicBezTo>
                  <a:pt x="151" y="105"/>
                  <a:pt x="151" y="105"/>
                  <a:pt x="150" y="106"/>
                </a:cubicBezTo>
                <a:close/>
                <a:moveTo>
                  <a:pt x="146" y="105"/>
                </a:moveTo>
                <a:cubicBezTo>
                  <a:pt x="142" y="108"/>
                  <a:pt x="147" y="106"/>
                  <a:pt x="145" y="108"/>
                </a:cubicBezTo>
                <a:cubicBezTo>
                  <a:pt x="147" y="106"/>
                  <a:pt x="146" y="106"/>
                  <a:pt x="149" y="104"/>
                </a:cubicBezTo>
                <a:cubicBezTo>
                  <a:pt x="148" y="104"/>
                  <a:pt x="149" y="103"/>
                  <a:pt x="149" y="103"/>
                </a:cubicBezTo>
                <a:cubicBezTo>
                  <a:pt x="145" y="105"/>
                  <a:pt x="149" y="103"/>
                  <a:pt x="146" y="106"/>
                </a:cubicBezTo>
                <a:cubicBezTo>
                  <a:pt x="146" y="105"/>
                  <a:pt x="147" y="104"/>
                  <a:pt x="146" y="105"/>
                </a:cubicBezTo>
                <a:close/>
                <a:moveTo>
                  <a:pt x="153" y="120"/>
                </a:moveTo>
                <a:cubicBezTo>
                  <a:pt x="156" y="118"/>
                  <a:pt x="154" y="119"/>
                  <a:pt x="157" y="116"/>
                </a:cubicBezTo>
                <a:cubicBezTo>
                  <a:pt x="156" y="117"/>
                  <a:pt x="154" y="118"/>
                  <a:pt x="152" y="119"/>
                </a:cubicBezTo>
                <a:cubicBezTo>
                  <a:pt x="154" y="119"/>
                  <a:pt x="151" y="121"/>
                  <a:pt x="149" y="122"/>
                </a:cubicBezTo>
                <a:cubicBezTo>
                  <a:pt x="148" y="124"/>
                  <a:pt x="152" y="120"/>
                  <a:pt x="151" y="122"/>
                </a:cubicBezTo>
                <a:cubicBezTo>
                  <a:pt x="153" y="120"/>
                  <a:pt x="153" y="119"/>
                  <a:pt x="154" y="119"/>
                </a:cubicBezTo>
                <a:cubicBezTo>
                  <a:pt x="154" y="119"/>
                  <a:pt x="153" y="120"/>
                  <a:pt x="153" y="120"/>
                </a:cubicBezTo>
                <a:close/>
                <a:moveTo>
                  <a:pt x="136" y="117"/>
                </a:moveTo>
                <a:cubicBezTo>
                  <a:pt x="139" y="115"/>
                  <a:pt x="135" y="118"/>
                  <a:pt x="135" y="118"/>
                </a:cubicBezTo>
                <a:cubicBezTo>
                  <a:pt x="138" y="116"/>
                  <a:pt x="140" y="115"/>
                  <a:pt x="142" y="113"/>
                </a:cubicBezTo>
                <a:cubicBezTo>
                  <a:pt x="142" y="112"/>
                  <a:pt x="147" y="109"/>
                  <a:pt x="148" y="107"/>
                </a:cubicBezTo>
                <a:cubicBezTo>
                  <a:pt x="147" y="108"/>
                  <a:pt x="146" y="108"/>
                  <a:pt x="146" y="108"/>
                </a:cubicBezTo>
                <a:cubicBezTo>
                  <a:pt x="144" y="109"/>
                  <a:pt x="144" y="110"/>
                  <a:pt x="142" y="111"/>
                </a:cubicBezTo>
                <a:cubicBezTo>
                  <a:pt x="141" y="113"/>
                  <a:pt x="142" y="113"/>
                  <a:pt x="141" y="113"/>
                </a:cubicBezTo>
                <a:cubicBezTo>
                  <a:pt x="140" y="113"/>
                  <a:pt x="136" y="116"/>
                  <a:pt x="136" y="117"/>
                </a:cubicBezTo>
                <a:close/>
                <a:moveTo>
                  <a:pt x="153" y="123"/>
                </a:moveTo>
                <a:cubicBezTo>
                  <a:pt x="154" y="123"/>
                  <a:pt x="157" y="120"/>
                  <a:pt x="156" y="120"/>
                </a:cubicBezTo>
                <a:cubicBezTo>
                  <a:pt x="155" y="121"/>
                  <a:pt x="152" y="123"/>
                  <a:pt x="153" y="123"/>
                </a:cubicBezTo>
                <a:close/>
                <a:moveTo>
                  <a:pt x="137" y="109"/>
                </a:moveTo>
                <a:cubicBezTo>
                  <a:pt x="139" y="108"/>
                  <a:pt x="141" y="106"/>
                  <a:pt x="141" y="106"/>
                </a:cubicBezTo>
                <a:cubicBezTo>
                  <a:pt x="139" y="107"/>
                  <a:pt x="137" y="109"/>
                  <a:pt x="137" y="109"/>
                </a:cubicBezTo>
                <a:close/>
                <a:moveTo>
                  <a:pt x="136" y="114"/>
                </a:moveTo>
                <a:cubicBezTo>
                  <a:pt x="138" y="114"/>
                  <a:pt x="137" y="113"/>
                  <a:pt x="137" y="115"/>
                </a:cubicBezTo>
                <a:cubicBezTo>
                  <a:pt x="138" y="114"/>
                  <a:pt x="138" y="113"/>
                  <a:pt x="141" y="111"/>
                </a:cubicBezTo>
                <a:cubicBezTo>
                  <a:pt x="142" y="110"/>
                  <a:pt x="141" y="111"/>
                  <a:pt x="140" y="111"/>
                </a:cubicBezTo>
                <a:cubicBezTo>
                  <a:pt x="141" y="110"/>
                  <a:pt x="142" y="110"/>
                  <a:pt x="143" y="109"/>
                </a:cubicBezTo>
                <a:cubicBezTo>
                  <a:pt x="143" y="109"/>
                  <a:pt x="144" y="108"/>
                  <a:pt x="143" y="108"/>
                </a:cubicBezTo>
                <a:cubicBezTo>
                  <a:pt x="141" y="111"/>
                  <a:pt x="139" y="111"/>
                  <a:pt x="136" y="114"/>
                </a:cubicBezTo>
                <a:close/>
                <a:moveTo>
                  <a:pt x="142" y="117"/>
                </a:moveTo>
                <a:cubicBezTo>
                  <a:pt x="140" y="118"/>
                  <a:pt x="142" y="116"/>
                  <a:pt x="144" y="115"/>
                </a:cubicBezTo>
                <a:cubicBezTo>
                  <a:pt x="144" y="114"/>
                  <a:pt x="142" y="115"/>
                  <a:pt x="141" y="116"/>
                </a:cubicBezTo>
                <a:cubicBezTo>
                  <a:pt x="141" y="116"/>
                  <a:pt x="141" y="117"/>
                  <a:pt x="140" y="117"/>
                </a:cubicBezTo>
                <a:cubicBezTo>
                  <a:pt x="137" y="118"/>
                  <a:pt x="139" y="119"/>
                  <a:pt x="136" y="120"/>
                </a:cubicBezTo>
                <a:cubicBezTo>
                  <a:pt x="136" y="121"/>
                  <a:pt x="133" y="123"/>
                  <a:pt x="132" y="124"/>
                </a:cubicBezTo>
                <a:cubicBezTo>
                  <a:pt x="133" y="124"/>
                  <a:pt x="131" y="125"/>
                  <a:pt x="131" y="126"/>
                </a:cubicBezTo>
                <a:cubicBezTo>
                  <a:pt x="133" y="124"/>
                  <a:pt x="135" y="122"/>
                  <a:pt x="134" y="124"/>
                </a:cubicBezTo>
                <a:cubicBezTo>
                  <a:pt x="135" y="124"/>
                  <a:pt x="139" y="121"/>
                  <a:pt x="138" y="121"/>
                </a:cubicBezTo>
                <a:cubicBezTo>
                  <a:pt x="137" y="121"/>
                  <a:pt x="135" y="124"/>
                  <a:pt x="135" y="123"/>
                </a:cubicBezTo>
                <a:cubicBezTo>
                  <a:pt x="136" y="122"/>
                  <a:pt x="135" y="122"/>
                  <a:pt x="137" y="121"/>
                </a:cubicBezTo>
                <a:cubicBezTo>
                  <a:pt x="139" y="119"/>
                  <a:pt x="142" y="117"/>
                  <a:pt x="142" y="117"/>
                </a:cubicBezTo>
                <a:close/>
                <a:moveTo>
                  <a:pt x="143" y="118"/>
                </a:moveTo>
                <a:cubicBezTo>
                  <a:pt x="141" y="119"/>
                  <a:pt x="141" y="119"/>
                  <a:pt x="141" y="119"/>
                </a:cubicBezTo>
                <a:cubicBezTo>
                  <a:pt x="140" y="120"/>
                  <a:pt x="140" y="120"/>
                  <a:pt x="141" y="121"/>
                </a:cubicBezTo>
                <a:cubicBezTo>
                  <a:pt x="143" y="119"/>
                  <a:pt x="142" y="119"/>
                  <a:pt x="143" y="118"/>
                </a:cubicBezTo>
                <a:cubicBezTo>
                  <a:pt x="143" y="119"/>
                  <a:pt x="144" y="118"/>
                  <a:pt x="145" y="117"/>
                </a:cubicBezTo>
                <a:cubicBezTo>
                  <a:pt x="143" y="118"/>
                  <a:pt x="144" y="117"/>
                  <a:pt x="143" y="118"/>
                </a:cubicBezTo>
                <a:close/>
                <a:moveTo>
                  <a:pt x="146" y="128"/>
                </a:moveTo>
                <a:cubicBezTo>
                  <a:pt x="147" y="128"/>
                  <a:pt x="145" y="129"/>
                  <a:pt x="145" y="130"/>
                </a:cubicBezTo>
                <a:cubicBezTo>
                  <a:pt x="146" y="129"/>
                  <a:pt x="146" y="129"/>
                  <a:pt x="148" y="128"/>
                </a:cubicBezTo>
                <a:cubicBezTo>
                  <a:pt x="147" y="128"/>
                  <a:pt x="147" y="127"/>
                  <a:pt x="148" y="127"/>
                </a:cubicBezTo>
                <a:cubicBezTo>
                  <a:pt x="147" y="127"/>
                  <a:pt x="146" y="128"/>
                  <a:pt x="146" y="128"/>
                </a:cubicBezTo>
                <a:close/>
                <a:moveTo>
                  <a:pt x="133" y="117"/>
                </a:moveTo>
                <a:cubicBezTo>
                  <a:pt x="133" y="118"/>
                  <a:pt x="134" y="117"/>
                  <a:pt x="135" y="117"/>
                </a:cubicBezTo>
                <a:cubicBezTo>
                  <a:pt x="136" y="116"/>
                  <a:pt x="137" y="115"/>
                  <a:pt x="137" y="115"/>
                </a:cubicBezTo>
                <a:cubicBezTo>
                  <a:pt x="136" y="116"/>
                  <a:pt x="135" y="115"/>
                  <a:pt x="133" y="117"/>
                </a:cubicBezTo>
                <a:close/>
                <a:moveTo>
                  <a:pt x="144" y="129"/>
                </a:moveTo>
                <a:cubicBezTo>
                  <a:pt x="143" y="129"/>
                  <a:pt x="141" y="129"/>
                  <a:pt x="139" y="132"/>
                </a:cubicBezTo>
                <a:cubicBezTo>
                  <a:pt x="139" y="133"/>
                  <a:pt x="145" y="129"/>
                  <a:pt x="146" y="127"/>
                </a:cubicBezTo>
                <a:cubicBezTo>
                  <a:pt x="145" y="128"/>
                  <a:pt x="144" y="128"/>
                  <a:pt x="144" y="129"/>
                </a:cubicBezTo>
                <a:close/>
                <a:moveTo>
                  <a:pt x="133" y="117"/>
                </a:moveTo>
                <a:cubicBezTo>
                  <a:pt x="132" y="118"/>
                  <a:pt x="132" y="117"/>
                  <a:pt x="131" y="118"/>
                </a:cubicBezTo>
                <a:cubicBezTo>
                  <a:pt x="131" y="119"/>
                  <a:pt x="133" y="117"/>
                  <a:pt x="135" y="116"/>
                </a:cubicBezTo>
                <a:cubicBezTo>
                  <a:pt x="134" y="116"/>
                  <a:pt x="136" y="114"/>
                  <a:pt x="134" y="115"/>
                </a:cubicBezTo>
                <a:cubicBezTo>
                  <a:pt x="134" y="116"/>
                  <a:pt x="134" y="116"/>
                  <a:pt x="133" y="117"/>
                </a:cubicBezTo>
                <a:close/>
                <a:moveTo>
                  <a:pt x="138" y="122"/>
                </a:moveTo>
                <a:cubicBezTo>
                  <a:pt x="137" y="123"/>
                  <a:pt x="137" y="123"/>
                  <a:pt x="139" y="122"/>
                </a:cubicBezTo>
                <a:cubicBezTo>
                  <a:pt x="140" y="121"/>
                  <a:pt x="140" y="120"/>
                  <a:pt x="138" y="122"/>
                </a:cubicBezTo>
                <a:close/>
                <a:moveTo>
                  <a:pt x="139" y="137"/>
                </a:moveTo>
                <a:cubicBezTo>
                  <a:pt x="141" y="135"/>
                  <a:pt x="141" y="137"/>
                  <a:pt x="139" y="138"/>
                </a:cubicBezTo>
                <a:cubicBezTo>
                  <a:pt x="140" y="137"/>
                  <a:pt x="141" y="137"/>
                  <a:pt x="142" y="136"/>
                </a:cubicBezTo>
                <a:cubicBezTo>
                  <a:pt x="142" y="135"/>
                  <a:pt x="142" y="135"/>
                  <a:pt x="142" y="135"/>
                </a:cubicBezTo>
                <a:cubicBezTo>
                  <a:pt x="142" y="135"/>
                  <a:pt x="143" y="134"/>
                  <a:pt x="144" y="134"/>
                </a:cubicBezTo>
                <a:cubicBezTo>
                  <a:pt x="142" y="136"/>
                  <a:pt x="138" y="139"/>
                  <a:pt x="138" y="140"/>
                </a:cubicBezTo>
                <a:cubicBezTo>
                  <a:pt x="138" y="140"/>
                  <a:pt x="137" y="141"/>
                  <a:pt x="136" y="141"/>
                </a:cubicBezTo>
                <a:cubicBezTo>
                  <a:pt x="138" y="140"/>
                  <a:pt x="138" y="139"/>
                  <a:pt x="139" y="138"/>
                </a:cubicBezTo>
                <a:cubicBezTo>
                  <a:pt x="139" y="137"/>
                  <a:pt x="136" y="138"/>
                  <a:pt x="133" y="141"/>
                </a:cubicBezTo>
                <a:cubicBezTo>
                  <a:pt x="134" y="141"/>
                  <a:pt x="136" y="139"/>
                  <a:pt x="137" y="139"/>
                </a:cubicBezTo>
                <a:cubicBezTo>
                  <a:pt x="137" y="139"/>
                  <a:pt x="138" y="139"/>
                  <a:pt x="138" y="139"/>
                </a:cubicBezTo>
                <a:cubicBezTo>
                  <a:pt x="135" y="142"/>
                  <a:pt x="132" y="145"/>
                  <a:pt x="132" y="146"/>
                </a:cubicBezTo>
                <a:cubicBezTo>
                  <a:pt x="133" y="145"/>
                  <a:pt x="135" y="144"/>
                  <a:pt x="135" y="143"/>
                </a:cubicBezTo>
                <a:cubicBezTo>
                  <a:pt x="134" y="144"/>
                  <a:pt x="134" y="144"/>
                  <a:pt x="134" y="144"/>
                </a:cubicBezTo>
                <a:cubicBezTo>
                  <a:pt x="135" y="144"/>
                  <a:pt x="136" y="142"/>
                  <a:pt x="136" y="142"/>
                </a:cubicBezTo>
                <a:cubicBezTo>
                  <a:pt x="137" y="142"/>
                  <a:pt x="134" y="145"/>
                  <a:pt x="137" y="143"/>
                </a:cubicBezTo>
                <a:cubicBezTo>
                  <a:pt x="136" y="142"/>
                  <a:pt x="139" y="141"/>
                  <a:pt x="140" y="141"/>
                </a:cubicBezTo>
                <a:cubicBezTo>
                  <a:pt x="139" y="140"/>
                  <a:pt x="141" y="139"/>
                  <a:pt x="141" y="139"/>
                </a:cubicBezTo>
                <a:cubicBezTo>
                  <a:pt x="140" y="139"/>
                  <a:pt x="140" y="139"/>
                  <a:pt x="141" y="138"/>
                </a:cubicBezTo>
                <a:cubicBezTo>
                  <a:pt x="144" y="136"/>
                  <a:pt x="146" y="134"/>
                  <a:pt x="148" y="133"/>
                </a:cubicBezTo>
                <a:cubicBezTo>
                  <a:pt x="147" y="133"/>
                  <a:pt x="143" y="135"/>
                  <a:pt x="146" y="132"/>
                </a:cubicBezTo>
                <a:cubicBezTo>
                  <a:pt x="143" y="133"/>
                  <a:pt x="141" y="134"/>
                  <a:pt x="139" y="137"/>
                </a:cubicBezTo>
                <a:close/>
                <a:moveTo>
                  <a:pt x="142" y="131"/>
                </a:moveTo>
                <a:cubicBezTo>
                  <a:pt x="142" y="131"/>
                  <a:pt x="143" y="132"/>
                  <a:pt x="144" y="130"/>
                </a:cubicBezTo>
                <a:cubicBezTo>
                  <a:pt x="144" y="130"/>
                  <a:pt x="144" y="130"/>
                  <a:pt x="144" y="129"/>
                </a:cubicBezTo>
                <a:cubicBezTo>
                  <a:pt x="144" y="130"/>
                  <a:pt x="143" y="130"/>
                  <a:pt x="142" y="131"/>
                </a:cubicBezTo>
                <a:close/>
                <a:moveTo>
                  <a:pt x="142" y="143"/>
                </a:moveTo>
                <a:cubicBezTo>
                  <a:pt x="142" y="143"/>
                  <a:pt x="145" y="140"/>
                  <a:pt x="145" y="142"/>
                </a:cubicBezTo>
                <a:cubicBezTo>
                  <a:pt x="147" y="140"/>
                  <a:pt x="149" y="139"/>
                  <a:pt x="150" y="138"/>
                </a:cubicBezTo>
                <a:cubicBezTo>
                  <a:pt x="148" y="139"/>
                  <a:pt x="147" y="140"/>
                  <a:pt x="146" y="140"/>
                </a:cubicBezTo>
                <a:cubicBezTo>
                  <a:pt x="147" y="139"/>
                  <a:pt x="147" y="139"/>
                  <a:pt x="148" y="138"/>
                </a:cubicBezTo>
                <a:cubicBezTo>
                  <a:pt x="147" y="139"/>
                  <a:pt x="150" y="137"/>
                  <a:pt x="150" y="137"/>
                </a:cubicBezTo>
                <a:cubicBezTo>
                  <a:pt x="148" y="138"/>
                  <a:pt x="142" y="142"/>
                  <a:pt x="142" y="143"/>
                </a:cubicBezTo>
                <a:close/>
                <a:moveTo>
                  <a:pt x="125" y="125"/>
                </a:moveTo>
                <a:cubicBezTo>
                  <a:pt x="126" y="125"/>
                  <a:pt x="128" y="123"/>
                  <a:pt x="128" y="124"/>
                </a:cubicBezTo>
                <a:cubicBezTo>
                  <a:pt x="126" y="126"/>
                  <a:pt x="124" y="127"/>
                  <a:pt x="124" y="128"/>
                </a:cubicBezTo>
                <a:cubicBezTo>
                  <a:pt x="129" y="124"/>
                  <a:pt x="129" y="124"/>
                  <a:pt x="129" y="124"/>
                </a:cubicBezTo>
                <a:cubicBezTo>
                  <a:pt x="128" y="123"/>
                  <a:pt x="132" y="121"/>
                  <a:pt x="131" y="120"/>
                </a:cubicBezTo>
                <a:cubicBezTo>
                  <a:pt x="129" y="122"/>
                  <a:pt x="127" y="123"/>
                  <a:pt x="125" y="125"/>
                </a:cubicBezTo>
                <a:close/>
                <a:moveTo>
                  <a:pt x="131" y="122"/>
                </a:moveTo>
                <a:cubicBezTo>
                  <a:pt x="132" y="122"/>
                  <a:pt x="131" y="122"/>
                  <a:pt x="131" y="123"/>
                </a:cubicBezTo>
                <a:cubicBezTo>
                  <a:pt x="132" y="122"/>
                  <a:pt x="132" y="121"/>
                  <a:pt x="133" y="120"/>
                </a:cubicBezTo>
                <a:cubicBezTo>
                  <a:pt x="134" y="120"/>
                  <a:pt x="134" y="120"/>
                  <a:pt x="134" y="120"/>
                </a:cubicBezTo>
                <a:cubicBezTo>
                  <a:pt x="133" y="120"/>
                  <a:pt x="135" y="117"/>
                  <a:pt x="131" y="119"/>
                </a:cubicBezTo>
                <a:cubicBezTo>
                  <a:pt x="131" y="120"/>
                  <a:pt x="134" y="119"/>
                  <a:pt x="131" y="122"/>
                </a:cubicBezTo>
                <a:close/>
                <a:moveTo>
                  <a:pt x="139" y="130"/>
                </a:moveTo>
                <a:cubicBezTo>
                  <a:pt x="138" y="132"/>
                  <a:pt x="142" y="129"/>
                  <a:pt x="142" y="129"/>
                </a:cubicBezTo>
                <a:lnTo>
                  <a:pt x="139" y="130"/>
                </a:lnTo>
                <a:close/>
                <a:moveTo>
                  <a:pt x="133" y="129"/>
                </a:moveTo>
                <a:cubicBezTo>
                  <a:pt x="135" y="127"/>
                  <a:pt x="136" y="126"/>
                  <a:pt x="135" y="126"/>
                </a:cubicBezTo>
                <a:cubicBezTo>
                  <a:pt x="133" y="128"/>
                  <a:pt x="132" y="129"/>
                  <a:pt x="133" y="129"/>
                </a:cubicBezTo>
                <a:close/>
                <a:moveTo>
                  <a:pt x="129" y="121"/>
                </a:moveTo>
                <a:cubicBezTo>
                  <a:pt x="128" y="120"/>
                  <a:pt x="126" y="121"/>
                  <a:pt x="124" y="124"/>
                </a:cubicBezTo>
                <a:cubicBezTo>
                  <a:pt x="125" y="123"/>
                  <a:pt x="125" y="123"/>
                  <a:pt x="124" y="124"/>
                </a:cubicBezTo>
                <a:cubicBezTo>
                  <a:pt x="123" y="124"/>
                  <a:pt x="121" y="127"/>
                  <a:pt x="120" y="128"/>
                </a:cubicBezTo>
                <a:cubicBezTo>
                  <a:pt x="121" y="128"/>
                  <a:pt x="121" y="128"/>
                  <a:pt x="120" y="130"/>
                </a:cubicBezTo>
                <a:cubicBezTo>
                  <a:pt x="121" y="129"/>
                  <a:pt x="121" y="129"/>
                  <a:pt x="121" y="129"/>
                </a:cubicBezTo>
                <a:cubicBezTo>
                  <a:pt x="125" y="126"/>
                  <a:pt x="124" y="125"/>
                  <a:pt x="128" y="123"/>
                </a:cubicBezTo>
                <a:cubicBezTo>
                  <a:pt x="127" y="122"/>
                  <a:pt x="126" y="123"/>
                  <a:pt x="129" y="121"/>
                </a:cubicBezTo>
                <a:close/>
                <a:moveTo>
                  <a:pt x="129" y="131"/>
                </a:moveTo>
                <a:cubicBezTo>
                  <a:pt x="130" y="130"/>
                  <a:pt x="133" y="127"/>
                  <a:pt x="134" y="126"/>
                </a:cubicBezTo>
                <a:cubicBezTo>
                  <a:pt x="131" y="128"/>
                  <a:pt x="130" y="130"/>
                  <a:pt x="129" y="131"/>
                </a:cubicBezTo>
                <a:close/>
                <a:moveTo>
                  <a:pt x="133" y="136"/>
                </a:moveTo>
                <a:cubicBezTo>
                  <a:pt x="135" y="136"/>
                  <a:pt x="137" y="136"/>
                  <a:pt x="139" y="133"/>
                </a:cubicBezTo>
                <a:cubicBezTo>
                  <a:pt x="136" y="135"/>
                  <a:pt x="136" y="134"/>
                  <a:pt x="133" y="136"/>
                </a:cubicBezTo>
                <a:close/>
                <a:moveTo>
                  <a:pt x="124" y="131"/>
                </a:moveTo>
                <a:cubicBezTo>
                  <a:pt x="125" y="131"/>
                  <a:pt x="125" y="131"/>
                  <a:pt x="124" y="132"/>
                </a:cubicBezTo>
                <a:cubicBezTo>
                  <a:pt x="126" y="131"/>
                  <a:pt x="131" y="127"/>
                  <a:pt x="128" y="128"/>
                </a:cubicBezTo>
                <a:cubicBezTo>
                  <a:pt x="128" y="129"/>
                  <a:pt x="126" y="130"/>
                  <a:pt x="124" y="131"/>
                </a:cubicBezTo>
                <a:close/>
                <a:moveTo>
                  <a:pt x="121" y="127"/>
                </a:moveTo>
                <a:cubicBezTo>
                  <a:pt x="121" y="126"/>
                  <a:pt x="121" y="125"/>
                  <a:pt x="123" y="124"/>
                </a:cubicBezTo>
                <a:cubicBezTo>
                  <a:pt x="120" y="126"/>
                  <a:pt x="117" y="127"/>
                  <a:pt x="117" y="128"/>
                </a:cubicBezTo>
                <a:cubicBezTo>
                  <a:pt x="118" y="128"/>
                  <a:pt x="120" y="126"/>
                  <a:pt x="121" y="126"/>
                </a:cubicBezTo>
                <a:cubicBezTo>
                  <a:pt x="120" y="126"/>
                  <a:pt x="119" y="128"/>
                  <a:pt x="121" y="127"/>
                </a:cubicBezTo>
                <a:close/>
                <a:moveTo>
                  <a:pt x="120" y="131"/>
                </a:moveTo>
                <a:cubicBezTo>
                  <a:pt x="121" y="131"/>
                  <a:pt x="122" y="131"/>
                  <a:pt x="124" y="129"/>
                </a:cubicBezTo>
                <a:cubicBezTo>
                  <a:pt x="124" y="128"/>
                  <a:pt x="121" y="130"/>
                  <a:pt x="120" y="131"/>
                </a:cubicBezTo>
                <a:close/>
                <a:moveTo>
                  <a:pt x="119" y="140"/>
                </a:moveTo>
                <a:cubicBezTo>
                  <a:pt x="121" y="139"/>
                  <a:pt x="122" y="137"/>
                  <a:pt x="124" y="135"/>
                </a:cubicBezTo>
                <a:cubicBezTo>
                  <a:pt x="124" y="134"/>
                  <a:pt x="124" y="134"/>
                  <a:pt x="124" y="134"/>
                </a:cubicBezTo>
                <a:cubicBezTo>
                  <a:pt x="121" y="137"/>
                  <a:pt x="119" y="139"/>
                  <a:pt x="119" y="140"/>
                </a:cubicBezTo>
                <a:close/>
                <a:moveTo>
                  <a:pt x="117" y="131"/>
                </a:moveTo>
                <a:cubicBezTo>
                  <a:pt x="119" y="130"/>
                  <a:pt x="117" y="130"/>
                  <a:pt x="118" y="129"/>
                </a:cubicBezTo>
                <a:cubicBezTo>
                  <a:pt x="116" y="131"/>
                  <a:pt x="116" y="131"/>
                  <a:pt x="117" y="131"/>
                </a:cubicBezTo>
                <a:close/>
                <a:moveTo>
                  <a:pt x="112" y="133"/>
                </a:moveTo>
                <a:cubicBezTo>
                  <a:pt x="112" y="134"/>
                  <a:pt x="114" y="132"/>
                  <a:pt x="113" y="133"/>
                </a:cubicBezTo>
                <a:cubicBezTo>
                  <a:pt x="117" y="130"/>
                  <a:pt x="114" y="131"/>
                  <a:pt x="112" y="133"/>
                </a:cubicBezTo>
                <a:close/>
                <a:moveTo>
                  <a:pt x="117" y="138"/>
                </a:moveTo>
                <a:cubicBezTo>
                  <a:pt x="116" y="140"/>
                  <a:pt x="113" y="143"/>
                  <a:pt x="114" y="143"/>
                </a:cubicBezTo>
                <a:cubicBezTo>
                  <a:pt x="117" y="140"/>
                  <a:pt x="116" y="140"/>
                  <a:pt x="119" y="137"/>
                </a:cubicBezTo>
                <a:cubicBezTo>
                  <a:pt x="118" y="138"/>
                  <a:pt x="118" y="137"/>
                  <a:pt x="117" y="138"/>
                </a:cubicBezTo>
                <a:close/>
                <a:moveTo>
                  <a:pt x="114" y="157"/>
                </a:moveTo>
                <a:cubicBezTo>
                  <a:pt x="112" y="158"/>
                  <a:pt x="113" y="158"/>
                  <a:pt x="111" y="158"/>
                </a:cubicBezTo>
                <a:cubicBezTo>
                  <a:pt x="113" y="158"/>
                  <a:pt x="109" y="161"/>
                  <a:pt x="109" y="161"/>
                </a:cubicBezTo>
                <a:cubicBezTo>
                  <a:pt x="111" y="159"/>
                  <a:pt x="109" y="160"/>
                  <a:pt x="108" y="161"/>
                </a:cubicBezTo>
                <a:cubicBezTo>
                  <a:pt x="108" y="162"/>
                  <a:pt x="107" y="163"/>
                  <a:pt x="107" y="164"/>
                </a:cubicBezTo>
                <a:cubicBezTo>
                  <a:pt x="105" y="166"/>
                  <a:pt x="105" y="164"/>
                  <a:pt x="102" y="167"/>
                </a:cubicBezTo>
                <a:cubicBezTo>
                  <a:pt x="102" y="169"/>
                  <a:pt x="103" y="167"/>
                  <a:pt x="104" y="167"/>
                </a:cubicBezTo>
                <a:cubicBezTo>
                  <a:pt x="103" y="168"/>
                  <a:pt x="102" y="168"/>
                  <a:pt x="101" y="169"/>
                </a:cubicBezTo>
                <a:cubicBezTo>
                  <a:pt x="103" y="169"/>
                  <a:pt x="106" y="166"/>
                  <a:pt x="107" y="164"/>
                </a:cubicBezTo>
                <a:cubicBezTo>
                  <a:pt x="106" y="167"/>
                  <a:pt x="101" y="172"/>
                  <a:pt x="99" y="173"/>
                </a:cubicBezTo>
                <a:cubicBezTo>
                  <a:pt x="99" y="173"/>
                  <a:pt x="99" y="175"/>
                  <a:pt x="98" y="175"/>
                </a:cubicBezTo>
                <a:cubicBezTo>
                  <a:pt x="98" y="175"/>
                  <a:pt x="99" y="175"/>
                  <a:pt x="98" y="175"/>
                </a:cubicBezTo>
                <a:cubicBezTo>
                  <a:pt x="99" y="175"/>
                  <a:pt x="98" y="175"/>
                  <a:pt x="99" y="175"/>
                </a:cubicBezTo>
                <a:cubicBezTo>
                  <a:pt x="99" y="175"/>
                  <a:pt x="100" y="174"/>
                  <a:pt x="100" y="174"/>
                </a:cubicBezTo>
                <a:cubicBezTo>
                  <a:pt x="100" y="174"/>
                  <a:pt x="100" y="174"/>
                  <a:pt x="100" y="174"/>
                </a:cubicBezTo>
                <a:cubicBezTo>
                  <a:pt x="101" y="172"/>
                  <a:pt x="101" y="172"/>
                  <a:pt x="101" y="172"/>
                </a:cubicBezTo>
                <a:cubicBezTo>
                  <a:pt x="102" y="172"/>
                  <a:pt x="103" y="171"/>
                  <a:pt x="104" y="170"/>
                </a:cubicBezTo>
                <a:cubicBezTo>
                  <a:pt x="103" y="170"/>
                  <a:pt x="106" y="168"/>
                  <a:pt x="106" y="167"/>
                </a:cubicBezTo>
                <a:cubicBezTo>
                  <a:pt x="108" y="166"/>
                  <a:pt x="114" y="158"/>
                  <a:pt x="117" y="157"/>
                </a:cubicBezTo>
                <a:cubicBezTo>
                  <a:pt x="117" y="157"/>
                  <a:pt x="116" y="157"/>
                  <a:pt x="117" y="156"/>
                </a:cubicBezTo>
                <a:cubicBezTo>
                  <a:pt x="119" y="155"/>
                  <a:pt x="120" y="153"/>
                  <a:pt x="123" y="151"/>
                </a:cubicBezTo>
                <a:cubicBezTo>
                  <a:pt x="122" y="150"/>
                  <a:pt x="125" y="150"/>
                  <a:pt x="126" y="148"/>
                </a:cubicBezTo>
                <a:cubicBezTo>
                  <a:pt x="126" y="148"/>
                  <a:pt x="127" y="147"/>
                  <a:pt x="126" y="147"/>
                </a:cubicBezTo>
                <a:cubicBezTo>
                  <a:pt x="123" y="150"/>
                  <a:pt x="122" y="148"/>
                  <a:pt x="120" y="151"/>
                </a:cubicBezTo>
                <a:cubicBezTo>
                  <a:pt x="121" y="150"/>
                  <a:pt x="120" y="153"/>
                  <a:pt x="119" y="153"/>
                </a:cubicBezTo>
                <a:cubicBezTo>
                  <a:pt x="119" y="152"/>
                  <a:pt x="117" y="155"/>
                  <a:pt x="116" y="155"/>
                </a:cubicBezTo>
                <a:cubicBezTo>
                  <a:pt x="117" y="154"/>
                  <a:pt x="118" y="153"/>
                  <a:pt x="118" y="152"/>
                </a:cubicBezTo>
                <a:cubicBezTo>
                  <a:pt x="117" y="154"/>
                  <a:pt x="116" y="154"/>
                  <a:pt x="116" y="154"/>
                </a:cubicBezTo>
                <a:cubicBezTo>
                  <a:pt x="116" y="154"/>
                  <a:pt x="117" y="153"/>
                  <a:pt x="117" y="153"/>
                </a:cubicBezTo>
                <a:cubicBezTo>
                  <a:pt x="115" y="155"/>
                  <a:pt x="115" y="155"/>
                  <a:pt x="114" y="157"/>
                </a:cubicBezTo>
                <a:close/>
                <a:moveTo>
                  <a:pt x="119" y="151"/>
                </a:moveTo>
                <a:cubicBezTo>
                  <a:pt x="120" y="150"/>
                  <a:pt x="121" y="149"/>
                  <a:pt x="121" y="148"/>
                </a:cubicBezTo>
                <a:cubicBezTo>
                  <a:pt x="120" y="149"/>
                  <a:pt x="119" y="149"/>
                  <a:pt x="118" y="151"/>
                </a:cubicBezTo>
                <a:cubicBezTo>
                  <a:pt x="118" y="152"/>
                  <a:pt x="119" y="150"/>
                  <a:pt x="120" y="150"/>
                </a:cubicBezTo>
                <a:cubicBezTo>
                  <a:pt x="119" y="151"/>
                  <a:pt x="118" y="152"/>
                  <a:pt x="119" y="151"/>
                </a:cubicBezTo>
                <a:close/>
                <a:moveTo>
                  <a:pt x="124" y="159"/>
                </a:moveTo>
                <a:cubicBezTo>
                  <a:pt x="125" y="159"/>
                  <a:pt x="128" y="159"/>
                  <a:pt x="128" y="157"/>
                </a:cubicBezTo>
                <a:cubicBezTo>
                  <a:pt x="125" y="160"/>
                  <a:pt x="127" y="156"/>
                  <a:pt x="124" y="159"/>
                </a:cubicBezTo>
                <a:close/>
                <a:moveTo>
                  <a:pt x="112" y="142"/>
                </a:moveTo>
                <a:cubicBezTo>
                  <a:pt x="110" y="143"/>
                  <a:pt x="109" y="144"/>
                  <a:pt x="109" y="145"/>
                </a:cubicBezTo>
                <a:cubicBezTo>
                  <a:pt x="110" y="145"/>
                  <a:pt x="111" y="143"/>
                  <a:pt x="112" y="142"/>
                </a:cubicBezTo>
                <a:cubicBezTo>
                  <a:pt x="112" y="143"/>
                  <a:pt x="112" y="143"/>
                  <a:pt x="113" y="142"/>
                </a:cubicBezTo>
                <a:cubicBezTo>
                  <a:pt x="113" y="142"/>
                  <a:pt x="112" y="142"/>
                  <a:pt x="112" y="142"/>
                </a:cubicBezTo>
                <a:close/>
                <a:moveTo>
                  <a:pt x="114" y="170"/>
                </a:moveTo>
                <a:cubicBezTo>
                  <a:pt x="115" y="170"/>
                  <a:pt x="118" y="166"/>
                  <a:pt x="117" y="166"/>
                </a:cubicBezTo>
                <a:cubicBezTo>
                  <a:pt x="115" y="168"/>
                  <a:pt x="116" y="167"/>
                  <a:pt x="114" y="170"/>
                </a:cubicBezTo>
                <a:close/>
                <a:moveTo>
                  <a:pt x="88" y="182"/>
                </a:moveTo>
                <a:cubicBezTo>
                  <a:pt x="88" y="182"/>
                  <a:pt x="89" y="182"/>
                  <a:pt x="89" y="181"/>
                </a:cubicBezTo>
                <a:cubicBezTo>
                  <a:pt x="88" y="181"/>
                  <a:pt x="88" y="182"/>
                  <a:pt x="88" y="182"/>
                </a:cubicBezTo>
                <a:close/>
                <a:moveTo>
                  <a:pt x="108" y="144"/>
                </a:moveTo>
                <a:cubicBezTo>
                  <a:pt x="106" y="144"/>
                  <a:pt x="109" y="142"/>
                  <a:pt x="108" y="142"/>
                </a:cubicBezTo>
                <a:cubicBezTo>
                  <a:pt x="107" y="142"/>
                  <a:pt x="103" y="145"/>
                  <a:pt x="103" y="145"/>
                </a:cubicBezTo>
                <a:cubicBezTo>
                  <a:pt x="105" y="144"/>
                  <a:pt x="106" y="145"/>
                  <a:pt x="107" y="144"/>
                </a:cubicBezTo>
                <a:cubicBezTo>
                  <a:pt x="109" y="143"/>
                  <a:pt x="109" y="143"/>
                  <a:pt x="110" y="141"/>
                </a:cubicBezTo>
                <a:cubicBezTo>
                  <a:pt x="110" y="141"/>
                  <a:pt x="110" y="141"/>
                  <a:pt x="110" y="141"/>
                </a:cubicBezTo>
                <a:cubicBezTo>
                  <a:pt x="107" y="143"/>
                  <a:pt x="110" y="142"/>
                  <a:pt x="108" y="144"/>
                </a:cubicBezTo>
                <a:close/>
                <a:moveTo>
                  <a:pt x="802" y="247"/>
                </a:moveTo>
                <a:cubicBezTo>
                  <a:pt x="799" y="242"/>
                  <a:pt x="799" y="242"/>
                  <a:pt x="799" y="242"/>
                </a:cubicBezTo>
                <a:cubicBezTo>
                  <a:pt x="798" y="242"/>
                  <a:pt x="801" y="247"/>
                  <a:pt x="801" y="246"/>
                </a:cubicBezTo>
                <a:cubicBezTo>
                  <a:pt x="801" y="247"/>
                  <a:pt x="801" y="247"/>
                  <a:pt x="801" y="247"/>
                </a:cubicBezTo>
                <a:cubicBezTo>
                  <a:pt x="800" y="244"/>
                  <a:pt x="802" y="246"/>
                  <a:pt x="802" y="247"/>
                </a:cubicBezTo>
                <a:close/>
                <a:moveTo>
                  <a:pt x="596" y="44"/>
                </a:moveTo>
                <a:cubicBezTo>
                  <a:pt x="592" y="42"/>
                  <a:pt x="592" y="42"/>
                  <a:pt x="592" y="42"/>
                </a:cubicBezTo>
                <a:cubicBezTo>
                  <a:pt x="592" y="43"/>
                  <a:pt x="593" y="43"/>
                  <a:pt x="594" y="44"/>
                </a:cubicBezTo>
                <a:cubicBezTo>
                  <a:pt x="591" y="43"/>
                  <a:pt x="597" y="45"/>
                  <a:pt x="596" y="44"/>
                </a:cubicBezTo>
                <a:close/>
                <a:moveTo>
                  <a:pt x="493" y="9"/>
                </a:moveTo>
                <a:cubicBezTo>
                  <a:pt x="495" y="10"/>
                  <a:pt x="500" y="11"/>
                  <a:pt x="502" y="11"/>
                </a:cubicBezTo>
                <a:cubicBezTo>
                  <a:pt x="500" y="10"/>
                  <a:pt x="492" y="9"/>
                  <a:pt x="493" y="9"/>
                </a:cubicBezTo>
                <a:close/>
                <a:moveTo>
                  <a:pt x="467" y="5"/>
                </a:moveTo>
                <a:cubicBezTo>
                  <a:pt x="469" y="5"/>
                  <a:pt x="477" y="7"/>
                  <a:pt x="475" y="6"/>
                </a:cubicBezTo>
                <a:cubicBezTo>
                  <a:pt x="473" y="6"/>
                  <a:pt x="466" y="4"/>
                  <a:pt x="466" y="5"/>
                </a:cubicBezTo>
                <a:cubicBezTo>
                  <a:pt x="467" y="6"/>
                  <a:pt x="469" y="7"/>
                  <a:pt x="470" y="6"/>
                </a:cubicBezTo>
                <a:cubicBezTo>
                  <a:pt x="469" y="6"/>
                  <a:pt x="468" y="6"/>
                  <a:pt x="467" y="5"/>
                </a:cubicBezTo>
                <a:close/>
                <a:moveTo>
                  <a:pt x="411" y="0"/>
                </a:moveTo>
                <a:cubicBezTo>
                  <a:pt x="410" y="0"/>
                  <a:pt x="406" y="0"/>
                  <a:pt x="404" y="1"/>
                </a:cubicBezTo>
                <a:cubicBezTo>
                  <a:pt x="407" y="1"/>
                  <a:pt x="411" y="1"/>
                  <a:pt x="414" y="1"/>
                </a:cubicBezTo>
                <a:cubicBezTo>
                  <a:pt x="413" y="1"/>
                  <a:pt x="411" y="1"/>
                  <a:pt x="412" y="1"/>
                </a:cubicBezTo>
                <a:cubicBezTo>
                  <a:pt x="413" y="1"/>
                  <a:pt x="417" y="0"/>
                  <a:pt x="415" y="0"/>
                </a:cubicBezTo>
                <a:cubicBezTo>
                  <a:pt x="415" y="1"/>
                  <a:pt x="413" y="0"/>
                  <a:pt x="411" y="0"/>
                </a:cubicBezTo>
                <a:close/>
                <a:moveTo>
                  <a:pt x="394" y="50"/>
                </a:moveTo>
                <a:cubicBezTo>
                  <a:pt x="394" y="49"/>
                  <a:pt x="401" y="50"/>
                  <a:pt x="399" y="50"/>
                </a:cubicBezTo>
                <a:cubicBezTo>
                  <a:pt x="399" y="49"/>
                  <a:pt x="391" y="49"/>
                  <a:pt x="394" y="50"/>
                </a:cubicBezTo>
                <a:close/>
                <a:moveTo>
                  <a:pt x="388" y="50"/>
                </a:moveTo>
                <a:cubicBezTo>
                  <a:pt x="389" y="50"/>
                  <a:pt x="391" y="51"/>
                  <a:pt x="393" y="50"/>
                </a:cubicBezTo>
                <a:cubicBezTo>
                  <a:pt x="384" y="50"/>
                  <a:pt x="379" y="50"/>
                  <a:pt x="376" y="50"/>
                </a:cubicBezTo>
                <a:cubicBezTo>
                  <a:pt x="379" y="50"/>
                  <a:pt x="373" y="51"/>
                  <a:pt x="376" y="51"/>
                </a:cubicBezTo>
                <a:cubicBezTo>
                  <a:pt x="378" y="50"/>
                  <a:pt x="383" y="51"/>
                  <a:pt x="382" y="50"/>
                </a:cubicBezTo>
                <a:cubicBezTo>
                  <a:pt x="383" y="50"/>
                  <a:pt x="386" y="50"/>
                  <a:pt x="388" y="50"/>
                </a:cubicBezTo>
                <a:close/>
                <a:moveTo>
                  <a:pt x="350" y="7"/>
                </a:moveTo>
                <a:cubicBezTo>
                  <a:pt x="351" y="6"/>
                  <a:pt x="358" y="6"/>
                  <a:pt x="359" y="6"/>
                </a:cubicBezTo>
                <a:cubicBezTo>
                  <a:pt x="355" y="6"/>
                  <a:pt x="351" y="7"/>
                  <a:pt x="349" y="7"/>
                </a:cubicBezTo>
                <a:cubicBezTo>
                  <a:pt x="350" y="7"/>
                  <a:pt x="350" y="7"/>
                  <a:pt x="350" y="7"/>
                </a:cubicBezTo>
                <a:cubicBezTo>
                  <a:pt x="350" y="7"/>
                  <a:pt x="349" y="7"/>
                  <a:pt x="350" y="7"/>
                </a:cubicBezTo>
                <a:close/>
                <a:moveTo>
                  <a:pt x="350" y="8"/>
                </a:moveTo>
                <a:cubicBezTo>
                  <a:pt x="350" y="8"/>
                  <a:pt x="350" y="8"/>
                  <a:pt x="351" y="7"/>
                </a:cubicBezTo>
                <a:cubicBezTo>
                  <a:pt x="348" y="8"/>
                  <a:pt x="348" y="7"/>
                  <a:pt x="347" y="7"/>
                </a:cubicBezTo>
                <a:cubicBezTo>
                  <a:pt x="346" y="8"/>
                  <a:pt x="345" y="8"/>
                  <a:pt x="343" y="8"/>
                </a:cubicBezTo>
                <a:cubicBezTo>
                  <a:pt x="342" y="8"/>
                  <a:pt x="336" y="8"/>
                  <a:pt x="335" y="9"/>
                </a:cubicBezTo>
                <a:cubicBezTo>
                  <a:pt x="336" y="9"/>
                  <a:pt x="337" y="9"/>
                  <a:pt x="337" y="9"/>
                </a:cubicBezTo>
                <a:cubicBezTo>
                  <a:pt x="334" y="10"/>
                  <a:pt x="330" y="9"/>
                  <a:pt x="327" y="11"/>
                </a:cubicBezTo>
                <a:cubicBezTo>
                  <a:pt x="331" y="11"/>
                  <a:pt x="333" y="10"/>
                  <a:pt x="336" y="10"/>
                </a:cubicBezTo>
                <a:cubicBezTo>
                  <a:pt x="336" y="9"/>
                  <a:pt x="337" y="9"/>
                  <a:pt x="339" y="9"/>
                </a:cubicBezTo>
                <a:cubicBezTo>
                  <a:pt x="339" y="9"/>
                  <a:pt x="336" y="9"/>
                  <a:pt x="337" y="10"/>
                </a:cubicBezTo>
                <a:cubicBezTo>
                  <a:pt x="342" y="9"/>
                  <a:pt x="350" y="9"/>
                  <a:pt x="351" y="8"/>
                </a:cubicBezTo>
                <a:cubicBezTo>
                  <a:pt x="350" y="8"/>
                  <a:pt x="350" y="8"/>
                  <a:pt x="350" y="8"/>
                </a:cubicBezTo>
                <a:close/>
                <a:moveTo>
                  <a:pt x="314" y="14"/>
                </a:moveTo>
                <a:cubicBezTo>
                  <a:pt x="315" y="14"/>
                  <a:pt x="322" y="13"/>
                  <a:pt x="320" y="13"/>
                </a:cubicBezTo>
                <a:cubicBezTo>
                  <a:pt x="317" y="14"/>
                  <a:pt x="316" y="13"/>
                  <a:pt x="314" y="14"/>
                </a:cubicBezTo>
                <a:close/>
                <a:moveTo>
                  <a:pt x="241" y="77"/>
                </a:moveTo>
                <a:cubicBezTo>
                  <a:pt x="240" y="77"/>
                  <a:pt x="241" y="75"/>
                  <a:pt x="240" y="76"/>
                </a:cubicBezTo>
                <a:cubicBezTo>
                  <a:pt x="240" y="76"/>
                  <a:pt x="238" y="77"/>
                  <a:pt x="238" y="77"/>
                </a:cubicBezTo>
                <a:cubicBezTo>
                  <a:pt x="238" y="77"/>
                  <a:pt x="238" y="77"/>
                  <a:pt x="237" y="77"/>
                </a:cubicBezTo>
                <a:cubicBezTo>
                  <a:pt x="237" y="78"/>
                  <a:pt x="238" y="77"/>
                  <a:pt x="238" y="77"/>
                </a:cubicBezTo>
                <a:cubicBezTo>
                  <a:pt x="236" y="79"/>
                  <a:pt x="236" y="78"/>
                  <a:pt x="235" y="79"/>
                </a:cubicBezTo>
                <a:cubicBezTo>
                  <a:pt x="236" y="79"/>
                  <a:pt x="240" y="77"/>
                  <a:pt x="241" y="77"/>
                </a:cubicBezTo>
                <a:close/>
                <a:moveTo>
                  <a:pt x="232" y="80"/>
                </a:moveTo>
                <a:cubicBezTo>
                  <a:pt x="232" y="81"/>
                  <a:pt x="233" y="81"/>
                  <a:pt x="228" y="83"/>
                </a:cubicBezTo>
                <a:cubicBezTo>
                  <a:pt x="231" y="83"/>
                  <a:pt x="236" y="79"/>
                  <a:pt x="241" y="77"/>
                </a:cubicBezTo>
                <a:cubicBezTo>
                  <a:pt x="238" y="78"/>
                  <a:pt x="235" y="79"/>
                  <a:pt x="232" y="80"/>
                </a:cubicBezTo>
                <a:close/>
                <a:moveTo>
                  <a:pt x="222" y="84"/>
                </a:moveTo>
                <a:cubicBezTo>
                  <a:pt x="220" y="86"/>
                  <a:pt x="220" y="87"/>
                  <a:pt x="223" y="86"/>
                </a:cubicBezTo>
                <a:cubicBezTo>
                  <a:pt x="221" y="87"/>
                  <a:pt x="219" y="89"/>
                  <a:pt x="217" y="89"/>
                </a:cubicBezTo>
                <a:cubicBezTo>
                  <a:pt x="217" y="88"/>
                  <a:pt x="219" y="88"/>
                  <a:pt x="219" y="87"/>
                </a:cubicBezTo>
                <a:cubicBezTo>
                  <a:pt x="217" y="88"/>
                  <a:pt x="213" y="90"/>
                  <a:pt x="213" y="91"/>
                </a:cubicBezTo>
                <a:cubicBezTo>
                  <a:pt x="218" y="88"/>
                  <a:pt x="214" y="91"/>
                  <a:pt x="215" y="91"/>
                </a:cubicBezTo>
                <a:cubicBezTo>
                  <a:pt x="219" y="89"/>
                  <a:pt x="219" y="89"/>
                  <a:pt x="219" y="89"/>
                </a:cubicBezTo>
                <a:cubicBezTo>
                  <a:pt x="219" y="88"/>
                  <a:pt x="224" y="86"/>
                  <a:pt x="226" y="84"/>
                </a:cubicBezTo>
                <a:cubicBezTo>
                  <a:pt x="222" y="86"/>
                  <a:pt x="223" y="85"/>
                  <a:pt x="222" y="84"/>
                </a:cubicBezTo>
                <a:close/>
                <a:moveTo>
                  <a:pt x="214" y="101"/>
                </a:moveTo>
                <a:cubicBezTo>
                  <a:pt x="214" y="103"/>
                  <a:pt x="210" y="104"/>
                  <a:pt x="207" y="106"/>
                </a:cubicBezTo>
                <a:cubicBezTo>
                  <a:pt x="211" y="104"/>
                  <a:pt x="216" y="101"/>
                  <a:pt x="220" y="99"/>
                </a:cubicBezTo>
                <a:cubicBezTo>
                  <a:pt x="219" y="99"/>
                  <a:pt x="215" y="102"/>
                  <a:pt x="215" y="101"/>
                </a:cubicBezTo>
                <a:cubicBezTo>
                  <a:pt x="219" y="99"/>
                  <a:pt x="223" y="98"/>
                  <a:pt x="226" y="95"/>
                </a:cubicBezTo>
                <a:cubicBezTo>
                  <a:pt x="223" y="97"/>
                  <a:pt x="219" y="98"/>
                  <a:pt x="214" y="101"/>
                </a:cubicBezTo>
                <a:close/>
                <a:moveTo>
                  <a:pt x="211" y="86"/>
                </a:moveTo>
                <a:cubicBezTo>
                  <a:pt x="213" y="83"/>
                  <a:pt x="216" y="83"/>
                  <a:pt x="217" y="81"/>
                </a:cubicBezTo>
                <a:cubicBezTo>
                  <a:pt x="214" y="83"/>
                  <a:pt x="214" y="82"/>
                  <a:pt x="210" y="84"/>
                </a:cubicBezTo>
                <a:cubicBezTo>
                  <a:pt x="210" y="85"/>
                  <a:pt x="208" y="86"/>
                  <a:pt x="211" y="86"/>
                </a:cubicBezTo>
                <a:close/>
                <a:moveTo>
                  <a:pt x="210" y="82"/>
                </a:moveTo>
                <a:cubicBezTo>
                  <a:pt x="211" y="82"/>
                  <a:pt x="207" y="83"/>
                  <a:pt x="208" y="84"/>
                </a:cubicBezTo>
                <a:cubicBezTo>
                  <a:pt x="211" y="83"/>
                  <a:pt x="211" y="82"/>
                  <a:pt x="213" y="80"/>
                </a:cubicBezTo>
                <a:cubicBezTo>
                  <a:pt x="214" y="80"/>
                  <a:pt x="214" y="81"/>
                  <a:pt x="215" y="80"/>
                </a:cubicBezTo>
                <a:cubicBezTo>
                  <a:pt x="216" y="79"/>
                  <a:pt x="212" y="81"/>
                  <a:pt x="210" y="82"/>
                </a:cubicBezTo>
                <a:close/>
                <a:moveTo>
                  <a:pt x="203" y="100"/>
                </a:moveTo>
                <a:cubicBezTo>
                  <a:pt x="201" y="100"/>
                  <a:pt x="199" y="102"/>
                  <a:pt x="199" y="102"/>
                </a:cubicBezTo>
                <a:cubicBezTo>
                  <a:pt x="201" y="100"/>
                  <a:pt x="205" y="97"/>
                  <a:pt x="207" y="96"/>
                </a:cubicBezTo>
                <a:cubicBezTo>
                  <a:pt x="207" y="96"/>
                  <a:pt x="213" y="92"/>
                  <a:pt x="212" y="92"/>
                </a:cubicBezTo>
                <a:cubicBezTo>
                  <a:pt x="211" y="93"/>
                  <a:pt x="207" y="95"/>
                  <a:pt x="207" y="96"/>
                </a:cubicBezTo>
                <a:cubicBezTo>
                  <a:pt x="204" y="97"/>
                  <a:pt x="201" y="100"/>
                  <a:pt x="197" y="101"/>
                </a:cubicBezTo>
                <a:cubicBezTo>
                  <a:pt x="197" y="102"/>
                  <a:pt x="198" y="101"/>
                  <a:pt x="196" y="103"/>
                </a:cubicBezTo>
                <a:cubicBezTo>
                  <a:pt x="192" y="104"/>
                  <a:pt x="183" y="110"/>
                  <a:pt x="180" y="114"/>
                </a:cubicBezTo>
                <a:cubicBezTo>
                  <a:pt x="175" y="115"/>
                  <a:pt x="167" y="123"/>
                  <a:pt x="160" y="128"/>
                </a:cubicBezTo>
                <a:cubicBezTo>
                  <a:pt x="161" y="128"/>
                  <a:pt x="163" y="127"/>
                  <a:pt x="161" y="129"/>
                </a:cubicBezTo>
                <a:cubicBezTo>
                  <a:pt x="164" y="127"/>
                  <a:pt x="163" y="126"/>
                  <a:pt x="165" y="125"/>
                </a:cubicBezTo>
                <a:cubicBezTo>
                  <a:pt x="166" y="125"/>
                  <a:pt x="167" y="124"/>
                  <a:pt x="165" y="127"/>
                </a:cubicBezTo>
                <a:cubicBezTo>
                  <a:pt x="167" y="125"/>
                  <a:pt x="166" y="126"/>
                  <a:pt x="168" y="125"/>
                </a:cubicBezTo>
                <a:cubicBezTo>
                  <a:pt x="168" y="124"/>
                  <a:pt x="169" y="122"/>
                  <a:pt x="167" y="123"/>
                </a:cubicBezTo>
                <a:cubicBezTo>
                  <a:pt x="172" y="119"/>
                  <a:pt x="174" y="119"/>
                  <a:pt x="177" y="116"/>
                </a:cubicBezTo>
                <a:cubicBezTo>
                  <a:pt x="176" y="117"/>
                  <a:pt x="178" y="116"/>
                  <a:pt x="179" y="115"/>
                </a:cubicBezTo>
                <a:cubicBezTo>
                  <a:pt x="179" y="115"/>
                  <a:pt x="178" y="115"/>
                  <a:pt x="179" y="114"/>
                </a:cubicBezTo>
                <a:cubicBezTo>
                  <a:pt x="183" y="113"/>
                  <a:pt x="189" y="107"/>
                  <a:pt x="193" y="105"/>
                </a:cubicBezTo>
                <a:cubicBezTo>
                  <a:pt x="193" y="105"/>
                  <a:pt x="192" y="105"/>
                  <a:pt x="194" y="104"/>
                </a:cubicBezTo>
                <a:cubicBezTo>
                  <a:pt x="193" y="106"/>
                  <a:pt x="196" y="103"/>
                  <a:pt x="198" y="102"/>
                </a:cubicBezTo>
                <a:cubicBezTo>
                  <a:pt x="198" y="103"/>
                  <a:pt x="189" y="108"/>
                  <a:pt x="194" y="106"/>
                </a:cubicBezTo>
                <a:cubicBezTo>
                  <a:pt x="192" y="107"/>
                  <a:pt x="190" y="108"/>
                  <a:pt x="190" y="108"/>
                </a:cubicBezTo>
                <a:cubicBezTo>
                  <a:pt x="194" y="106"/>
                  <a:pt x="190" y="109"/>
                  <a:pt x="189" y="110"/>
                </a:cubicBezTo>
                <a:cubicBezTo>
                  <a:pt x="194" y="107"/>
                  <a:pt x="196" y="106"/>
                  <a:pt x="200" y="103"/>
                </a:cubicBezTo>
                <a:cubicBezTo>
                  <a:pt x="201" y="103"/>
                  <a:pt x="200" y="103"/>
                  <a:pt x="201" y="102"/>
                </a:cubicBezTo>
                <a:cubicBezTo>
                  <a:pt x="202" y="102"/>
                  <a:pt x="205" y="100"/>
                  <a:pt x="205" y="99"/>
                </a:cubicBezTo>
                <a:cubicBezTo>
                  <a:pt x="207" y="98"/>
                  <a:pt x="210" y="96"/>
                  <a:pt x="210" y="97"/>
                </a:cubicBezTo>
                <a:cubicBezTo>
                  <a:pt x="212" y="96"/>
                  <a:pt x="213" y="96"/>
                  <a:pt x="213" y="95"/>
                </a:cubicBezTo>
                <a:cubicBezTo>
                  <a:pt x="211" y="96"/>
                  <a:pt x="215" y="94"/>
                  <a:pt x="214" y="94"/>
                </a:cubicBezTo>
                <a:cubicBezTo>
                  <a:pt x="213" y="95"/>
                  <a:pt x="213" y="94"/>
                  <a:pt x="211" y="95"/>
                </a:cubicBezTo>
                <a:cubicBezTo>
                  <a:pt x="211" y="96"/>
                  <a:pt x="207" y="98"/>
                  <a:pt x="205" y="99"/>
                </a:cubicBezTo>
                <a:cubicBezTo>
                  <a:pt x="205" y="99"/>
                  <a:pt x="202" y="101"/>
                  <a:pt x="202" y="101"/>
                </a:cubicBezTo>
                <a:cubicBezTo>
                  <a:pt x="200" y="101"/>
                  <a:pt x="205" y="99"/>
                  <a:pt x="203" y="100"/>
                </a:cubicBezTo>
                <a:close/>
                <a:moveTo>
                  <a:pt x="201" y="82"/>
                </a:moveTo>
                <a:cubicBezTo>
                  <a:pt x="203" y="81"/>
                  <a:pt x="203" y="82"/>
                  <a:pt x="205" y="81"/>
                </a:cubicBezTo>
                <a:cubicBezTo>
                  <a:pt x="205" y="80"/>
                  <a:pt x="206" y="80"/>
                  <a:pt x="205" y="79"/>
                </a:cubicBezTo>
                <a:cubicBezTo>
                  <a:pt x="203" y="80"/>
                  <a:pt x="202" y="81"/>
                  <a:pt x="201" y="82"/>
                </a:cubicBezTo>
                <a:close/>
                <a:moveTo>
                  <a:pt x="192" y="82"/>
                </a:moveTo>
                <a:cubicBezTo>
                  <a:pt x="192" y="81"/>
                  <a:pt x="194" y="80"/>
                  <a:pt x="194" y="80"/>
                </a:cubicBezTo>
                <a:cubicBezTo>
                  <a:pt x="192" y="80"/>
                  <a:pt x="187" y="84"/>
                  <a:pt x="190" y="83"/>
                </a:cubicBezTo>
                <a:cubicBezTo>
                  <a:pt x="192" y="81"/>
                  <a:pt x="191" y="83"/>
                  <a:pt x="191" y="83"/>
                </a:cubicBezTo>
                <a:cubicBezTo>
                  <a:pt x="192" y="83"/>
                  <a:pt x="194" y="82"/>
                  <a:pt x="195" y="81"/>
                </a:cubicBezTo>
                <a:cubicBezTo>
                  <a:pt x="195" y="81"/>
                  <a:pt x="195" y="82"/>
                  <a:pt x="195" y="82"/>
                </a:cubicBezTo>
                <a:cubicBezTo>
                  <a:pt x="197" y="81"/>
                  <a:pt x="197" y="81"/>
                  <a:pt x="197" y="81"/>
                </a:cubicBezTo>
                <a:cubicBezTo>
                  <a:pt x="197" y="80"/>
                  <a:pt x="197" y="80"/>
                  <a:pt x="197" y="80"/>
                </a:cubicBezTo>
                <a:cubicBezTo>
                  <a:pt x="194" y="82"/>
                  <a:pt x="193" y="81"/>
                  <a:pt x="192" y="82"/>
                </a:cubicBezTo>
                <a:close/>
                <a:moveTo>
                  <a:pt x="196" y="84"/>
                </a:moveTo>
                <a:cubicBezTo>
                  <a:pt x="193" y="86"/>
                  <a:pt x="192" y="85"/>
                  <a:pt x="192" y="85"/>
                </a:cubicBezTo>
                <a:cubicBezTo>
                  <a:pt x="192" y="86"/>
                  <a:pt x="191" y="86"/>
                  <a:pt x="191" y="87"/>
                </a:cubicBezTo>
                <a:cubicBezTo>
                  <a:pt x="193" y="86"/>
                  <a:pt x="192" y="87"/>
                  <a:pt x="194" y="87"/>
                </a:cubicBezTo>
                <a:cubicBezTo>
                  <a:pt x="196" y="86"/>
                  <a:pt x="195" y="86"/>
                  <a:pt x="197" y="85"/>
                </a:cubicBezTo>
                <a:cubicBezTo>
                  <a:pt x="198" y="84"/>
                  <a:pt x="195" y="86"/>
                  <a:pt x="195" y="85"/>
                </a:cubicBezTo>
                <a:cubicBezTo>
                  <a:pt x="195" y="85"/>
                  <a:pt x="198" y="82"/>
                  <a:pt x="196" y="83"/>
                </a:cubicBezTo>
                <a:cubicBezTo>
                  <a:pt x="196" y="83"/>
                  <a:pt x="196" y="83"/>
                  <a:pt x="196" y="84"/>
                </a:cubicBezTo>
                <a:close/>
                <a:moveTo>
                  <a:pt x="187" y="104"/>
                </a:moveTo>
                <a:cubicBezTo>
                  <a:pt x="188" y="103"/>
                  <a:pt x="188" y="105"/>
                  <a:pt x="192" y="103"/>
                </a:cubicBezTo>
                <a:cubicBezTo>
                  <a:pt x="192" y="102"/>
                  <a:pt x="190" y="103"/>
                  <a:pt x="190" y="103"/>
                </a:cubicBezTo>
                <a:cubicBezTo>
                  <a:pt x="192" y="102"/>
                  <a:pt x="193" y="101"/>
                  <a:pt x="194" y="99"/>
                </a:cubicBezTo>
                <a:cubicBezTo>
                  <a:pt x="195" y="100"/>
                  <a:pt x="195" y="100"/>
                  <a:pt x="195" y="100"/>
                </a:cubicBezTo>
                <a:cubicBezTo>
                  <a:pt x="197" y="98"/>
                  <a:pt x="198" y="98"/>
                  <a:pt x="201" y="96"/>
                </a:cubicBezTo>
                <a:cubicBezTo>
                  <a:pt x="200" y="96"/>
                  <a:pt x="201" y="94"/>
                  <a:pt x="200" y="95"/>
                </a:cubicBezTo>
                <a:cubicBezTo>
                  <a:pt x="196" y="97"/>
                  <a:pt x="191" y="101"/>
                  <a:pt x="189" y="102"/>
                </a:cubicBezTo>
                <a:cubicBezTo>
                  <a:pt x="188" y="103"/>
                  <a:pt x="191" y="102"/>
                  <a:pt x="188" y="103"/>
                </a:cubicBezTo>
                <a:cubicBezTo>
                  <a:pt x="188" y="103"/>
                  <a:pt x="187" y="104"/>
                  <a:pt x="187" y="104"/>
                </a:cubicBezTo>
                <a:close/>
                <a:moveTo>
                  <a:pt x="198" y="107"/>
                </a:moveTo>
                <a:cubicBezTo>
                  <a:pt x="200" y="106"/>
                  <a:pt x="201" y="105"/>
                  <a:pt x="202" y="105"/>
                </a:cubicBezTo>
                <a:cubicBezTo>
                  <a:pt x="201" y="105"/>
                  <a:pt x="199" y="106"/>
                  <a:pt x="198" y="106"/>
                </a:cubicBezTo>
                <a:cubicBezTo>
                  <a:pt x="200" y="105"/>
                  <a:pt x="200" y="104"/>
                  <a:pt x="202" y="103"/>
                </a:cubicBezTo>
                <a:cubicBezTo>
                  <a:pt x="201" y="104"/>
                  <a:pt x="203" y="102"/>
                  <a:pt x="205" y="102"/>
                </a:cubicBezTo>
                <a:cubicBezTo>
                  <a:pt x="204" y="101"/>
                  <a:pt x="200" y="104"/>
                  <a:pt x="197" y="105"/>
                </a:cubicBezTo>
                <a:cubicBezTo>
                  <a:pt x="199" y="105"/>
                  <a:pt x="196" y="108"/>
                  <a:pt x="198" y="107"/>
                </a:cubicBezTo>
                <a:close/>
                <a:moveTo>
                  <a:pt x="186" y="99"/>
                </a:moveTo>
                <a:cubicBezTo>
                  <a:pt x="183" y="101"/>
                  <a:pt x="173" y="108"/>
                  <a:pt x="182" y="103"/>
                </a:cubicBezTo>
                <a:cubicBezTo>
                  <a:pt x="183" y="101"/>
                  <a:pt x="187" y="99"/>
                  <a:pt x="183" y="102"/>
                </a:cubicBezTo>
                <a:cubicBezTo>
                  <a:pt x="186" y="100"/>
                  <a:pt x="187" y="99"/>
                  <a:pt x="188" y="98"/>
                </a:cubicBezTo>
                <a:cubicBezTo>
                  <a:pt x="187" y="99"/>
                  <a:pt x="187" y="98"/>
                  <a:pt x="186" y="99"/>
                </a:cubicBezTo>
                <a:close/>
                <a:moveTo>
                  <a:pt x="169" y="89"/>
                </a:moveTo>
                <a:cubicBezTo>
                  <a:pt x="171" y="89"/>
                  <a:pt x="178" y="83"/>
                  <a:pt x="174" y="85"/>
                </a:cubicBezTo>
                <a:cubicBezTo>
                  <a:pt x="174" y="86"/>
                  <a:pt x="171" y="88"/>
                  <a:pt x="169" y="89"/>
                </a:cubicBezTo>
                <a:close/>
                <a:moveTo>
                  <a:pt x="182" y="123"/>
                </a:moveTo>
                <a:cubicBezTo>
                  <a:pt x="187" y="120"/>
                  <a:pt x="189" y="118"/>
                  <a:pt x="195" y="114"/>
                </a:cubicBezTo>
                <a:cubicBezTo>
                  <a:pt x="194" y="115"/>
                  <a:pt x="195" y="113"/>
                  <a:pt x="194" y="114"/>
                </a:cubicBezTo>
                <a:cubicBezTo>
                  <a:pt x="194" y="114"/>
                  <a:pt x="191" y="117"/>
                  <a:pt x="189" y="118"/>
                </a:cubicBezTo>
                <a:cubicBezTo>
                  <a:pt x="190" y="117"/>
                  <a:pt x="190" y="117"/>
                  <a:pt x="190" y="116"/>
                </a:cubicBezTo>
                <a:cubicBezTo>
                  <a:pt x="188" y="118"/>
                  <a:pt x="186" y="120"/>
                  <a:pt x="183" y="121"/>
                </a:cubicBezTo>
                <a:cubicBezTo>
                  <a:pt x="184" y="121"/>
                  <a:pt x="184" y="120"/>
                  <a:pt x="183" y="121"/>
                </a:cubicBezTo>
                <a:cubicBezTo>
                  <a:pt x="183" y="121"/>
                  <a:pt x="182" y="123"/>
                  <a:pt x="182" y="123"/>
                </a:cubicBezTo>
                <a:close/>
                <a:moveTo>
                  <a:pt x="178" y="110"/>
                </a:moveTo>
                <a:cubicBezTo>
                  <a:pt x="180" y="109"/>
                  <a:pt x="180" y="109"/>
                  <a:pt x="180" y="109"/>
                </a:cubicBezTo>
                <a:cubicBezTo>
                  <a:pt x="178" y="111"/>
                  <a:pt x="182" y="109"/>
                  <a:pt x="182" y="108"/>
                </a:cubicBezTo>
                <a:cubicBezTo>
                  <a:pt x="181" y="108"/>
                  <a:pt x="179" y="109"/>
                  <a:pt x="178" y="110"/>
                </a:cubicBezTo>
                <a:close/>
                <a:moveTo>
                  <a:pt x="178" y="117"/>
                </a:moveTo>
                <a:cubicBezTo>
                  <a:pt x="177" y="118"/>
                  <a:pt x="176" y="118"/>
                  <a:pt x="175" y="120"/>
                </a:cubicBezTo>
                <a:cubicBezTo>
                  <a:pt x="176" y="119"/>
                  <a:pt x="176" y="119"/>
                  <a:pt x="177" y="119"/>
                </a:cubicBezTo>
                <a:cubicBezTo>
                  <a:pt x="178" y="118"/>
                  <a:pt x="182" y="116"/>
                  <a:pt x="181" y="116"/>
                </a:cubicBezTo>
                <a:cubicBezTo>
                  <a:pt x="177" y="119"/>
                  <a:pt x="181" y="114"/>
                  <a:pt x="178" y="117"/>
                </a:cubicBezTo>
                <a:close/>
                <a:moveTo>
                  <a:pt x="164" y="122"/>
                </a:moveTo>
                <a:cubicBezTo>
                  <a:pt x="169" y="117"/>
                  <a:pt x="172" y="117"/>
                  <a:pt x="177" y="112"/>
                </a:cubicBezTo>
                <a:cubicBezTo>
                  <a:pt x="174" y="114"/>
                  <a:pt x="176" y="112"/>
                  <a:pt x="174" y="113"/>
                </a:cubicBezTo>
                <a:cubicBezTo>
                  <a:pt x="171" y="116"/>
                  <a:pt x="165" y="119"/>
                  <a:pt x="164" y="122"/>
                </a:cubicBezTo>
                <a:close/>
                <a:moveTo>
                  <a:pt x="159" y="111"/>
                </a:moveTo>
                <a:cubicBezTo>
                  <a:pt x="160" y="110"/>
                  <a:pt x="164" y="108"/>
                  <a:pt x="164" y="107"/>
                </a:cubicBezTo>
                <a:cubicBezTo>
                  <a:pt x="162" y="109"/>
                  <a:pt x="158" y="112"/>
                  <a:pt x="159" y="111"/>
                </a:cubicBezTo>
                <a:close/>
                <a:moveTo>
                  <a:pt x="170" y="123"/>
                </a:moveTo>
                <a:cubicBezTo>
                  <a:pt x="172" y="122"/>
                  <a:pt x="175" y="118"/>
                  <a:pt x="172" y="121"/>
                </a:cubicBezTo>
                <a:cubicBezTo>
                  <a:pt x="172" y="121"/>
                  <a:pt x="173" y="120"/>
                  <a:pt x="173" y="121"/>
                </a:cubicBezTo>
                <a:cubicBezTo>
                  <a:pt x="172" y="121"/>
                  <a:pt x="168" y="124"/>
                  <a:pt x="170" y="123"/>
                </a:cubicBezTo>
                <a:close/>
                <a:moveTo>
                  <a:pt x="125" y="113"/>
                </a:moveTo>
                <a:cubicBezTo>
                  <a:pt x="123" y="114"/>
                  <a:pt x="123" y="114"/>
                  <a:pt x="123" y="114"/>
                </a:cubicBezTo>
                <a:cubicBezTo>
                  <a:pt x="123" y="115"/>
                  <a:pt x="122" y="116"/>
                  <a:pt x="123" y="115"/>
                </a:cubicBezTo>
                <a:cubicBezTo>
                  <a:pt x="125" y="114"/>
                  <a:pt x="125" y="114"/>
                  <a:pt x="125" y="113"/>
                </a:cubicBezTo>
                <a:cubicBezTo>
                  <a:pt x="125" y="113"/>
                  <a:pt x="126" y="113"/>
                  <a:pt x="126" y="112"/>
                </a:cubicBezTo>
                <a:cubicBezTo>
                  <a:pt x="125" y="113"/>
                  <a:pt x="125" y="113"/>
                  <a:pt x="125" y="113"/>
                </a:cubicBezTo>
                <a:close/>
                <a:moveTo>
                  <a:pt x="107" y="138"/>
                </a:moveTo>
                <a:cubicBezTo>
                  <a:pt x="106" y="138"/>
                  <a:pt x="106" y="138"/>
                  <a:pt x="105" y="139"/>
                </a:cubicBezTo>
                <a:cubicBezTo>
                  <a:pt x="105" y="138"/>
                  <a:pt x="107" y="136"/>
                  <a:pt x="107" y="136"/>
                </a:cubicBezTo>
                <a:cubicBezTo>
                  <a:pt x="105" y="138"/>
                  <a:pt x="104" y="139"/>
                  <a:pt x="102" y="141"/>
                </a:cubicBezTo>
                <a:cubicBezTo>
                  <a:pt x="104" y="141"/>
                  <a:pt x="106" y="140"/>
                  <a:pt x="108" y="139"/>
                </a:cubicBezTo>
                <a:cubicBezTo>
                  <a:pt x="104" y="141"/>
                  <a:pt x="110" y="134"/>
                  <a:pt x="107" y="137"/>
                </a:cubicBezTo>
                <a:cubicBezTo>
                  <a:pt x="107" y="137"/>
                  <a:pt x="107" y="137"/>
                  <a:pt x="107" y="138"/>
                </a:cubicBezTo>
                <a:close/>
                <a:moveTo>
                  <a:pt x="128" y="160"/>
                </a:moveTo>
                <a:cubicBezTo>
                  <a:pt x="127" y="161"/>
                  <a:pt x="126" y="161"/>
                  <a:pt x="126" y="161"/>
                </a:cubicBezTo>
                <a:cubicBezTo>
                  <a:pt x="125" y="163"/>
                  <a:pt x="128" y="160"/>
                  <a:pt x="128" y="162"/>
                </a:cubicBezTo>
                <a:cubicBezTo>
                  <a:pt x="127" y="163"/>
                  <a:pt x="126" y="164"/>
                  <a:pt x="125" y="164"/>
                </a:cubicBezTo>
                <a:cubicBezTo>
                  <a:pt x="125" y="165"/>
                  <a:pt x="128" y="162"/>
                  <a:pt x="129" y="162"/>
                </a:cubicBezTo>
                <a:cubicBezTo>
                  <a:pt x="128" y="162"/>
                  <a:pt x="127" y="163"/>
                  <a:pt x="127" y="163"/>
                </a:cubicBezTo>
                <a:cubicBezTo>
                  <a:pt x="131" y="161"/>
                  <a:pt x="128" y="162"/>
                  <a:pt x="131" y="159"/>
                </a:cubicBezTo>
                <a:cubicBezTo>
                  <a:pt x="130" y="159"/>
                  <a:pt x="127" y="162"/>
                  <a:pt x="128" y="160"/>
                </a:cubicBezTo>
                <a:close/>
                <a:moveTo>
                  <a:pt x="95" y="148"/>
                </a:moveTo>
                <a:cubicBezTo>
                  <a:pt x="95" y="148"/>
                  <a:pt x="96" y="148"/>
                  <a:pt x="96" y="148"/>
                </a:cubicBezTo>
                <a:cubicBezTo>
                  <a:pt x="94" y="149"/>
                  <a:pt x="94" y="150"/>
                  <a:pt x="94" y="150"/>
                </a:cubicBezTo>
                <a:cubicBezTo>
                  <a:pt x="98" y="147"/>
                  <a:pt x="99" y="145"/>
                  <a:pt x="101" y="143"/>
                </a:cubicBezTo>
                <a:cubicBezTo>
                  <a:pt x="102" y="143"/>
                  <a:pt x="102" y="142"/>
                  <a:pt x="102" y="141"/>
                </a:cubicBezTo>
                <a:cubicBezTo>
                  <a:pt x="100" y="143"/>
                  <a:pt x="97" y="147"/>
                  <a:pt x="95" y="148"/>
                </a:cubicBezTo>
                <a:close/>
                <a:moveTo>
                  <a:pt x="110" y="169"/>
                </a:moveTo>
                <a:cubicBezTo>
                  <a:pt x="110" y="169"/>
                  <a:pt x="111" y="169"/>
                  <a:pt x="111" y="169"/>
                </a:cubicBezTo>
                <a:cubicBezTo>
                  <a:pt x="110" y="170"/>
                  <a:pt x="109" y="171"/>
                  <a:pt x="109" y="171"/>
                </a:cubicBezTo>
                <a:cubicBezTo>
                  <a:pt x="112" y="168"/>
                  <a:pt x="113" y="166"/>
                  <a:pt x="114" y="165"/>
                </a:cubicBezTo>
                <a:cubicBezTo>
                  <a:pt x="114" y="165"/>
                  <a:pt x="114" y="165"/>
                  <a:pt x="114" y="165"/>
                </a:cubicBezTo>
                <a:cubicBezTo>
                  <a:pt x="112" y="167"/>
                  <a:pt x="111" y="169"/>
                  <a:pt x="110" y="169"/>
                </a:cubicBezTo>
                <a:close/>
                <a:moveTo>
                  <a:pt x="91" y="154"/>
                </a:moveTo>
                <a:cubicBezTo>
                  <a:pt x="92" y="155"/>
                  <a:pt x="92" y="155"/>
                  <a:pt x="92" y="155"/>
                </a:cubicBezTo>
                <a:cubicBezTo>
                  <a:pt x="94" y="153"/>
                  <a:pt x="93" y="153"/>
                  <a:pt x="94" y="152"/>
                </a:cubicBezTo>
                <a:cubicBezTo>
                  <a:pt x="94" y="152"/>
                  <a:pt x="94" y="152"/>
                  <a:pt x="95" y="152"/>
                </a:cubicBezTo>
                <a:cubicBezTo>
                  <a:pt x="95" y="152"/>
                  <a:pt x="95" y="151"/>
                  <a:pt x="95" y="151"/>
                </a:cubicBezTo>
                <a:cubicBezTo>
                  <a:pt x="94" y="151"/>
                  <a:pt x="94" y="151"/>
                  <a:pt x="94" y="152"/>
                </a:cubicBezTo>
                <a:cubicBezTo>
                  <a:pt x="93" y="153"/>
                  <a:pt x="93" y="153"/>
                  <a:pt x="91" y="154"/>
                </a:cubicBezTo>
                <a:close/>
                <a:moveTo>
                  <a:pt x="92" y="162"/>
                </a:moveTo>
                <a:cubicBezTo>
                  <a:pt x="94" y="162"/>
                  <a:pt x="97" y="157"/>
                  <a:pt x="99" y="155"/>
                </a:cubicBezTo>
                <a:cubicBezTo>
                  <a:pt x="96" y="158"/>
                  <a:pt x="95" y="159"/>
                  <a:pt x="92" y="162"/>
                </a:cubicBezTo>
                <a:close/>
                <a:moveTo>
                  <a:pt x="88" y="161"/>
                </a:moveTo>
                <a:cubicBezTo>
                  <a:pt x="87" y="161"/>
                  <a:pt x="87" y="161"/>
                  <a:pt x="87" y="161"/>
                </a:cubicBezTo>
                <a:cubicBezTo>
                  <a:pt x="87" y="161"/>
                  <a:pt x="87" y="161"/>
                  <a:pt x="87" y="161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3"/>
                  <a:pt x="87" y="163"/>
                </a:cubicBezTo>
                <a:cubicBezTo>
                  <a:pt x="87" y="163"/>
                  <a:pt x="87" y="162"/>
                  <a:pt x="87" y="162"/>
                </a:cubicBezTo>
                <a:cubicBezTo>
                  <a:pt x="87" y="162"/>
                  <a:pt x="87" y="162"/>
                  <a:pt x="88" y="161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8" y="162"/>
                  <a:pt x="90" y="159"/>
                  <a:pt x="91" y="158"/>
                </a:cubicBezTo>
                <a:cubicBezTo>
                  <a:pt x="91" y="157"/>
                  <a:pt x="93" y="157"/>
                  <a:pt x="94" y="156"/>
                </a:cubicBezTo>
                <a:cubicBezTo>
                  <a:pt x="92" y="156"/>
                  <a:pt x="90" y="158"/>
                  <a:pt x="88" y="161"/>
                </a:cubicBezTo>
                <a:close/>
                <a:moveTo>
                  <a:pt x="106" y="176"/>
                </a:moveTo>
                <a:cubicBezTo>
                  <a:pt x="106" y="177"/>
                  <a:pt x="105" y="177"/>
                  <a:pt x="105" y="178"/>
                </a:cubicBezTo>
                <a:cubicBezTo>
                  <a:pt x="104" y="178"/>
                  <a:pt x="104" y="178"/>
                  <a:pt x="104" y="178"/>
                </a:cubicBezTo>
                <a:cubicBezTo>
                  <a:pt x="104" y="179"/>
                  <a:pt x="103" y="179"/>
                  <a:pt x="103" y="180"/>
                </a:cubicBezTo>
                <a:cubicBezTo>
                  <a:pt x="104" y="179"/>
                  <a:pt x="104" y="180"/>
                  <a:pt x="104" y="179"/>
                </a:cubicBezTo>
                <a:cubicBezTo>
                  <a:pt x="105" y="179"/>
                  <a:pt x="105" y="180"/>
                  <a:pt x="106" y="17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05" y="178"/>
                  <a:pt x="105" y="179"/>
                  <a:pt x="106" y="178"/>
                </a:cubicBezTo>
                <a:cubicBezTo>
                  <a:pt x="105" y="179"/>
                  <a:pt x="108" y="175"/>
                  <a:pt x="108" y="175"/>
                </a:cubicBezTo>
                <a:cubicBezTo>
                  <a:pt x="108" y="175"/>
                  <a:pt x="108" y="175"/>
                  <a:pt x="109" y="175"/>
                </a:cubicBezTo>
                <a:cubicBezTo>
                  <a:pt x="108" y="175"/>
                  <a:pt x="107" y="175"/>
                  <a:pt x="106" y="176"/>
                </a:cubicBezTo>
                <a:close/>
                <a:moveTo>
                  <a:pt x="109" y="180"/>
                </a:moveTo>
                <a:cubicBezTo>
                  <a:pt x="108" y="180"/>
                  <a:pt x="108" y="180"/>
                  <a:pt x="108" y="180"/>
                </a:cubicBezTo>
                <a:cubicBezTo>
                  <a:pt x="108" y="181"/>
                  <a:pt x="108" y="181"/>
                  <a:pt x="108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6" y="182"/>
                  <a:pt x="106" y="183"/>
                  <a:pt x="105" y="184"/>
                </a:cubicBezTo>
                <a:cubicBezTo>
                  <a:pt x="106" y="184"/>
                  <a:pt x="107" y="183"/>
                  <a:pt x="107" y="182"/>
                </a:cubicBezTo>
                <a:cubicBezTo>
                  <a:pt x="108" y="182"/>
                  <a:pt x="108" y="182"/>
                  <a:pt x="108" y="182"/>
                </a:cubicBezTo>
                <a:cubicBezTo>
                  <a:pt x="108" y="182"/>
                  <a:pt x="108" y="182"/>
                  <a:pt x="110" y="180"/>
                </a:cubicBezTo>
                <a:cubicBezTo>
                  <a:pt x="110" y="180"/>
                  <a:pt x="109" y="180"/>
                  <a:pt x="109" y="180"/>
                </a:cubicBezTo>
                <a:close/>
                <a:moveTo>
                  <a:pt x="88" y="171"/>
                </a:moveTo>
                <a:cubicBezTo>
                  <a:pt x="89" y="170"/>
                  <a:pt x="88" y="170"/>
                  <a:pt x="88" y="170"/>
                </a:cubicBezTo>
                <a:cubicBezTo>
                  <a:pt x="89" y="171"/>
                  <a:pt x="90" y="169"/>
                  <a:pt x="90" y="169"/>
                </a:cubicBezTo>
                <a:cubicBezTo>
                  <a:pt x="90" y="169"/>
                  <a:pt x="90" y="168"/>
                  <a:pt x="89" y="169"/>
                </a:cubicBezTo>
                <a:cubicBezTo>
                  <a:pt x="89" y="169"/>
                  <a:pt x="88" y="170"/>
                  <a:pt x="88" y="171"/>
                </a:cubicBezTo>
                <a:close/>
                <a:moveTo>
                  <a:pt x="98" y="180"/>
                </a:moveTo>
                <a:cubicBezTo>
                  <a:pt x="99" y="179"/>
                  <a:pt x="99" y="180"/>
                  <a:pt x="100" y="180"/>
                </a:cubicBezTo>
                <a:cubicBezTo>
                  <a:pt x="99" y="179"/>
                  <a:pt x="98" y="179"/>
                  <a:pt x="98" y="180"/>
                </a:cubicBezTo>
                <a:close/>
                <a:moveTo>
                  <a:pt x="102" y="183"/>
                </a:moveTo>
                <a:cubicBezTo>
                  <a:pt x="102" y="182"/>
                  <a:pt x="101" y="182"/>
                  <a:pt x="102" y="182"/>
                </a:cubicBezTo>
                <a:cubicBezTo>
                  <a:pt x="102" y="182"/>
                  <a:pt x="102" y="183"/>
                  <a:pt x="102" y="182"/>
                </a:cubicBezTo>
                <a:cubicBezTo>
                  <a:pt x="102" y="182"/>
                  <a:pt x="101" y="182"/>
                  <a:pt x="101" y="182"/>
                </a:cubicBezTo>
                <a:cubicBezTo>
                  <a:pt x="102" y="182"/>
                  <a:pt x="101" y="183"/>
                  <a:pt x="102" y="183"/>
                </a:cubicBezTo>
                <a:close/>
                <a:moveTo>
                  <a:pt x="102" y="191"/>
                </a:moveTo>
                <a:cubicBezTo>
                  <a:pt x="102" y="191"/>
                  <a:pt x="104" y="189"/>
                  <a:pt x="104" y="188"/>
                </a:cubicBezTo>
                <a:cubicBezTo>
                  <a:pt x="103" y="187"/>
                  <a:pt x="103" y="186"/>
                  <a:pt x="102" y="187"/>
                </a:cubicBezTo>
                <a:cubicBezTo>
                  <a:pt x="104" y="188"/>
                  <a:pt x="101" y="190"/>
                  <a:pt x="102" y="191"/>
                </a:cubicBezTo>
                <a:close/>
                <a:moveTo>
                  <a:pt x="100" y="187"/>
                </a:moveTo>
                <a:cubicBezTo>
                  <a:pt x="100" y="187"/>
                  <a:pt x="99" y="187"/>
                  <a:pt x="100" y="187"/>
                </a:cubicBezTo>
                <a:cubicBezTo>
                  <a:pt x="100" y="187"/>
                  <a:pt x="101" y="187"/>
                  <a:pt x="101" y="187"/>
                </a:cubicBezTo>
                <a:cubicBezTo>
                  <a:pt x="100" y="187"/>
                  <a:pt x="100" y="187"/>
                  <a:pt x="100" y="187"/>
                </a:cubicBezTo>
                <a:close/>
                <a:moveTo>
                  <a:pt x="99" y="192"/>
                </a:moveTo>
                <a:cubicBezTo>
                  <a:pt x="97" y="193"/>
                  <a:pt x="94" y="197"/>
                  <a:pt x="94" y="198"/>
                </a:cubicBezTo>
                <a:cubicBezTo>
                  <a:pt x="95" y="197"/>
                  <a:pt x="96" y="196"/>
                  <a:pt x="97" y="194"/>
                </a:cubicBezTo>
                <a:cubicBezTo>
                  <a:pt x="97" y="195"/>
                  <a:pt x="97" y="195"/>
                  <a:pt x="97" y="194"/>
                </a:cubicBezTo>
                <a:cubicBezTo>
                  <a:pt x="98" y="192"/>
                  <a:pt x="101" y="192"/>
                  <a:pt x="102" y="189"/>
                </a:cubicBezTo>
                <a:cubicBezTo>
                  <a:pt x="101" y="189"/>
                  <a:pt x="101" y="190"/>
                  <a:pt x="101" y="190"/>
                </a:cubicBezTo>
                <a:cubicBezTo>
                  <a:pt x="100" y="189"/>
                  <a:pt x="102" y="189"/>
                  <a:pt x="102" y="188"/>
                </a:cubicBezTo>
                <a:cubicBezTo>
                  <a:pt x="100" y="189"/>
                  <a:pt x="100" y="191"/>
                  <a:pt x="98" y="191"/>
                </a:cubicBezTo>
                <a:cubicBezTo>
                  <a:pt x="99" y="191"/>
                  <a:pt x="99" y="192"/>
                  <a:pt x="99" y="192"/>
                </a:cubicBezTo>
                <a:close/>
                <a:moveTo>
                  <a:pt x="95" y="191"/>
                </a:moveTo>
                <a:cubicBezTo>
                  <a:pt x="96" y="191"/>
                  <a:pt x="95" y="192"/>
                  <a:pt x="96" y="192"/>
                </a:cubicBezTo>
                <a:cubicBezTo>
                  <a:pt x="96" y="191"/>
                  <a:pt x="98" y="191"/>
                  <a:pt x="97" y="190"/>
                </a:cubicBezTo>
                <a:cubicBezTo>
                  <a:pt x="98" y="190"/>
                  <a:pt x="98" y="189"/>
                  <a:pt x="98" y="189"/>
                </a:cubicBezTo>
                <a:cubicBezTo>
                  <a:pt x="98" y="189"/>
                  <a:pt x="97" y="189"/>
                  <a:pt x="98" y="189"/>
                </a:cubicBezTo>
                <a:cubicBezTo>
                  <a:pt x="98" y="189"/>
                  <a:pt x="99" y="189"/>
                  <a:pt x="100" y="188"/>
                </a:cubicBezTo>
                <a:cubicBezTo>
                  <a:pt x="99" y="187"/>
                  <a:pt x="99" y="187"/>
                  <a:pt x="99" y="187"/>
                </a:cubicBezTo>
                <a:cubicBezTo>
                  <a:pt x="98" y="187"/>
                  <a:pt x="99" y="188"/>
                  <a:pt x="98" y="188"/>
                </a:cubicBezTo>
                <a:cubicBezTo>
                  <a:pt x="98" y="187"/>
                  <a:pt x="96" y="189"/>
                  <a:pt x="97" y="190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0"/>
                  <a:pt x="97" y="190"/>
                  <a:pt x="96" y="191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1"/>
                  <a:pt x="96" y="191"/>
                  <a:pt x="95" y="191"/>
                </a:cubicBezTo>
                <a:close/>
                <a:moveTo>
                  <a:pt x="85" y="191"/>
                </a:moveTo>
                <a:cubicBezTo>
                  <a:pt x="85" y="194"/>
                  <a:pt x="82" y="195"/>
                  <a:pt x="81" y="197"/>
                </a:cubicBezTo>
                <a:cubicBezTo>
                  <a:pt x="82" y="198"/>
                  <a:pt x="82" y="197"/>
                  <a:pt x="82" y="197"/>
                </a:cubicBezTo>
                <a:cubicBezTo>
                  <a:pt x="84" y="195"/>
                  <a:pt x="85" y="193"/>
                  <a:pt x="87" y="192"/>
                </a:cubicBezTo>
                <a:cubicBezTo>
                  <a:pt x="87" y="192"/>
                  <a:pt x="87" y="193"/>
                  <a:pt x="88" y="193"/>
                </a:cubicBezTo>
                <a:cubicBezTo>
                  <a:pt x="88" y="193"/>
                  <a:pt x="89" y="191"/>
                  <a:pt x="90" y="191"/>
                </a:cubicBezTo>
                <a:cubicBezTo>
                  <a:pt x="89" y="190"/>
                  <a:pt x="89" y="190"/>
                  <a:pt x="89" y="190"/>
                </a:cubicBezTo>
                <a:cubicBezTo>
                  <a:pt x="89" y="191"/>
                  <a:pt x="88" y="193"/>
                  <a:pt x="87" y="192"/>
                </a:cubicBezTo>
                <a:cubicBezTo>
                  <a:pt x="87" y="191"/>
                  <a:pt x="88" y="190"/>
                  <a:pt x="89" y="189"/>
                </a:cubicBezTo>
                <a:cubicBezTo>
                  <a:pt x="88" y="189"/>
                  <a:pt x="88" y="188"/>
                  <a:pt x="87" y="189"/>
                </a:cubicBezTo>
                <a:cubicBezTo>
                  <a:pt x="88" y="189"/>
                  <a:pt x="87" y="190"/>
                  <a:pt x="88" y="190"/>
                </a:cubicBezTo>
                <a:cubicBezTo>
                  <a:pt x="87" y="190"/>
                  <a:pt x="88" y="190"/>
                  <a:pt x="87" y="190"/>
                </a:cubicBezTo>
                <a:cubicBezTo>
                  <a:pt x="86" y="190"/>
                  <a:pt x="86" y="192"/>
                  <a:pt x="85" y="191"/>
                </a:cubicBezTo>
                <a:cubicBezTo>
                  <a:pt x="86" y="191"/>
                  <a:pt x="86" y="191"/>
                  <a:pt x="86" y="191"/>
                </a:cubicBezTo>
                <a:cubicBezTo>
                  <a:pt x="85" y="191"/>
                  <a:pt x="86" y="191"/>
                  <a:pt x="85" y="191"/>
                </a:cubicBezTo>
                <a:close/>
                <a:moveTo>
                  <a:pt x="94" y="201"/>
                </a:moveTo>
                <a:cubicBezTo>
                  <a:pt x="95" y="200"/>
                  <a:pt x="94" y="199"/>
                  <a:pt x="95" y="200"/>
                </a:cubicBezTo>
                <a:cubicBezTo>
                  <a:pt x="95" y="199"/>
                  <a:pt x="95" y="199"/>
                  <a:pt x="96" y="199"/>
                </a:cubicBezTo>
                <a:cubicBezTo>
                  <a:pt x="94" y="198"/>
                  <a:pt x="94" y="200"/>
                  <a:pt x="94" y="201"/>
                </a:cubicBezTo>
                <a:close/>
                <a:moveTo>
                  <a:pt x="93" y="198"/>
                </a:moveTo>
                <a:cubicBezTo>
                  <a:pt x="93" y="199"/>
                  <a:pt x="93" y="199"/>
                  <a:pt x="92" y="199"/>
                </a:cubicBezTo>
                <a:cubicBezTo>
                  <a:pt x="93" y="200"/>
                  <a:pt x="91" y="200"/>
                  <a:pt x="92" y="200"/>
                </a:cubicBezTo>
                <a:cubicBezTo>
                  <a:pt x="92" y="199"/>
                  <a:pt x="94" y="199"/>
                  <a:pt x="93" y="198"/>
                </a:cubicBezTo>
                <a:close/>
                <a:moveTo>
                  <a:pt x="91" y="201"/>
                </a:moveTo>
                <a:cubicBezTo>
                  <a:pt x="91" y="202"/>
                  <a:pt x="91" y="201"/>
                  <a:pt x="90" y="201"/>
                </a:cubicBezTo>
                <a:cubicBezTo>
                  <a:pt x="90" y="202"/>
                  <a:pt x="91" y="202"/>
                  <a:pt x="91" y="202"/>
                </a:cubicBezTo>
                <a:cubicBezTo>
                  <a:pt x="91" y="202"/>
                  <a:pt x="91" y="202"/>
                  <a:pt x="91" y="203"/>
                </a:cubicBezTo>
                <a:cubicBezTo>
                  <a:pt x="91" y="202"/>
                  <a:pt x="92" y="202"/>
                  <a:pt x="91" y="202"/>
                </a:cubicBezTo>
                <a:cubicBezTo>
                  <a:pt x="92" y="201"/>
                  <a:pt x="92" y="202"/>
                  <a:pt x="92" y="201"/>
                </a:cubicBezTo>
                <a:cubicBezTo>
                  <a:pt x="92" y="201"/>
                  <a:pt x="92" y="201"/>
                  <a:pt x="92" y="201"/>
                </a:cubicBezTo>
                <a:cubicBezTo>
                  <a:pt x="92" y="200"/>
                  <a:pt x="92" y="201"/>
                  <a:pt x="93" y="201"/>
                </a:cubicBezTo>
                <a:cubicBezTo>
                  <a:pt x="93" y="200"/>
                  <a:pt x="93" y="200"/>
                  <a:pt x="93" y="200"/>
                </a:cubicBezTo>
                <a:cubicBezTo>
                  <a:pt x="92" y="199"/>
                  <a:pt x="92" y="201"/>
                  <a:pt x="91" y="201"/>
                </a:cubicBezTo>
                <a:close/>
                <a:moveTo>
                  <a:pt x="87" y="202"/>
                </a:moveTo>
                <a:cubicBezTo>
                  <a:pt x="87" y="203"/>
                  <a:pt x="86" y="204"/>
                  <a:pt x="86" y="205"/>
                </a:cubicBezTo>
                <a:cubicBezTo>
                  <a:pt x="88" y="203"/>
                  <a:pt x="89" y="204"/>
                  <a:pt x="90" y="205"/>
                </a:cubicBezTo>
                <a:cubicBezTo>
                  <a:pt x="89" y="204"/>
                  <a:pt x="90" y="204"/>
                  <a:pt x="90" y="204"/>
                </a:cubicBezTo>
                <a:cubicBezTo>
                  <a:pt x="90" y="204"/>
                  <a:pt x="89" y="204"/>
                  <a:pt x="89" y="203"/>
                </a:cubicBezTo>
                <a:cubicBezTo>
                  <a:pt x="89" y="204"/>
                  <a:pt x="89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2"/>
                  <a:pt x="89" y="202"/>
                </a:cubicBezTo>
                <a:cubicBezTo>
                  <a:pt x="87" y="202"/>
                  <a:pt x="88" y="201"/>
                  <a:pt x="87" y="202"/>
                </a:cubicBezTo>
                <a:close/>
                <a:moveTo>
                  <a:pt x="64" y="186"/>
                </a:move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4" y="186"/>
                  <a:pt x="64" y="186"/>
                </a:cubicBezTo>
                <a:close/>
                <a:moveTo>
                  <a:pt x="86" y="208"/>
                </a:moveTo>
                <a:cubicBezTo>
                  <a:pt x="86" y="208"/>
                  <a:pt x="86" y="207"/>
                  <a:pt x="86" y="207"/>
                </a:cubicBezTo>
                <a:cubicBezTo>
                  <a:pt x="85" y="207"/>
                  <a:pt x="87" y="207"/>
                  <a:pt x="87" y="206"/>
                </a:cubicBezTo>
                <a:cubicBezTo>
                  <a:pt x="86" y="206"/>
                  <a:pt x="85" y="208"/>
                  <a:pt x="86" y="208"/>
                </a:cubicBezTo>
                <a:close/>
                <a:moveTo>
                  <a:pt x="84" y="206"/>
                </a:moveTo>
                <a:cubicBezTo>
                  <a:pt x="84" y="206"/>
                  <a:pt x="84" y="207"/>
                  <a:pt x="85" y="206"/>
                </a:cubicBezTo>
                <a:cubicBezTo>
                  <a:pt x="84" y="206"/>
                  <a:pt x="84" y="205"/>
                  <a:pt x="84" y="206"/>
                </a:cubicBezTo>
                <a:cubicBezTo>
                  <a:pt x="84" y="206"/>
                  <a:pt x="83" y="205"/>
                  <a:pt x="84" y="206"/>
                </a:cubicBezTo>
                <a:close/>
                <a:moveTo>
                  <a:pt x="79" y="215"/>
                </a:moveTo>
                <a:cubicBezTo>
                  <a:pt x="79" y="215"/>
                  <a:pt x="79" y="215"/>
                  <a:pt x="80" y="215"/>
                </a:cubicBezTo>
                <a:cubicBezTo>
                  <a:pt x="80" y="214"/>
                  <a:pt x="82" y="213"/>
                  <a:pt x="81" y="212"/>
                </a:cubicBezTo>
                <a:cubicBezTo>
                  <a:pt x="81" y="212"/>
                  <a:pt x="81" y="212"/>
                  <a:pt x="81" y="212"/>
                </a:cubicBezTo>
                <a:cubicBezTo>
                  <a:pt x="81" y="212"/>
                  <a:pt x="80" y="212"/>
                  <a:pt x="80" y="212"/>
                </a:cubicBezTo>
                <a:cubicBezTo>
                  <a:pt x="81" y="212"/>
                  <a:pt x="81" y="212"/>
                  <a:pt x="81" y="213"/>
                </a:cubicBezTo>
                <a:cubicBezTo>
                  <a:pt x="80" y="212"/>
                  <a:pt x="80" y="213"/>
                  <a:pt x="80" y="212"/>
                </a:cubicBezTo>
                <a:cubicBezTo>
                  <a:pt x="79" y="212"/>
                  <a:pt x="79" y="212"/>
                  <a:pt x="79" y="213"/>
                </a:cubicBezTo>
                <a:cubicBezTo>
                  <a:pt x="79" y="214"/>
                  <a:pt x="77" y="216"/>
                  <a:pt x="76" y="217"/>
                </a:cubicBezTo>
                <a:cubicBezTo>
                  <a:pt x="77" y="217"/>
                  <a:pt x="77" y="216"/>
                  <a:pt x="77" y="217"/>
                </a:cubicBezTo>
                <a:cubicBezTo>
                  <a:pt x="77" y="217"/>
                  <a:pt x="77" y="217"/>
                  <a:pt x="77" y="217"/>
                </a:cubicBezTo>
                <a:cubicBezTo>
                  <a:pt x="77" y="217"/>
                  <a:pt x="78" y="216"/>
                  <a:pt x="79" y="216"/>
                </a:cubicBezTo>
                <a:cubicBezTo>
                  <a:pt x="78" y="216"/>
                  <a:pt x="78" y="215"/>
                  <a:pt x="78" y="215"/>
                </a:cubicBezTo>
                <a:cubicBezTo>
                  <a:pt x="79" y="215"/>
                  <a:pt x="78" y="215"/>
                  <a:pt x="79" y="215"/>
                </a:cubicBezTo>
                <a:cubicBezTo>
                  <a:pt x="79" y="215"/>
                  <a:pt x="79" y="215"/>
                  <a:pt x="79" y="215"/>
                </a:cubicBezTo>
                <a:close/>
                <a:moveTo>
                  <a:pt x="74" y="207"/>
                </a:moveTo>
                <a:cubicBezTo>
                  <a:pt x="73" y="207"/>
                  <a:pt x="73" y="208"/>
                  <a:pt x="72" y="207"/>
                </a:cubicBezTo>
                <a:cubicBezTo>
                  <a:pt x="71" y="209"/>
                  <a:pt x="70" y="210"/>
                  <a:pt x="69" y="210"/>
                </a:cubicBezTo>
                <a:cubicBezTo>
                  <a:pt x="68" y="211"/>
                  <a:pt x="69" y="210"/>
                  <a:pt x="69" y="211"/>
                </a:cubicBezTo>
                <a:cubicBezTo>
                  <a:pt x="68" y="211"/>
                  <a:pt x="69" y="212"/>
                  <a:pt x="68" y="212"/>
                </a:cubicBezTo>
                <a:cubicBezTo>
                  <a:pt x="69" y="212"/>
                  <a:pt x="69" y="211"/>
                  <a:pt x="68" y="211"/>
                </a:cubicBezTo>
                <a:cubicBezTo>
                  <a:pt x="68" y="212"/>
                  <a:pt x="67" y="212"/>
                  <a:pt x="68" y="213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69" y="212"/>
                  <a:pt x="69" y="213"/>
                  <a:pt x="69" y="214"/>
                </a:cubicBezTo>
                <a:cubicBezTo>
                  <a:pt x="70" y="213"/>
                  <a:pt x="70" y="211"/>
                  <a:pt x="71" y="211"/>
                </a:cubicBezTo>
                <a:cubicBezTo>
                  <a:pt x="70" y="211"/>
                  <a:pt x="70" y="212"/>
                  <a:pt x="70" y="212"/>
                </a:cubicBezTo>
                <a:cubicBezTo>
                  <a:pt x="71" y="212"/>
                  <a:pt x="71" y="212"/>
                  <a:pt x="71" y="212"/>
                </a:cubicBezTo>
                <a:cubicBezTo>
                  <a:pt x="71" y="213"/>
                  <a:pt x="70" y="213"/>
                  <a:pt x="71" y="214"/>
                </a:cubicBezTo>
                <a:cubicBezTo>
                  <a:pt x="69" y="213"/>
                  <a:pt x="70" y="215"/>
                  <a:pt x="69" y="216"/>
                </a:cubicBezTo>
                <a:cubicBezTo>
                  <a:pt x="68" y="217"/>
                  <a:pt x="66" y="218"/>
                  <a:pt x="67" y="219"/>
                </a:cubicBezTo>
                <a:cubicBezTo>
                  <a:pt x="65" y="219"/>
                  <a:pt x="64" y="222"/>
                  <a:pt x="62" y="223"/>
                </a:cubicBezTo>
                <a:cubicBezTo>
                  <a:pt x="63" y="223"/>
                  <a:pt x="62" y="223"/>
                  <a:pt x="63" y="223"/>
                </a:cubicBezTo>
                <a:cubicBezTo>
                  <a:pt x="63" y="223"/>
                  <a:pt x="62" y="225"/>
                  <a:pt x="63" y="225"/>
                </a:cubicBezTo>
                <a:cubicBezTo>
                  <a:pt x="63" y="224"/>
                  <a:pt x="63" y="223"/>
                  <a:pt x="64" y="223"/>
                </a:cubicBezTo>
                <a:cubicBezTo>
                  <a:pt x="64" y="221"/>
                  <a:pt x="67" y="221"/>
                  <a:pt x="67" y="219"/>
                </a:cubicBezTo>
                <a:cubicBezTo>
                  <a:pt x="68" y="218"/>
                  <a:pt x="68" y="218"/>
                  <a:pt x="69" y="217"/>
                </a:cubicBezTo>
                <a:cubicBezTo>
                  <a:pt x="69" y="217"/>
                  <a:pt x="68" y="217"/>
                  <a:pt x="69" y="216"/>
                </a:cubicBezTo>
                <a:cubicBezTo>
                  <a:pt x="70" y="217"/>
                  <a:pt x="69" y="216"/>
                  <a:pt x="69" y="216"/>
                </a:cubicBezTo>
                <a:cubicBezTo>
                  <a:pt x="70" y="216"/>
                  <a:pt x="73" y="213"/>
                  <a:pt x="72" y="212"/>
                </a:cubicBezTo>
                <a:cubicBezTo>
                  <a:pt x="73" y="212"/>
                  <a:pt x="73" y="212"/>
                  <a:pt x="73" y="212"/>
                </a:cubicBezTo>
                <a:cubicBezTo>
                  <a:pt x="73" y="211"/>
                  <a:pt x="73" y="210"/>
                  <a:pt x="72" y="210"/>
                </a:cubicBezTo>
                <a:cubicBezTo>
                  <a:pt x="73" y="210"/>
                  <a:pt x="73" y="210"/>
                  <a:pt x="73" y="211"/>
                </a:cubicBezTo>
                <a:cubicBezTo>
                  <a:pt x="72" y="210"/>
                  <a:pt x="72" y="211"/>
                  <a:pt x="72" y="211"/>
                </a:cubicBezTo>
                <a:cubicBezTo>
                  <a:pt x="72" y="210"/>
                  <a:pt x="72" y="209"/>
                  <a:pt x="72" y="209"/>
                </a:cubicBezTo>
                <a:cubicBezTo>
                  <a:pt x="72" y="210"/>
                  <a:pt x="71" y="210"/>
                  <a:pt x="71" y="210"/>
                </a:cubicBezTo>
                <a:cubicBezTo>
                  <a:pt x="72" y="210"/>
                  <a:pt x="71" y="209"/>
                  <a:pt x="72" y="209"/>
                </a:cubicBezTo>
                <a:cubicBezTo>
                  <a:pt x="73" y="209"/>
                  <a:pt x="72" y="207"/>
                  <a:pt x="74" y="208"/>
                </a:cubicBezTo>
                <a:cubicBezTo>
                  <a:pt x="74" y="208"/>
                  <a:pt x="74" y="207"/>
                  <a:pt x="74" y="207"/>
                </a:cubicBezTo>
                <a:close/>
                <a:moveTo>
                  <a:pt x="64" y="211"/>
                </a:moveTo>
                <a:cubicBezTo>
                  <a:pt x="66" y="211"/>
                  <a:pt x="67" y="206"/>
                  <a:pt x="68" y="207"/>
                </a:cubicBezTo>
                <a:cubicBezTo>
                  <a:pt x="68" y="206"/>
                  <a:pt x="70" y="205"/>
                  <a:pt x="69" y="204"/>
                </a:cubicBezTo>
                <a:cubicBezTo>
                  <a:pt x="68" y="206"/>
                  <a:pt x="66" y="208"/>
                  <a:pt x="64" y="211"/>
                </a:cubicBezTo>
                <a:close/>
                <a:moveTo>
                  <a:pt x="73" y="215"/>
                </a:moveTo>
                <a:cubicBezTo>
                  <a:pt x="73" y="215"/>
                  <a:pt x="74" y="214"/>
                  <a:pt x="73" y="214"/>
                </a:cubicBezTo>
                <a:cubicBezTo>
                  <a:pt x="73" y="215"/>
                  <a:pt x="72" y="214"/>
                  <a:pt x="72" y="215"/>
                </a:cubicBezTo>
                <a:cubicBezTo>
                  <a:pt x="72" y="215"/>
                  <a:pt x="71" y="215"/>
                  <a:pt x="71" y="217"/>
                </a:cubicBezTo>
                <a:cubicBezTo>
                  <a:pt x="71" y="217"/>
                  <a:pt x="71" y="217"/>
                  <a:pt x="71" y="217"/>
                </a:cubicBezTo>
                <a:cubicBezTo>
                  <a:pt x="72" y="217"/>
                  <a:pt x="73" y="215"/>
                  <a:pt x="74" y="216"/>
                </a:cubicBezTo>
                <a:cubicBezTo>
                  <a:pt x="74" y="216"/>
                  <a:pt x="74" y="215"/>
                  <a:pt x="75" y="215"/>
                </a:cubicBezTo>
                <a:cubicBezTo>
                  <a:pt x="74" y="214"/>
                  <a:pt x="74" y="214"/>
                  <a:pt x="74" y="213"/>
                </a:cubicBezTo>
                <a:cubicBezTo>
                  <a:pt x="75" y="213"/>
                  <a:pt x="75" y="212"/>
                  <a:pt x="76" y="212"/>
                </a:cubicBezTo>
                <a:cubicBezTo>
                  <a:pt x="75" y="212"/>
                  <a:pt x="76" y="211"/>
                  <a:pt x="76" y="211"/>
                </a:cubicBezTo>
                <a:cubicBezTo>
                  <a:pt x="75" y="211"/>
                  <a:pt x="74" y="213"/>
                  <a:pt x="73" y="214"/>
                </a:cubicBezTo>
                <a:cubicBezTo>
                  <a:pt x="74" y="214"/>
                  <a:pt x="74" y="215"/>
                  <a:pt x="73" y="215"/>
                </a:cubicBezTo>
                <a:close/>
                <a:moveTo>
                  <a:pt x="74" y="210"/>
                </a:moveTo>
                <a:cubicBezTo>
                  <a:pt x="74" y="210"/>
                  <a:pt x="74" y="210"/>
                  <a:pt x="74" y="210"/>
                </a:cubicBezTo>
                <a:cubicBezTo>
                  <a:pt x="75" y="211"/>
                  <a:pt x="75" y="211"/>
                  <a:pt x="75" y="211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4" y="210"/>
                  <a:pt x="74" y="210"/>
                </a:cubicBezTo>
                <a:close/>
                <a:moveTo>
                  <a:pt x="48" y="194"/>
                </a:moveTo>
                <a:cubicBezTo>
                  <a:pt x="47" y="194"/>
                  <a:pt x="49" y="193"/>
                  <a:pt x="48" y="193"/>
                </a:cubicBezTo>
                <a:cubicBezTo>
                  <a:pt x="47" y="193"/>
                  <a:pt x="47" y="195"/>
                  <a:pt x="48" y="194"/>
                </a:cubicBezTo>
                <a:close/>
                <a:moveTo>
                  <a:pt x="75" y="220"/>
                </a:moveTo>
                <a:cubicBezTo>
                  <a:pt x="76" y="219"/>
                  <a:pt x="77" y="219"/>
                  <a:pt x="77" y="217"/>
                </a:cubicBezTo>
                <a:cubicBezTo>
                  <a:pt x="76" y="218"/>
                  <a:pt x="75" y="219"/>
                  <a:pt x="75" y="220"/>
                </a:cubicBezTo>
                <a:close/>
                <a:moveTo>
                  <a:pt x="39" y="198"/>
                </a:moveTo>
                <a:cubicBezTo>
                  <a:pt x="39" y="199"/>
                  <a:pt x="39" y="198"/>
                  <a:pt x="39" y="199"/>
                </a:cubicBezTo>
                <a:cubicBezTo>
                  <a:pt x="40" y="199"/>
                  <a:pt x="40" y="198"/>
                  <a:pt x="40" y="198"/>
                </a:cubicBezTo>
                <a:cubicBezTo>
                  <a:pt x="40" y="198"/>
                  <a:pt x="39" y="198"/>
                  <a:pt x="39" y="198"/>
                </a:cubicBezTo>
                <a:close/>
                <a:moveTo>
                  <a:pt x="67" y="230"/>
                </a:moveTo>
                <a:cubicBezTo>
                  <a:pt x="68" y="230"/>
                  <a:pt x="68" y="229"/>
                  <a:pt x="67" y="229"/>
                </a:cubicBezTo>
                <a:cubicBezTo>
                  <a:pt x="67" y="229"/>
                  <a:pt x="66" y="229"/>
                  <a:pt x="67" y="230"/>
                </a:cubicBezTo>
                <a:cubicBezTo>
                  <a:pt x="67" y="230"/>
                  <a:pt x="67" y="230"/>
                  <a:pt x="67" y="230"/>
                </a:cubicBezTo>
                <a:cubicBezTo>
                  <a:pt x="68" y="230"/>
                  <a:pt x="71" y="228"/>
                  <a:pt x="70" y="227"/>
                </a:cubicBezTo>
                <a:cubicBezTo>
                  <a:pt x="70" y="228"/>
                  <a:pt x="69" y="228"/>
                  <a:pt x="68" y="228"/>
                </a:cubicBezTo>
                <a:cubicBezTo>
                  <a:pt x="68" y="228"/>
                  <a:pt x="67" y="228"/>
                  <a:pt x="68" y="227"/>
                </a:cubicBezTo>
                <a:cubicBezTo>
                  <a:pt x="67" y="228"/>
                  <a:pt x="67" y="229"/>
                  <a:pt x="68" y="229"/>
                </a:cubicBezTo>
                <a:cubicBezTo>
                  <a:pt x="68" y="229"/>
                  <a:pt x="68" y="229"/>
                  <a:pt x="68" y="230"/>
                </a:cubicBezTo>
                <a:cubicBezTo>
                  <a:pt x="68" y="229"/>
                  <a:pt x="67" y="230"/>
                  <a:pt x="67" y="230"/>
                </a:cubicBezTo>
                <a:close/>
                <a:moveTo>
                  <a:pt x="57" y="232"/>
                </a:moveTo>
                <a:cubicBezTo>
                  <a:pt x="56" y="231"/>
                  <a:pt x="57" y="233"/>
                  <a:pt x="56" y="233"/>
                </a:cubicBezTo>
                <a:cubicBezTo>
                  <a:pt x="56" y="233"/>
                  <a:pt x="57" y="233"/>
                  <a:pt x="57" y="232"/>
                </a:cubicBezTo>
                <a:cubicBezTo>
                  <a:pt x="57" y="231"/>
                  <a:pt x="60" y="229"/>
                  <a:pt x="61" y="228"/>
                </a:cubicBezTo>
                <a:cubicBezTo>
                  <a:pt x="60" y="228"/>
                  <a:pt x="60" y="227"/>
                  <a:pt x="60" y="227"/>
                </a:cubicBezTo>
                <a:cubicBezTo>
                  <a:pt x="61" y="227"/>
                  <a:pt x="62" y="226"/>
                  <a:pt x="62" y="226"/>
                </a:cubicBezTo>
                <a:cubicBezTo>
                  <a:pt x="61" y="226"/>
                  <a:pt x="61" y="226"/>
                  <a:pt x="60" y="226"/>
                </a:cubicBezTo>
                <a:cubicBezTo>
                  <a:pt x="61" y="226"/>
                  <a:pt x="61" y="227"/>
                  <a:pt x="61" y="227"/>
                </a:cubicBezTo>
                <a:cubicBezTo>
                  <a:pt x="59" y="228"/>
                  <a:pt x="58" y="230"/>
                  <a:pt x="57" y="232"/>
                </a:cubicBezTo>
                <a:close/>
                <a:moveTo>
                  <a:pt x="66" y="232"/>
                </a:moveTo>
                <a:cubicBezTo>
                  <a:pt x="67" y="232"/>
                  <a:pt x="65" y="232"/>
                  <a:pt x="65" y="231"/>
                </a:cubicBezTo>
                <a:cubicBezTo>
                  <a:pt x="66" y="232"/>
                  <a:pt x="64" y="232"/>
                  <a:pt x="64" y="233"/>
                </a:cubicBezTo>
                <a:cubicBezTo>
                  <a:pt x="65" y="233"/>
                  <a:pt x="65" y="233"/>
                  <a:pt x="66" y="233"/>
                </a:cubicBezTo>
                <a:cubicBezTo>
                  <a:pt x="65" y="232"/>
                  <a:pt x="65" y="233"/>
                  <a:pt x="65" y="233"/>
                </a:cubicBezTo>
                <a:cubicBezTo>
                  <a:pt x="65" y="232"/>
                  <a:pt x="65" y="232"/>
                  <a:pt x="66" y="232"/>
                </a:cubicBezTo>
                <a:cubicBezTo>
                  <a:pt x="66" y="232"/>
                  <a:pt x="66" y="232"/>
                  <a:pt x="66" y="233"/>
                </a:cubicBezTo>
                <a:cubicBezTo>
                  <a:pt x="67" y="232"/>
                  <a:pt x="68" y="232"/>
                  <a:pt x="67" y="231"/>
                </a:cubicBezTo>
                <a:cubicBezTo>
                  <a:pt x="67" y="231"/>
                  <a:pt x="67" y="232"/>
                  <a:pt x="66" y="232"/>
                </a:cubicBezTo>
                <a:close/>
                <a:moveTo>
                  <a:pt x="50" y="233"/>
                </a:moveTo>
                <a:cubicBezTo>
                  <a:pt x="50" y="232"/>
                  <a:pt x="50" y="232"/>
                  <a:pt x="50" y="232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8" y="233"/>
                  <a:pt x="48" y="234"/>
                  <a:pt x="47" y="235"/>
                </a:cubicBezTo>
                <a:cubicBezTo>
                  <a:pt x="48" y="233"/>
                  <a:pt x="49" y="231"/>
                  <a:pt x="50" y="229"/>
                </a:cubicBezTo>
                <a:cubicBezTo>
                  <a:pt x="52" y="228"/>
                  <a:pt x="53" y="226"/>
                  <a:pt x="55" y="224"/>
                </a:cubicBezTo>
                <a:cubicBezTo>
                  <a:pt x="55" y="225"/>
                  <a:pt x="54" y="226"/>
                  <a:pt x="53" y="227"/>
                </a:cubicBezTo>
                <a:cubicBezTo>
                  <a:pt x="52" y="228"/>
                  <a:pt x="53" y="228"/>
                  <a:pt x="52" y="229"/>
                </a:cubicBezTo>
                <a:cubicBezTo>
                  <a:pt x="52" y="229"/>
                  <a:pt x="52" y="230"/>
                  <a:pt x="52" y="229"/>
                </a:cubicBezTo>
                <a:cubicBezTo>
                  <a:pt x="52" y="231"/>
                  <a:pt x="50" y="232"/>
                  <a:pt x="50" y="233"/>
                </a:cubicBezTo>
                <a:close/>
                <a:moveTo>
                  <a:pt x="51" y="231"/>
                </a:moveTo>
                <a:cubicBezTo>
                  <a:pt x="51" y="231"/>
                  <a:pt x="50" y="231"/>
                  <a:pt x="50" y="231"/>
                </a:cubicBezTo>
                <a:cubicBezTo>
                  <a:pt x="50" y="232"/>
                  <a:pt x="50" y="232"/>
                  <a:pt x="51" y="231"/>
                </a:cubicBezTo>
                <a:close/>
                <a:moveTo>
                  <a:pt x="47" y="227"/>
                </a:moveTo>
                <a:cubicBezTo>
                  <a:pt x="47" y="226"/>
                  <a:pt x="48" y="225"/>
                  <a:pt x="48" y="225"/>
                </a:cubicBezTo>
                <a:cubicBezTo>
                  <a:pt x="47" y="225"/>
                  <a:pt x="47" y="225"/>
                  <a:pt x="47" y="225"/>
                </a:cubicBezTo>
                <a:cubicBezTo>
                  <a:pt x="48" y="226"/>
                  <a:pt x="46" y="226"/>
                  <a:pt x="47" y="227"/>
                </a:cubicBezTo>
                <a:close/>
                <a:moveTo>
                  <a:pt x="64" y="239"/>
                </a:moveTo>
                <a:cubicBezTo>
                  <a:pt x="64" y="238"/>
                  <a:pt x="65" y="238"/>
                  <a:pt x="64" y="238"/>
                </a:cubicBezTo>
                <a:cubicBezTo>
                  <a:pt x="64" y="238"/>
                  <a:pt x="64" y="238"/>
                  <a:pt x="64" y="238"/>
                </a:cubicBezTo>
                <a:cubicBezTo>
                  <a:pt x="65" y="238"/>
                  <a:pt x="63" y="239"/>
                  <a:pt x="64" y="239"/>
                </a:cubicBezTo>
                <a:close/>
                <a:moveTo>
                  <a:pt x="54" y="231"/>
                </a:moveTo>
                <a:cubicBezTo>
                  <a:pt x="53" y="232"/>
                  <a:pt x="53" y="232"/>
                  <a:pt x="53" y="232"/>
                </a:cubicBezTo>
                <a:cubicBezTo>
                  <a:pt x="53" y="231"/>
                  <a:pt x="53" y="231"/>
                  <a:pt x="53" y="231"/>
                </a:cubicBezTo>
                <a:cubicBezTo>
                  <a:pt x="53" y="231"/>
                  <a:pt x="52" y="231"/>
                  <a:pt x="52" y="231"/>
                </a:cubicBezTo>
                <a:cubicBezTo>
                  <a:pt x="52" y="232"/>
                  <a:pt x="53" y="232"/>
                  <a:pt x="52" y="232"/>
                </a:cubicBezTo>
                <a:cubicBezTo>
                  <a:pt x="51" y="232"/>
                  <a:pt x="51" y="234"/>
                  <a:pt x="50" y="235"/>
                </a:cubicBezTo>
                <a:cubicBezTo>
                  <a:pt x="50" y="235"/>
                  <a:pt x="51" y="236"/>
                  <a:pt x="51" y="235"/>
                </a:cubicBezTo>
                <a:cubicBezTo>
                  <a:pt x="52" y="235"/>
                  <a:pt x="50" y="235"/>
                  <a:pt x="51" y="235"/>
                </a:cubicBezTo>
                <a:cubicBezTo>
                  <a:pt x="51" y="235"/>
                  <a:pt x="52" y="235"/>
                  <a:pt x="52" y="234"/>
                </a:cubicBezTo>
                <a:cubicBezTo>
                  <a:pt x="51" y="234"/>
                  <a:pt x="51" y="234"/>
                  <a:pt x="51" y="233"/>
                </a:cubicBezTo>
                <a:cubicBezTo>
                  <a:pt x="52" y="233"/>
                  <a:pt x="52" y="232"/>
                  <a:pt x="53" y="232"/>
                </a:cubicBezTo>
                <a:cubicBezTo>
                  <a:pt x="53" y="232"/>
                  <a:pt x="53" y="233"/>
                  <a:pt x="53" y="233"/>
                </a:cubicBezTo>
                <a:cubicBezTo>
                  <a:pt x="54" y="232"/>
                  <a:pt x="54" y="231"/>
                  <a:pt x="53" y="231"/>
                </a:cubicBezTo>
                <a:cubicBezTo>
                  <a:pt x="53" y="231"/>
                  <a:pt x="54" y="231"/>
                  <a:pt x="54" y="231"/>
                </a:cubicBezTo>
                <a:close/>
                <a:moveTo>
                  <a:pt x="53" y="236"/>
                </a:moveTo>
                <a:cubicBezTo>
                  <a:pt x="54" y="237"/>
                  <a:pt x="51" y="238"/>
                  <a:pt x="52" y="239"/>
                </a:cubicBezTo>
                <a:cubicBezTo>
                  <a:pt x="53" y="237"/>
                  <a:pt x="55" y="235"/>
                  <a:pt x="56" y="233"/>
                </a:cubicBezTo>
                <a:cubicBezTo>
                  <a:pt x="55" y="234"/>
                  <a:pt x="55" y="235"/>
                  <a:pt x="54" y="235"/>
                </a:cubicBezTo>
                <a:cubicBezTo>
                  <a:pt x="54" y="236"/>
                  <a:pt x="54" y="236"/>
                  <a:pt x="54" y="235"/>
                </a:cubicBezTo>
                <a:cubicBezTo>
                  <a:pt x="54" y="236"/>
                  <a:pt x="53" y="237"/>
                  <a:pt x="53" y="236"/>
                </a:cubicBezTo>
                <a:close/>
                <a:moveTo>
                  <a:pt x="59" y="240"/>
                </a:moveTo>
                <a:cubicBezTo>
                  <a:pt x="59" y="240"/>
                  <a:pt x="60" y="240"/>
                  <a:pt x="60" y="240"/>
                </a:cubicBezTo>
                <a:cubicBezTo>
                  <a:pt x="60" y="239"/>
                  <a:pt x="60" y="240"/>
                  <a:pt x="59" y="239"/>
                </a:cubicBezTo>
                <a:cubicBezTo>
                  <a:pt x="60" y="239"/>
                  <a:pt x="59" y="239"/>
                  <a:pt x="59" y="239"/>
                </a:cubicBezTo>
                <a:cubicBezTo>
                  <a:pt x="60" y="240"/>
                  <a:pt x="59" y="240"/>
                  <a:pt x="59" y="240"/>
                </a:cubicBezTo>
                <a:close/>
                <a:moveTo>
                  <a:pt x="46" y="234"/>
                </a:moveTo>
                <a:cubicBezTo>
                  <a:pt x="47" y="234"/>
                  <a:pt x="47" y="233"/>
                  <a:pt x="47" y="233"/>
                </a:cubicBezTo>
                <a:cubicBezTo>
                  <a:pt x="46" y="234"/>
                  <a:pt x="46" y="232"/>
                  <a:pt x="46" y="233"/>
                </a:cubicBezTo>
                <a:cubicBezTo>
                  <a:pt x="46" y="233"/>
                  <a:pt x="46" y="233"/>
                  <a:pt x="46" y="233"/>
                </a:cubicBezTo>
                <a:cubicBezTo>
                  <a:pt x="46" y="233"/>
                  <a:pt x="46" y="234"/>
                  <a:pt x="46" y="234"/>
                </a:cubicBezTo>
                <a:close/>
                <a:moveTo>
                  <a:pt x="48" y="236"/>
                </a:moveTo>
                <a:cubicBezTo>
                  <a:pt x="48" y="237"/>
                  <a:pt x="49" y="237"/>
                  <a:pt x="49" y="238"/>
                </a:cubicBezTo>
                <a:cubicBezTo>
                  <a:pt x="49" y="237"/>
                  <a:pt x="51" y="237"/>
                  <a:pt x="51" y="236"/>
                </a:cubicBezTo>
                <a:cubicBezTo>
                  <a:pt x="50" y="236"/>
                  <a:pt x="50" y="236"/>
                  <a:pt x="49" y="237"/>
                </a:cubicBezTo>
                <a:cubicBezTo>
                  <a:pt x="49" y="236"/>
                  <a:pt x="50" y="236"/>
                  <a:pt x="49" y="235"/>
                </a:cubicBezTo>
                <a:cubicBezTo>
                  <a:pt x="49" y="236"/>
                  <a:pt x="49" y="236"/>
                  <a:pt x="48" y="236"/>
                </a:cubicBezTo>
                <a:close/>
                <a:moveTo>
                  <a:pt x="24" y="224"/>
                </a:moveTo>
                <a:cubicBezTo>
                  <a:pt x="24" y="223"/>
                  <a:pt x="24" y="224"/>
                  <a:pt x="25" y="223"/>
                </a:cubicBezTo>
                <a:cubicBezTo>
                  <a:pt x="24" y="223"/>
                  <a:pt x="24" y="223"/>
                  <a:pt x="23" y="223"/>
                </a:cubicBezTo>
                <a:cubicBezTo>
                  <a:pt x="24" y="224"/>
                  <a:pt x="24" y="223"/>
                  <a:pt x="24" y="224"/>
                </a:cubicBezTo>
                <a:cubicBezTo>
                  <a:pt x="24" y="224"/>
                  <a:pt x="24" y="224"/>
                  <a:pt x="24" y="224"/>
                </a:cubicBezTo>
                <a:close/>
                <a:moveTo>
                  <a:pt x="17" y="230"/>
                </a:moveTo>
                <a:cubicBezTo>
                  <a:pt x="18" y="228"/>
                  <a:pt x="19" y="228"/>
                  <a:pt x="19" y="227"/>
                </a:cubicBezTo>
                <a:cubicBezTo>
                  <a:pt x="19" y="227"/>
                  <a:pt x="16" y="229"/>
                  <a:pt x="17" y="230"/>
                </a:cubicBezTo>
                <a:close/>
                <a:moveTo>
                  <a:pt x="45" y="246"/>
                </a:moveTo>
                <a:cubicBezTo>
                  <a:pt x="45" y="246"/>
                  <a:pt x="46" y="247"/>
                  <a:pt x="46" y="247"/>
                </a:cubicBezTo>
                <a:cubicBezTo>
                  <a:pt x="45" y="247"/>
                  <a:pt x="45" y="248"/>
                  <a:pt x="45" y="248"/>
                </a:cubicBezTo>
                <a:cubicBezTo>
                  <a:pt x="46" y="248"/>
                  <a:pt x="46" y="247"/>
                  <a:pt x="47" y="247"/>
                </a:cubicBezTo>
                <a:cubicBezTo>
                  <a:pt x="47" y="247"/>
                  <a:pt x="47" y="247"/>
                  <a:pt x="47" y="247"/>
                </a:cubicBezTo>
                <a:cubicBezTo>
                  <a:pt x="46" y="247"/>
                  <a:pt x="46" y="245"/>
                  <a:pt x="45" y="246"/>
                </a:cubicBezTo>
                <a:close/>
                <a:moveTo>
                  <a:pt x="19" y="231"/>
                </a:moveTo>
                <a:cubicBezTo>
                  <a:pt x="19" y="231"/>
                  <a:pt x="18" y="231"/>
                  <a:pt x="18" y="231"/>
                </a:cubicBezTo>
                <a:cubicBezTo>
                  <a:pt x="19" y="232"/>
                  <a:pt x="19" y="230"/>
                  <a:pt x="18" y="230"/>
                </a:cubicBezTo>
                <a:cubicBezTo>
                  <a:pt x="18" y="231"/>
                  <a:pt x="19" y="230"/>
                  <a:pt x="19" y="231"/>
                </a:cubicBezTo>
                <a:close/>
                <a:moveTo>
                  <a:pt x="18" y="232"/>
                </a:moveTo>
                <a:cubicBezTo>
                  <a:pt x="18" y="234"/>
                  <a:pt x="17" y="234"/>
                  <a:pt x="17" y="235"/>
                </a:cubicBezTo>
                <a:cubicBezTo>
                  <a:pt x="17" y="235"/>
                  <a:pt x="17" y="234"/>
                  <a:pt x="18" y="234"/>
                </a:cubicBezTo>
                <a:cubicBezTo>
                  <a:pt x="18" y="233"/>
                  <a:pt x="19" y="232"/>
                  <a:pt x="18" y="232"/>
                </a:cubicBezTo>
                <a:cubicBezTo>
                  <a:pt x="17" y="232"/>
                  <a:pt x="18" y="233"/>
                  <a:pt x="18" y="232"/>
                </a:cubicBezTo>
                <a:close/>
                <a:moveTo>
                  <a:pt x="4" y="256"/>
                </a:moveTo>
                <a:cubicBezTo>
                  <a:pt x="5" y="255"/>
                  <a:pt x="5" y="254"/>
                  <a:pt x="6" y="253"/>
                </a:cubicBezTo>
                <a:cubicBezTo>
                  <a:pt x="5" y="254"/>
                  <a:pt x="4" y="255"/>
                  <a:pt x="4" y="256"/>
                </a:cubicBezTo>
                <a:close/>
                <a:moveTo>
                  <a:pt x="5" y="258"/>
                </a:moveTo>
                <a:cubicBezTo>
                  <a:pt x="6" y="257"/>
                  <a:pt x="6" y="258"/>
                  <a:pt x="6" y="257"/>
                </a:cubicBezTo>
                <a:cubicBezTo>
                  <a:pt x="6" y="257"/>
                  <a:pt x="6" y="256"/>
                  <a:pt x="6" y="257"/>
                </a:cubicBezTo>
                <a:cubicBezTo>
                  <a:pt x="6" y="257"/>
                  <a:pt x="6" y="257"/>
                  <a:pt x="6" y="257"/>
                </a:cubicBezTo>
                <a:cubicBezTo>
                  <a:pt x="5" y="257"/>
                  <a:pt x="5" y="257"/>
                  <a:pt x="5" y="258"/>
                </a:cubicBezTo>
                <a:close/>
                <a:moveTo>
                  <a:pt x="810" y="264"/>
                </a:moveTo>
                <a:cubicBezTo>
                  <a:pt x="810" y="263"/>
                  <a:pt x="808" y="261"/>
                  <a:pt x="809" y="261"/>
                </a:cubicBezTo>
                <a:cubicBezTo>
                  <a:pt x="810" y="263"/>
                  <a:pt x="809" y="259"/>
                  <a:pt x="809" y="258"/>
                </a:cubicBezTo>
                <a:cubicBezTo>
                  <a:pt x="810" y="258"/>
                  <a:pt x="811" y="261"/>
                  <a:pt x="811" y="261"/>
                </a:cubicBezTo>
                <a:cubicBezTo>
                  <a:pt x="809" y="256"/>
                  <a:pt x="809" y="255"/>
                  <a:pt x="807" y="251"/>
                </a:cubicBezTo>
                <a:cubicBezTo>
                  <a:pt x="808" y="254"/>
                  <a:pt x="807" y="252"/>
                  <a:pt x="806" y="253"/>
                </a:cubicBezTo>
                <a:cubicBezTo>
                  <a:pt x="806" y="253"/>
                  <a:pt x="807" y="260"/>
                  <a:pt x="805" y="261"/>
                </a:cubicBezTo>
                <a:cubicBezTo>
                  <a:pt x="805" y="261"/>
                  <a:pt x="804" y="259"/>
                  <a:pt x="804" y="259"/>
                </a:cubicBezTo>
                <a:cubicBezTo>
                  <a:pt x="803" y="261"/>
                  <a:pt x="804" y="266"/>
                  <a:pt x="801" y="262"/>
                </a:cubicBezTo>
                <a:cubicBezTo>
                  <a:pt x="805" y="271"/>
                  <a:pt x="805" y="267"/>
                  <a:pt x="806" y="266"/>
                </a:cubicBezTo>
                <a:cubicBezTo>
                  <a:pt x="806" y="266"/>
                  <a:pt x="810" y="269"/>
                  <a:pt x="808" y="265"/>
                </a:cubicBezTo>
                <a:cubicBezTo>
                  <a:pt x="809" y="266"/>
                  <a:pt x="810" y="269"/>
                  <a:pt x="810" y="268"/>
                </a:cubicBezTo>
                <a:cubicBezTo>
                  <a:pt x="811" y="267"/>
                  <a:pt x="808" y="263"/>
                  <a:pt x="810" y="264"/>
                </a:cubicBezTo>
                <a:close/>
                <a:moveTo>
                  <a:pt x="440" y="4"/>
                </a:moveTo>
                <a:cubicBezTo>
                  <a:pt x="437" y="3"/>
                  <a:pt x="437" y="4"/>
                  <a:pt x="434" y="4"/>
                </a:cubicBezTo>
                <a:cubicBezTo>
                  <a:pt x="434" y="3"/>
                  <a:pt x="433" y="3"/>
                  <a:pt x="433" y="3"/>
                </a:cubicBezTo>
                <a:cubicBezTo>
                  <a:pt x="435" y="3"/>
                  <a:pt x="437" y="3"/>
                  <a:pt x="438" y="2"/>
                </a:cubicBezTo>
                <a:cubicBezTo>
                  <a:pt x="434" y="2"/>
                  <a:pt x="429" y="3"/>
                  <a:pt x="425" y="3"/>
                </a:cubicBezTo>
                <a:cubicBezTo>
                  <a:pt x="428" y="3"/>
                  <a:pt x="433" y="4"/>
                  <a:pt x="437" y="4"/>
                </a:cubicBezTo>
                <a:cubicBezTo>
                  <a:pt x="436" y="4"/>
                  <a:pt x="434" y="4"/>
                  <a:pt x="434" y="4"/>
                </a:cubicBezTo>
                <a:cubicBezTo>
                  <a:pt x="439" y="4"/>
                  <a:pt x="441" y="4"/>
                  <a:pt x="443" y="5"/>
                </a:cubicBezTo>
                <a:cubicBezTo>
                  <a:pt x="442" y="4"/>
                  <a:pt x="446" y="5"/>
                  <a:pt x="446" y="5"/>
                </a:cubicBezTo>
                <a:cubicBezTo>
                  <a:pt x="444" y="4"/>
                  <a:pt x="444" y="5"/>
                  <a:pt x="440" y="4"/>
                </a:cubicBezTo>
                <a:close/>
                <a:moveTo>
                  <a:pt x="399" y="5"/>
                </a:moveTo>
                <a:cubicBezTo>
                  <a:pt x="398" y="4"/>
                  <a:pt x="401" y="4"/>
                  <a:pt x="398" y="4"/>
                </a:cubicBezTo>
                <a:cubicBezTo>
                  <a:pt x="393" y="5"/>
                  <a:pt x="386" y="4"/>
                  <a:pt x="382" y="5"/>
                </a:cubicBezTo>
                <a:cubicBezTo>
                  <a:pt x="385" y="5"/>
                  <a:pt x="389" y="5"/>
                  <a:pt x="390" y="6"/>
                </a:cubicBezTo>
                <a:cubicBezTo>
                  <a:pt x="395" y="5"/>
                  <a:pt x="398" y="6"/>
                  <a:pt x="400" y="5"/>
                </a:cubicBezTo>
                <a:lnTo>
                  <a:pt x="399" y="5"/>
                </a:lnTo>
                <a:close/>
                <a:moveTo>
                  <a:pt x="142" y="101"/>
                </a:moveTo>
                <a:cubicBezTo>
                  <a:pt x="142" y="102"/>
                  <a:pt x="141" y="103"/>
                  <a:pt x="143" y="102"/>
                </a:cubicBezTo>
                <a:cubicBezTo>
                  <a:pt x="147" y="98"/>
                  <a:pt x="152" y="95"/>
                  <a:pt x="156" y="91"/>
                </a:cubicBezTo>
                <a:cubicBezTo>
                  <a:pt x="154" y="92"/>
                  <a:pt x="153" y="93"/>
                  <a:pt x="152" y="94"/>
                </a:cubicBezTo>
                <a:cubicBezTo>
                  <a:pt x="153" y="93"/>
                  <a:pt x="154" y="92"/>
                  <a:pt x="154" y="91"/>
                </a:cubicBezTo>
                <a:cubicBezTo>
                  <a:pt x="149" y="95"/>
                  <a:pt x="141" y="101"/>
                  <a:pt x="134" y="107"/>
                </a:cubicBezTo>
                <a:cubicBezTo>
                  <a:pt x="135" y="107"/>
                  <a:pt x="140" y="103"/>
                  <a:pt x="142" y="101"/>
                </a:cubicBezTo>
                <a:close/>
                <a:moveTo>
                  <a:pt x="84" y="158"/>
                </a:moveTo>
                <a:cubicBezTo>
                  <a:pt x="84" y="159"/>
                  <a:pt x="84" y="160"/>
                  <a:pt x="83" y="160"/>
                </a:cubicBezTo>
                <a:cubicBezTo>
                  <a:pt x="83" y="161"/>
                  <a:pt x="83" y="162"/>
                  <a:pt x="84" y="161"/>
                </a:cubicBezTo>
                <a:cubicBezTo>
                  <a:pt x="84" y="161"/>
                  <a:pt x="84" y="161"/>
                  <a:pt x="84" y="161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5" y="160"/>
                  <a:pt x="84" y="161"/>
                  <a:pt x="85" y="161"/>
                </a:cubicBezTo>
                <a:cubicBezTo>
                  <a:pt x="85" y="160"/>
                  <a:pt x="86" y="160"/>
                  <a:pt x="85" y="160"/>
                </a:cubicBezTo>
                <a:cubicBezTo>
                  <a:pt x="85" y="160"/>
                  <a:pt x="85" y="160"/>
                  <a:pt x="85" y="160"/>
                </a:cubicBezTo>
                <a:cubicBezTo>
                  <a:pt x="85" y="160"/>
                  <a:pt x="85" y="159"/>
                  <a:pt x="85" y="159"/>
                </a:cubicBezTo>
                <a:cubicBezTo>
                  <a:pt x="85" y="159"/>
                  <a:pt x="86" y="159"/>
                  <a:pt x="87" y="158"/>
                </a:cubicBezTo>
                <a:cubicBezTo>
                  <a:pt x="85" y="159"/>
                  <a:pt x="86" y="157"/>
                  <a:pt x="84" y="158"/>
                </a:cubicBezTo>
                <a:close/>
                <a:moveTo>
                  <a:pt x="103" y="180"/>
                </a:moveTo>
                <a:cubicBezTo>
                  <a:pt x="102" y="180"/>
                  <a:pt x="102" y="181"/>
                  <a:pt x="102" y="181"/>
                </a:cubicBezTo>
                <a:cubicBezTo>
                  <a:pt x="102" y="181"/>
                  <a:pt x="103" y="181"/>
                  <a:pt x="103" y="181"/>
                </a:cubicBezTo>
                <a:cubicBezTo>
                  <a:pt x="103" y="181"/>
                  <a:pt x="102" y="181"/>
                  <a:pt x="103" y="182"/>
                </a:cubicBezTo>
                <a:cubicBezTo>
                  <a:pt x="103" y="182"/>
                  <a:pt x="103" y="181"/>
                  <a:pt x="104" y="181"/>
                </a:cubicBezTo>
                <a:cubicBezTo>
                  <a:pt x="103" y="182"/>
                  <a:pt x="103" y="182"/>
                  <a:pt x="103" y="183"/>
                </a:cubicBezTo>
                <a:cubicBezTo>
                  <a:pt x="103" y="182"/>
                  <a:pt x="104" y="182"/>
                  <a:pt x="104" y="181"/>
                </a:cubicBezTo>
                <a:cubicBezTo>
                  <a:pt x="103" y="182"/>
                  <a:pt x="104" y="180"/>
                  <a:pt x="103" y="180"/>
                </a:cubicBezTo>
                <a:close/>
                <a:moveTo>
                  <a:pt x="77" y="160"/>
                </a:moveTo>
                <a:cubicBezTo>
                  <a:pt x="79" y="161"/>
                  <a:pt x="79" y="158"/>
                  <a:pt x="80" y="158"/>
                </a:cubicBezTo>
                <a:cubicBezTo>
                  <a:pt x="80" y="157"/>
                  <a:pt x="80" y="157"/>
                  <a:pt x="80" y="157"/>
                </a:cubicBezTo>
                <a:cubicBezTo>
                  <a:pt x="79" y="157"/>
                  <a:pt x="78" y="159"/>
                  <a:pt x="77" y="160"/>
                </a:cubicBezTo>
                <a:close/>
                <a:moveTo>
                  <a:pt x="81" y="163"/>
                </a:moveTo>
                <a:cubicBezTo>
                  <a:pt x="81" y="163"/>
                  <a:pt x="81" y="164"/>
                  <a:pt x="81" y="164"/>
                </a:cubicBezTo>
                <a:cubicBezTo>
                  <a:pt x="81" y="164"/>
                  <a:pt x="80" y="165"/>
                  <a:pt x="80" y="165"/>
                </a:cubicBezTo>
                <a:cubicBezTo>
                  <a:pt x="82" y="164"/>
                  <a:pt x="83" y="163"/>
                  <a:pt x="83" y="162"/>
                </a:cubicBezTo>
                <a:cubicBezTo>
                  <a:pt x="83" y="161"/>
                  <a:pt x="83" y="161"/>
                  <a:pt x="82" y="161"/>
                </a:cubicBezTo>
                <a:cubicBezTo>
                  <a:pt x="81" y="161"/>
                  <a:pt x="82" y="163"/>
                  <a:pt x="81" y="163"/>
                </a:cubicBezTo>
                <a:close/>
                <a:moveTo>
                  <a:pt x="95" y="192"/>
                </a:moveTo>
                <a:cubicBezTo>
                  <a:pt x="95" y="192"/>
                  <a:pt x="95" y="192"/>
                  <a:pt x="94" y="192"/>
                </a:cubicBezTo>
                <a:cubicBezTo>
                  <a:pt x="94" y="192"/>
                  <a:pt x="94" y="193"/>
                  <a:pt x="94" y="193"/>
                </a:cubicBezTo>
                <a:cubicBezTo>
                  <a:pt x="93" y="193"/>
                  <a:pt x="93" y="194"/>
                  <a:pt x="94" y="194"/>
                </a:cubicBezTo>
                <a:cubicBezTo>
                  <a:pt x="93" y="194"/>
                  <a:pt x="91" y="196"/>
                  <a:pt x="91" y="197"/>
                </a:cubicBezTo>
                <a:cubicBezTo>
                  <a:pt x="91" y="197"/>
                  <a:pt x="91" y="197"/>
                  <a:pt x="91" y="197"/>
                </a:cubicBezTo>
                <a:cubicBezTo>
                  <a:pt x="91" y="198"/>
                  <a:pt x="90" y="198"/>
                  <a:pt x="90" y="199"/>
                </a:cubicBezTo>
                <a:cubicBezTo>
                  <a:pt x="91" y="197"/>
                  <a:pt x="92" y="197"/>
                  <a:pt x="93" y="197"/>
                </a:cubicBezTo>
                <a:cubicBezTo>
                  <a:pt x="93" y="197"/>
                  <a:pt x="93" y="197"/>
                  <a:pt x="93" y="196"/>
                </a:cubicBezTo>
                <a:cubicBezTo>
                  <a:pt x="93" y="196"/>
                  <a:pt x="94" y="195"/>
                  <a:pt x="94" y="195"/>
                </a:cubicBezTo>
                <a:cubicBezTo>
                  <a:pt x="94" y="195"/>
                  <a:pt x="94" y="195"/>
                  <a:pt x="94" y="196"/>
                </a:cubicBezTo>
                <a:cubicBezTo>
                  <a:pt x="95" y="194"/>
                  <a:pt x="95" y="192"/>
                  <a:pt x="96" y="193"/>
                </a:cubicBezTo>
                <a:cubicBezTo>
                  <a:pt x="96" y="193"/>
                  <a:pt x="96" y="193"/>
                  <a:pt x="96" y="193"/>
                </a:cubicBezTo>
                <a:cubicBezTo>
                  <a:pt x="97" y="193"/>
                  <a:pt x="97" y="193"/>
                  <a:pt x="97" y="192"/>
                </a:cubicBezTo>
                <a:cubicBezTo>
                  <a:pt x="96" y="193"/>
                  <a:pt x="97" y="192"/>
                  <a:pt x="96" y="192"/>
                </a:cubicBezTo>
                <a:cubicBezTo>
                  <a:pt x="96" y="193"/>
                  <a:pt x="96" y="192"/>
                  <a:pt x="95" y="192"/>
                </a:cubicBezTo>
                <a:close/>
                <a:moveTo>
                  <a:pt x="65" y="175"/>
                </a:moveTo>
                <a:cubicBezTo>
                  <a:pt x="64" y="175"/>
                  <a:pt x="64" y="175"/>
                  <a:pt x="63" y="175"/>
                </a:cubicBezTo>
                <a:cubicBezTo>
                  <a:pt x="63" y="175"/>
                  <a:pt x="63" y="175"/>
                  <a:pt x="63" y="176"/>
                </a:cubicBezTo>
                <a:cubicBezTo>
                  <a:pt x="64" y="176"/>
                  <a:pt x="64" y="176"/>
                  <a:pt x="64" y="177"/>
                </a:cubicBezTo>
                <a:cubicBezTo>
                  <a:pt x="65" y="175"/>
                  <a:pt x="66" y="175"/>
                  <a:pt x="67" y="173"/>
                </a:cubicBezTo>
                <a:cubicBezTo>
                  <a:pt x="65" y="173"/>
                  <a:pt x="66" y="174"/>
                  <a:pt x="65" y="175"/>
                </a:cubicBezTo>
                <a:close/>
                <a:moveTo>
                  <a:pt x="45" y="240"/>
                </a:moveTo>
                <a:cubicBezTo>
                  <a:pt x="46" y="241"/>
                  <a:pt x="46" y="241"/>
                  <a:pt x="46" y="241"/>
                </a:cubicBezTo>
                <a:cubicBezTo>
                  <a:pt x="45" y="241"/>
                  <a:pt x="45" y="242"/>
                  <a:pt x="44" y="243"/>
                </a:cubicBezTo>
                <a:cubicBezTo>
                  <a:pt x="44" y="243"/>
                  <a:pt x="43" y="243"/>
                  <a:pt x="43" y="243"/>
                </a:cubicBezTo>
                <a:cubicBezTo>
                  <a:pt x="43" y="244"/>
                  <a:pt x="43" y="244"/>
                  <a:pt x="42" y="245"/>
                </a:cubicBezTo>
                <a:cubicBezTo>
                  <a:pt x="43" y="245"/>
                  <a:pt x="43" y="245"/>
                  <a:pt x="44" y="244"/>
                </a:cubicBezTo>
                <a:cubicBezTo>
                  <a:pt x="44" y="244"/>
                  <a:pt x="44" y="244"/>
                  <a:pt x="44" y="244"/>
                </a:cubicBezTo>
                <a:cubicBezTo>
                  <a:pt x="44" y="244"/>
                  <a:pt x="45" y="243"/>
                  <a:pt x="45" y="244"/>
                </a:cubicBezTo>
                <a:cubicBezTo>
                  <a:pt x="45" y="241"/>
                  <a:pt x="47" y="241"/>
                  <a:pt x="48" y="239"/>
                </a:cubicBezTo>
                <a:cubicBezTo>
                  <a:pt x="47" y="238"/>
                  <a:pt x="48" y="238"/>
                  <a:pt x="48" y="237"/>
                </a:cubicBezTo>
                <a:cubicBezTo>
                  <a:pt x="47" y="238"/>
                  <a:pt x="47" y="240"/>
                  <a:pt x="45" y="240"/>
                </a:cubicBezTo>
                <a:close/>
                <a:moveTo>
                  <a:pt x="820" y="180"/>
                </a:moveTo>
                <a:cubicBezTo>
                  <a:pt x="820" y="181"/>
                  <a:pt x="820" y="181"/>
                  <a:pt x="820" y="181"/>
                </a:cubicBezTo>
                <a:cubicBezTo>
                  <a:pt x="821" y="181"/>
                  <a:pt x="820" y="180"/>
                  <a:pt x="820" y="180"/>
                </a:cubicBezTo>
                <a:close/>
                <a:moveTo>
                  <a:pt x="866" y="171"/>
                </a:moveTo>
                <a:cubicBezTo>
                  <a:pt x="865" y="171"/>
                  <a:pt x="865" y="172"/>
                  <a:pt x="865" y="172"/>
                </a:cubicBezTo>
                <a:cubicBezTo>
                  <a:pt x="865" y="172"/>
                  <a:pt x="866" y="172"/>
                  <a:pt x="866" y="171"/>
                </a:cubicBezTo>
                <a:close/>
                <a:moveTo>
                  <a:pt x="867" y="170"/>
                </a:moveTo>
                <a:cubicBezTo>
                  <a:pt x="867" y="170"/>
                  <a:pt x="866" y="171"/>
                  <a:pt x="866" y="171"/>
                </a:cubicBezTo>
                <a:cubicBezTo>
                  <a:pt x="867" y="171"/>
                  <a:pt x="867" y="170"/>
                  <a:pt x="867" y="170"/>
                </a:cubicBezTo>
                <a:close/>
                <a:moveTo>
                  <a:pt x="861" y="164"/>
                </a:moveTo>
                <a:cubicBezTo>
                  <a:pt x="861" y="164"/>
                  <a:pt x="861" y="165"/>
                  <a:pt x="861" y="165"/>
                </a:cubicBezTo>
                <a:cubicBezTo>
                  <a:pt x="861" y="164"/>
                  <a:pt x="861" y="164"/>
                  <a:pt x="861" y="164"/>
                </a:cubicBezTo>
                <a:close/>
                <a:moveTo>
                  <a:pt x="868" y="162"/>
                </a:moveTo>
                <a:cubicBezTo>
                  <a:pt x="868" y="163"/>
                  <a:pt x="868" y="163"/>
                  <a:pt x="868" y="164"/>
                </a:cubicBezTo>
                <a:cubicBezTo>
                  <a:pt x="868" y="163"/>
                  <a:pt x="868" y="162"/>
                  <a:pt x="868" y="162"/>
                </a:cubicBezTo>
                <a:close/>
                <a:moveTo>
                  <a:pt x="837" y="147"/>
                </a:moveTo>
                <a:cubicBezTo>
                  <a:pt x="837" y="148"/>
                  <a:pt x="837" y="150"/>
                  <a:pt x="836" y="151"/>
                </a:cubicBezTo>
                <a:cubicBezTo>
                  <a:pt x="837" y="150"/>
                  <a:pt x="837" y="148"/>
                  <a:pt x="837" y="147"/>
                </a:cubicBezTo>
                <a:close/>
                <a:moveTo>
                  <a:pt x="852" y="150"/>
                </a:moveTo>
                <a:cubicBezTo>
                  <a:pt x="852" y="149"/>
                  <a:pt x="852" y="149"/>
                  <a:pt x="852" y="149"/>
                </a:cubicBezTo>
                <a:cubicBezTo>
                  <a:pt x="852" y="148"/>
                  <a:pt x="853" y="145"/>
                  <a:pt x="852" y="146"/>
                </a:cubicBezTo>
                <a:cubicBezTo>
                  <a:pt x="852" y="147"/>
                  <a:pt x="851" y="150"/>
                  <a:pt x="851" y="151"/>
                </a:cubicBezTo>
                <a:cubicBezTo>
                  <a:pt x="852" y="151"/>
                  <a:pt x="852" y="150"/>
                  <a:pt x="852" y="150"/>
                </a:cubicBezTo>
                <a:close/>
                <a:moveTo>
                  <a:pt x="857" y="134"/>
                </a:moveTo>
                <a:cubicBezTo>
                  <a:pt x="857" y="134"/>
                  <a:pt x="857" y="134"/>
                  <a:pt x="857" y="134"/>
                </a:cubicBezTo>
                <a:cubicBezTo>
                  <a:pt x="857" y="135"/>
                  <a:pt x="857" y="135"/>
                  <a:pt x="857" y="135"/>
                </a:cubicBezTo>
                <a:lnTo>
                  <a:pt x="857" y="134"/>
                </a:lnTo>
                <a:close/>
                <a:moveTo>
                  <a:pt x="855" y="121"/>
                </a:moveTo>
                <a:cubicBezTo>
                  <a:pt x="855" y="119"/>
                  <a:pt x="855" y="121"/>
                  <a:pt x="855" y="122"/>
                </a:cubicBezTo>
                <a:cubicBezTo>
                  <a:pt x="854" y="122"/>
                  <a:pt x="855" y="122"/>
                  <a:pt x="855" y="122"/>
                </a:cubicBezTo>
                <a:cubicBezTo>
                  <a:pt x="854" y="123"/>
                  <a:pt x="853" y="126"/>
                  <a:pt x="854" y="127"/>
                </a:cubicBezTo>
                <a:cubicBezTo>
                  <a:pt x="854" y="125"/>
                  <a:pt x="855" y="123"/>
                  <a:pt x="855" y="121"/>
                </a:cubicBezTo>
                <a:close/>
                <a:moveTo>
                  <a:pt x="861" y="127"/>
                </a:moveTo>
                <a:cubicBezTo>
                  <a:pt x="861" y="127"/>
                  <a:pt x="861" y="128"/>
                  <a:pt x="861" y="128"/>
                </a:cubicBezTo>
                <a:cubicBezTo>
                  <a:pt x="862" y="128"/>
                  <a:pt x="862" y="127"/>
                  <a:pt x="861" y="127"/>
                </a:cubicBezTo>
                <a:close/>
                <a:moveTo>
                  <a:pt x="843" y="120"/>
                </a:moveTo>
                <a:cubicBezTo>
                  <a:pt x="843" y="121"/>
                  <a:pt x="842" y="121"/>
                  <a:pt x="842" y="122"/>
                </a:cubicBezTo>
                <a:cubicBezTo>
                  <a:pt x="843" y="121"/>
                  <a:pt x="843" y="120"/>
                  <a:pt x="843" y="120"/>
                </a:cubicBezTo>
                <a:close/>
                <a:moveTo>
                  <a:pt x="859" y="124"/>
                </a:moveTo>
                <a:cubicBezTo>
                  <a:pt x="859" y="125"/>
                  <a:pt x="859" y="126"/>
                  <a:pt x="859" y="126"/>
                </a:cubicBezTo>
                <a:cubicBezTo>
                  <a:pt x="859" y="125"/>
                  <a:pt x="860" y="124"/>
                  <a:pt x="859" y="124"/>
                </a:cubicBezTo>
                <a:close/>
                <a:moveTo>
                  <a:pt x="862" y="124"/>
                </a:moveTo>
                <a:cubicBezTo>
                  <a:pt x="862" y="124"/>
                  <a:pt x="861" y="125"/>
                  <a:pt x="862" y="126"/>
                </a:cubicBezTo>
                <a:cubicBezTo>
                  <a:pt x="862" y="125"/>
                  <a:pt x="862" y="124"/>
                  <a:pt x="862" y="124"/>
                </a:cubicBezTo>
                <a:close/>
                <a:moveTo>
                  <a:pt x="839" y="118"/>
                </a:moveTo>
                <a:cubicBezTo>
                  <a:pt x="839" y="118"/>
                  <a:pt x="839" y="119"/>
                  <a:pt x="839" y="119"/>
                </a:cubicBezTo>
                <a:cubicBezTo>
                  <a:pt x="839" y="119"/>
                  <a:pt x="839" y="118"/>
                  <a:pt x="839" y="118"/>
                </a:cubicBezTo>
                <a:close/>
                <a:moveTo>
                  <a:pt x="844" y="116"/>
                </a:moveTo>
                <a:cubicBezTo>
                  <a:pt x="843" y="117"/>
                  <a:pt x="843" y="119"/>
                  <a:pt x="843" y="119"/>
                </a:cubicBezTo>
                <a:cubicBezTo>
                  <a:pt x="843" y="118"/>
                  <a:pt x="844" y="117"/>
                  <a:pt x="844" y="116"/>
                </a:cubicBezTo>
                <a:close/>
                <a:moveTo>
                  <a:pt x="862" y="120"/>
                </a:moveTo>
                <a:cubicBezTo>
                  <a:pt x="862" y="121"/>
                  <a:pt x="861" y="122"/>
                  <a:pt x="862" y="123"/>
                </a:cubicBezTo>
                <a:cubicBezTo>
                  <a:pt x="862" y="122"/>
                  <a:pt x="863" y="121"/>
                  <a:pt x="862" y="120"/>
                </a:cubicBezTo>
                <a:close/>
                <a:moveTo>
                  <a:pt x="855" y="118"/>
                </a:moveTo>
                <a:cubicBezTo>
                  <a:pt x="855" y="118"/>
                  <a:pt x="855" y="119"/>
                  <a:pt x="855" y="119"/>
                </a:cubicBezTo>
                <a:cubicBezTo>
                  <a:pt x="855" y="119"/>
                  <a:pt x="856" y="118"/>
                  <a:pt x="855" y="118"/>
                </a:cubicBezTo>
                <a:close/>
                <a:moveTo>
                  <a:pt x="858" y="117"/>
                </a:moveTo>
                <a:cubicBezTo>
                  <a:pt x="857" y="117"/>
                  <a:pt x="857" y="118"/>
                  <a:pt x="857" y="118"/>
                </a:cubicBezTo>
                <a:cubicBezTo>
                  <a:pt x="857" y="118"/>
                  <a:pt x="858" y="117"/>
                  <a:pt x="858" y="117"/>
                </a:cubicBezTo>
                <a:close/>
                <a:moveTo>
                  <a:pt x="860" y="116"/>
                </a:moveTo>
                <a:cubicBezTo>
                  <a:pt x="860" y="116"/>
                  <a:pt x="860" y="116"/>
                  <a:pt x="860" y="116"/>
                </a:cubicBezTo>
                <a:cubicBezTo>
                  <a:pt x="859" y="115"/>
                  <a:pt x="859" y="117"/>
                  <a:pt x="859" y="117"/>
                </a:cubicBezTo>
                <a:cubicBezTo>
                  <a:pt x="860" y="117"/>
                  <a:pt x="859" y="117"/>
                  <a:pt x="860" y="116"/>
                </a:cubicBezTo>
                <a:close/>
                <a:moveTo>
                  <a:pt x="849" y="110"/>
                </a:moveTo>
                <a:cubicBezTo>
                  <a:pt x="848" y="113"/>
                  <a:pt x="849" y="111"/>
                  <a:pt x="849" y="110"/>
                </a:cubicBezTo>
                <a:close/>
                <a:moveTo>
                  <a:pt x="845" y="105"/>
                </a:moveTo>
                <a:cubicBezTo>
                  <a:pt x="844" y="106"/>
                  <a:pt x="844" y="106"/>
                  <a:pt x="844" y="107"/>
                </a:cubicBezTo>
                <a:cubicBezTo>
                  <a:pt x="844" y="107"/>
                  <a:pt x="845" y="105"/>
                  <a:pt x="845" y="105"/>
                </a:cubicBezTo>
                <a:close/>
                <a:moveTo>
                  <a:pt x="844" y="105"/>
                </a:moveTo>
                <a:cubicBezTo>
                  <a:pt x="843" y="105"/>
                  <a:pt x="843" y="106"/>
                  <a:pt x="843" y="106"/>
                </a:cubicBezTo>
                <a:lnTo>
                  <a:pt x="844" y="105"/>
                </a:lnTo>
                <a:close/>
                <a:moveTo>
                  <a:pt x="836" y="101"/>
                </a:moveTo>
                <a:cubicBezTo>
                  <a:pt x="836" y="102"/>
                  <a:pt x="836" y="102"/>
                  <a:pt x="836" y="102"/>
                </a:cubicBezTo>
                <a:cubicBezTo>
                  <a:pt x="836" y="102"/>
                  <a:pt x="836" y="101"/>
                  <a:pt x="836" y="101"/>
                </a:cubicBezTo>
                <a:close/>
                <a:moveTo>
                  <a:pt x="838" y="98"/>
                </a:moveTo>
                <a:cubicBezTo>
                  <a:pt x="839" y="95"/>
                  <a:pt x="838" y="96"/>
                  <a:pt x="838" y="98"/>
                </a:cubicBezTo>
                <a:close/>
                <a:moveTo>
                  <a:pt x="828" y="135"/>
                </a:moveTo>
                <a:cubicBezTo>
                  <a:pt x="828" y="136"/>
                  <a:pt x="828" y="137"/>
                  <a:pt x="827" y="137"/>
                </a:cubicBezTo>
                <a:cubicBezTo>
                  <a:pt x="828" y="138"/>
                  <a:pt x="828" y="138"/>
                  <a:pt x="828" y="138"/>
                </a:cubicBezTo>
                <a:cubicBezTo>
                  <a:pt x="828" y="137"/>
                  <a:pt x="829" y="136"/>
                  <a:pt x="828" y="135"/>
                </a:cubicBezTo>
                <a:close/>
                <a:moveTo>
                  <a:pt x="846" y="121"/>
                </a:moveTo>
                <a:cubicBezTo>
                  <a:pt x="847" y="121"/>
                  <a:pt x="846" y="122"/>
                  <a:pt x="846" y="123"/>
                </a:cubicBezTo>
                <a:cubicBezTo>
                  <a:pt x="847" y="121"/>
                  <a:pt x="848" y="117"/>
                  <a:pt x="848" y="115"/>
                </a:cubicBezTo>
                <a:cubicBezTo>
                  <a:pt x="848" y="117"/>
                  <a:pt x="846" y="118"/>
                  <a:pt x="847" y="119"/>
                </a:cubicBezTo>
                <a:cubicBezTo>
                  <a:pt x="847" y="119"/>
                  <a:pt x="847" y="119"/>
                  <a:pt x="847" y="118"/>
                </a:cubicBezTo>
                <a:cubicBezTo>
                  <a:pt x="846" y="119"/>
                  <a:pt x="846" y="120"/>
                  <a:pt x="846" y="121"/>
                </a:cubicBezTo>
                <a:cubicBezTo>
                  <a:pt x="846" y="121"/>
                  <a:pt x="846" y="120"/>
                  <a:pt x="846" y="120"/>
                </a:cubicBezTo>
                <a:cubicBezTo>
                  <a:pt x="846" y="121"/>
                  <a:pt x="845" y="121"/>
                  <a:pt x="845" y="121"/>
                </a:cubicBezTo>
                <a:cubicBezTo>
                  <a:pt x="846" y="122"/>
                  <a:pt x="846" y="121"/>
                  <a:pt x="846" y="121"/>
                </a:cubicBezTo>
                <a:close/>
                <a:moveTo>
                  <a:pt x="860" y="122"/>
                </a:moveTo>
                <a:cubicBezTo>
                  <a:pt x="860" y="122"/>
                  <a:pt x="859" y="123"/>
                  <a:pt x="860" y="123"/>
                </a:cubicBezTo>
                <a:cubicBezTo>
                  <a:pt x="860" y="123"/>
                  <a:pt x="860" y="123"/>
                  <a:pt x="860" y="123"/>
                </a:cubicBezTo>
                <a:cubicBezTo>
                  <a:pt x="859" y="124"/>
                  <a:pt x="860" y="122"/>
                  <a:pt x="860" y="122"/>
                </a:cubicBezTo>
                <a:close/>
                <a:moveTo>
                  <a:pt x="861" y="115"/>
                </a:moveTo>
                <a:cubicBezTo>
                  <a:pt x="861" y="115"/>
                  <a:pt x="861" y="115"/>
                  <a:pt x="861" y="115"/>
                </a:cubicBezTo>
                <a:cubicBezTo>
                  <a:pt x="862" y="117"/>
                  <a:pt x="859" y="120"/>
                  <a:pt x="860" y="122"/>
                </a:cubicBezTo>
                <a:cubicBezTo>
                  <a:pt x="860" y="118"/>
                  <a:pt x="862" y="115"/>
                  <a:pt x="862" y="112"/>
                </a:cubicBezTo>
                <a:cubicBezTo>
                  <a:pt x="862" y="112"/>
                  <a:pt x="862" y="111"/>
                  <a:pt x="862" y="111"/>
                </a:cubicBezTo>
                <a:cubicBezTo>
                  <a:pt x="862" y="110"/>
                  <a:pt x="864" y="107"/>
                  <a:pt x="863" y="106"/>
                </a:cubicBezTo>
                <a:cubicBezTo>
                  <a:pt x="863" y="107"/>
                  <a:pt x="862" y="108"/>
                  <a:pt x="862" y="110"/>
                </a:cubicBezTo>
                <a:cubicBezTo>
                  <a:pt x="861" y="109"/>
                  <a:pt x="861" y="109"/>
                  <a:pt x="861" y="109"/>
                </a:cubicBezTo>
                <a:cubicBezTo>
                  <a:pt x="862" y="111"/>
                  <a:pt x="861" y="114"/>
                  <a:pt x="861" y="115"/>
                </a:cubicBezTo>
                <a:close/>
                <a:moveTo>
                  <a:pt x="842" y="104"/>
                </a:moveTo>
                <a:cubicBezTo>
                  <a:pt x="842" y="105"/>
                  <a:pt x="842" y="105"/>
                  <a:pt x="842" y="106"/>
                </a:cubicBezTo>
                <a:cubicBezTo>
                  <a:pt x="843" y="105"/>
                  <a:pt x="842" y="104"/>
                  <a:pt x="842" y="104"/>
                </a:cubicBezTo>
                <a:close/>
                <a:moveTo>
                  <a:pt x="707" y="252"/>
                </a:moveTo>
                <a:cubicBezTo>
                  <a:pt x="708" y="252"/>
                  <a:pt x="709" y="252"/>
                  <a:pt x="710" y="253"/>
                </a:cubicBezTo>
                <a:cubicBezTo>
                  <a:pt x="710" y="254"/>
                  <a:pt x="709" y="255"/>
                  <a:pt x="710" y="256"/>
                </a:cubicBezTo>
                <a:cubicBezTo>
                  <a:pt x="712" y="257"/>
                  <a:pt x="715" y="253"/>
                  <a:pt x="715" y="256"/>
                </a:cubicBezTo>
                <a:cubicBezTo>
                  <a:pt x="717" y="258"/>
                  <a:pt x="720" y="259"/>
                  <a:pt x="723" y="259"/>
                </a:cubicBezTo>
                <a:cubicBezTo>
                  <a:pt x="725" y="260"/>
                  <a:pt x="726" y="261"/>
                  <a:pt x="728" y="262"/>
                </a:cubicBezTo>
                <a:cubicBezTo>
                  <a:pt x="730" y="262"/>
                  <a:pt x="733" y="262"/>
                  <a:pt x="734" y="263"/>
                </a:cubicBezTo>
                <a:cubicBezTo>
                  <a:pt x="736" y="263"/>
                  <a:pt x="737" y="264"/>
                  <a:pt x="739" y="265"/>
                </a:cubicBezTo>
                <a:cubicBezTo>
                  <a:pt x="744" y="267"/>
                  <a:pt x="749" y="267"/>
                  <a:pt x="753" y="269"/>
                </a:cubicBezTo>
                <a:cubicBezTo>
                  <a:pt x="756" y="269"/>
                  <a:pt x="760" y="271"/>
                  <a:pt x="762" y="272"/>
                </a:cubicBezTo>
                <a:cubicBezTo>
                  <a:pt x="765" y="272"/>
                  <a:pt x="768" y="274"/>
                  <a:pt x="771" y="275"/>
                </a:cubicBezTo>
                <a:cubicBezTo>
                  <a:pt x="772" y="275"/>
                  <a:pt x="774" y="275"/>
                  <a:pt x="776" y="276"/>
                </a:cubicBezTo>
                <a:cubicBezTo>
                  <a:pt x="776" y="276"/>
                  <a:pt x="777" y="276"/>
                  <a:pt x="777" y="276"/>
                </a:cubicBezTo>
                <a:cubicBezTo>
                  <a:pt x="779" y="277"/>
                  <a:pt x="781" y="277"/>
                  <a:pt x="782" y="277"/>
                </a:cubicBezTo>
                <a:cubicBezTo>
                  <a:pt x="784" y="278"/>
                  <a:pt x="785" y="279"/>
                  <a:pt x="787" y="279"/>
                </a:cubicBezTo>
                <a:cubicBezTo>
                  <a:pt x="789" y="280"/>
                  <a:pt x="792" y="281"/>
                  <a:pt x="795" y="281"/>
                </a:cubicBezTo>
                <a:cubicBezTo>
                  <a:pt x="796" y="282"/>
                  <a:pt x="798" y="282"/>
                  <a:pt x="799" y="282"/>
                </a:cubicBezTo>
                <a:cubicBezTo>
                  <a:pt x="800" y="283"/>
                  <a:pt x="800" y="283"/>
                  <a:pt x="801" y="283"/>
                </a:cubicBezTo>
                <a:cubicBezTo>
                  <a:pt x="802" y="283"/>
                  <a:pt x="802" y="283"/>
                  <a:pt x="802" y="283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4" y="285"/>
                  <a:pt x="805" y="284"/>
                  <a:pt x="806" y="285"/>
                </a:cubicBezTo>
                <a:cubicBezTo>
                  <a:pt x="807" y="285"/>
                  <a:pt x="808" y="286"/>
                  <a:pt x="809" y="287"/>
                </a:cubicBezTo>
                <a:cubicBezTo>
                  <a:pt x="810" y="286"/>
                  <a:pt x="811" y="287"/>
                  <a:pt x="812" y="288"/>
                </a:cubicBezTo>
                <a:cubicBezTo>
                  <a:pt x="813" y="288"/>
                  <a:pt x="813" y="288"/>
                  <a:pt x="813" y="288"/>
                </a:cubicBezTo>
                <a:cubicBezTo>
                  <a:pt x="813" y="288"/>
                  <a:pt x="813" y="287"/>
                  <a:pt x="813" y="287"/>
                </a:cubicBezTo>
                <a:cubicBezTo>
                  <a:pt x="813" y="287"/>
                  <a:pt x="813" y="287"/>
                  <a:pt x="813" y="286"/>
                </a:cubicBezTo>
                <a:cubicBezTo>
                  <a:pt x="813" y="286"/>
                  <a:pt x="813" y="286"/>
                  <a:pt x="813" y="286"/>
                </a:cubicBezTo>
                <a:cubicBezTo>
                  <a:pt x="813" y="285"/>
                  <a:pt x="813" y="285"/>
                  <a:pt x="813" y="284"/>
                </a:cubicBezTo>
                <a:cubicBezTo>
                  <a:pt x="813" y="282"/>
                  <a:pt x="813" y="282"/>
                  <a:pt x="813" y="282"/>
                </a:cubicBezTo>
                <a:cubicBezTo>
                  <a:pt x="813" y="282"/>
                  <a:pt x="812" y="281"/>
                  <a:pt x="812" y="280"/>
                </a:cubicBezTo>
                <a:cubicBezTo>
                  <a:pt x="812" y="280"/>
                  <a:pt x="813" y="280"/>
                  <a:pt x="813" y="279"/>
                </a:cubicBezTo>
                <a:cubicBezTo>
                  <a:pt x="813" y="279"/>
                  <a:pt x="812" y="279"/>
                  <a:pt x="812" y="279"/>
                </a:cubicBezTo>
                <a:cubicBezTo>
                  <a:pt x="812" y="278"/>
                  <a:pt x="812" y="278"/>
                  <a:pt x="812" y="278"/>
                </a:cubicBezTo>
                <a:cubicBezTo>
                  <a:pt x="812" y="277"/>
                  <a:pt x="812" y="277"/>
                  <a:pt x="812" y="277"/>
                </a:cubicBezTo>
                <a:cubicBezTo>
                  <a:pt x="812" y="276"/>
                  <a:pt x="812" y="276"/>
                  <a:pt x="812" y="275"/>
                </a:cubicBezTo>
                <a:cubicBezTo>
                  <a:pt x="813" y="270"/>
                  <a:pt x="813" y="265"/>
                  <a:pt x="813" y="259"/>
                </a:cubicBezTo>
                <a:cubicBezTo>
                  <a:pt x="813" y="254"/>
                  <a:pt x="813" y="250"/>
                  <a:pt x="813" y="245"/>
                </a:cubicBezTo>
                <a:cubicBezTo>
                  <a:pt x="815" y="226"/>
                  <a:pt x="815" y="226"/>
                  <a:pt x="815" y="226"/>
                </a:cubicBezTo>
                <a:cubicBezTo>
                  <a:pt x="815" y="219"/>
                  <a:pt x="816" y="212"/>
                  <a:pt x="817" y="206"/>
                </a:cubicBezTo>
                <a:cubicBezTo>
                  <a:pt x="817" y="206"/>
                  <a:pt x="818" y="205"/>
                  <a:pt x="818" y="205"/>
                </a:cubicBezTo>
                <a:cubicBezTo>
                  <a:pt x="818" y="204"/>
                  <a:pt x="817" y="204"/>
                  <a:pt x="818" y="204"/>
                </a:cubicBezTo>
                <a:cubicBezTo>
                  <a:pt x="818" y="203"/>
                  <a:pt x="818" y="203"/>
                  <a:pt x="818" y="203"/>
                </a:cubicBezTo>
                <a:cubicBezTo>
                  <a:pt x="819" y="197"/>
                  <a:pt x="820" y="192"/>
                  <a:pt x="822" y="186"/>
                </a:cubicBezTo>
                <a:cubicBezTo>
                  <a:pt x="822" y="185"/>
                  <a:pt x="822" y="186"/>
                  <a:pt x="822" y="186"/>
                </a:cubicBezTo>
                <a:cubicBezTo>
                  <a:pt x="823" y="183"/>
                  <a:pt x="824" y="178"/>
                  <a:pt x="825" y="175"/>
                </a:cubicBezTo>
                <a:cubicBezTo>
                  <a:pt x="825" y="173"/>
                  <a:pt x="825" y="171"/>
                  <a:pt x="826" y="170"/>
                </a:cubicBezTo>
                <a:cubicBezTo>
                  <a:pt x="826" y="169"/>
                  <a:pt x="825" y="169"/>
                  <a:pt x="825" y="169"/>
                </a:cubicBezTo>
                <a:cubicBezTo>
                  <a:pt x="826" y="169"/>
                  <a:pt x="826" y="169"/>
                  <a:pt x="826" y="169"/>
                </a:cubicBezTo>
                <a:cubicBezTo>
                  <a:pt x="826" y="167"/>
                  <a:pt x="826" y="167"/>
                  <a:pt x="826" y="167"/>
                </a:cubicBezTo>
                <a:cubicBezTo>
                  <a:pt x="827" y="164"/>
                  <a:pt x="828" y="160"/>
                  <a:pt x="829" y="156"/>
                </a:cubicBezTo>
                <a:cubicBezTo>
                  <a:pt x="829" y="155"/>
                  <a:pt x="829" y="155"/>
                  <a:pt x="829" y="154"/>
                </a:cubicBezTo>
                <a:cubicBezTo>
                  <a:pt x="830" y="154"/>
                  <a:pt x="830" y="154"/>
                  <a:pt x="829" y="153"/>
                </a:cubicBezTo>
                <a:cubicBezTo>
                  <a:pt x="829" y="153"/>
                  <a:pt x="830" y="151"/>
                  <a:pt x="830" y="152"/>
                </a:cubicBezTo>
                <a:cubicBezTo>
                  <a:pt x="830" y="151"/>
                  <a:pt x="830" y="152"/>
                  <a:pt x="830" y="152"/>
                </a:cubicBezTo>
                <a:cubicBezTo>
                  <a:pt x="831" y="151"/>
                  <a:pt x="831" y="149"/>
                  <a:pt x="831" y="147"/>
                </a:cubicBezTo>
                <a:cubicBezTo>
                  <a:pt x="831" y="146"/>
                  <a:pt x="832" y="144"/>
                  <a:pt x="833" y="142"/>
                </a:cubicBezTo>
                <a:cubicBezTo>
                  <a:pt x="833" y="144"/>
                  <a:pt x="833" y="146"/>
                  <a:pt x="835" y="147"/>
                </a:cubicBezTo>
                <a:cubicBezTo>
                  <a:pt x="836" y="145"/>
                  <a:pt x="836" y="141"/>
                  <a:pt x="837" y="140"/>
                </a:cubicBezTo>
                <a:cubicBezTo>
                  <a:pt x="838" y="135"/>
                  <a:pt x="839" y="130"/>
                  <a:pt x="840" y="125"/>
                </a:cubicBezTo>
                <a:cubicBezTo>
                  <a:pt x="840" y="124"/>
                  <a:pt x="840" y="124"/>
                  <a:pt x="840" y="124"/>
                </a:cubicBezTo>
                <a:cubicBezTo>
                  <a:pt x="842" y="119"/>
                  <a:pt x="842" y="114"/>
                  <a:pt x="844" y="108"/>
                </a:cubicBezTo>
                <a:cubicBezTo>
                  <a:pt x="842" y="119"/>
                  <a:pt x="839" y="128"/>
                  <a:pt x="838" y="138"/>
                </a:cubicBezTo>
                <a:cubicBezTo>
                  <a:pt x="837" y="140"/>
                  <a:pt x="836" y="146"/>
                  <a:pt x="835" y="150"/>
                </a:cubicBezTo>
                <a:cubicBezTo>
                  <a:pt x="835" y="152"/>
                  <a:pt x="836" y="153"/>
                  <a:pt x="838" y="152"/>
                </a:cubicBezTo>
                <a:cubicBezTo>
                  <a:pt x="840" y="150"/>
                  <a:pt x="839" y="147"/>
                  <a:pt x="840" y="145"/>
                </a:cubicBezTo>
                <a:cubicBezTo>
                  <a:pt x="841" y="145"/>
                  <a:pt x="841" y="144"/>
                  <a:pt x="842" y="145"/>
                </a:cubicBezTo>
                <a:cubicBezTo>
                  <a:pt x="842" y="150"/>
                  <a:pt x="840" y="156"/>
                  <a:pt x="840" y="160"/>
                </a:cubicBezTo>
                <a:cubicBezTo>
                  <a:pt x="840" y="161"/>
                  <a:pt x="840" y="162"/>
                  <a:pt x="840" y="163"/>
                </a:cubicBezTo>
                <a:cubicBezTo>
                  <a:pt x="840" y="163"/>
                  <a:pt x="840" y="164"/>
                  <a:pt x="841" y="164"/>
                </a:cubicBezTo>
                <a:cubicBezTo>
                  <a:pt x="841" y="164"/>
                  <a:pt x="841" y="164"/>
                  <a:pt x="842" y="164"/>
                </a:cubicBezTo>
                <a:cubicBezTo>
                  <a:pt x="842" y="159"/>
                  <a:pt x="846" y="156"/>
                  <a:pt x="846" y="151"/>
                </a:cubicBezTo>
                <a:cubicBezTo>
                  <a:pt x="847" y="150"/>
                  <a:pt x="848" y="149"/>
                  <a:pt x="849" y="149"/>
                </a:cubicBezTo>
                <a:cubicBezTo>
                  <a:pt x="849" y="147"/>
                  <a:pt x="850" y="145"/>
                  <a:pt x="850" y="143"/>
                </a:cubicBezTo>
                <a:cubicBezTo>
                  <a:pt x="850" y="142"/>
                  <a:pt x="850" y="142"/>
                  <a:pt x="850" y="142"/>
                </a:cubicBezTo>
                <a:cubicBezTo>
                  <a:pt x="851" y="137"/>
                  <a:pt x="851" y="133"/>
                  <a:pt x="853" y="129"/>
                </a:cubicBezTo>
                <a:cubicBezTo>
                  <a:pt x="853" y="133"/>
                  <a:pt x="852" y="136"/>
                  <a:pt x="851" y="140"/>
                </a:cubicBezTo>
                <a:cubicBezTo>
                  <a:pt x="851" y="140"/>
                  <a:pt x="852" y="141"/>
                  <a:pt x="852" y="141"/>
                </a:cubicBezTo>
                <a:cubicBezTo>
                  <a:pt x="851" y="144"/>
                  <a:pt x="850" y="149"/>
                  <a:pt x="849" y="152"/>
                </a:cubicBezTo>
                <a:cubicBezTo>
                  <a:pt x="850" y="153"/>
                  <a:pt x="851" y="153"/>
                  <a:pt x="851" y="152"/>
                </a:cubicBezTo>
                <a:cubicBezTo>
                  <a:pt x="851" y="152"/>
                  <a:pt x="851" y="153"/>
                  <a:pt x="851" y="153"/>
                </a:cubicBezTo>
                <a:cubicBezTo>
                  <a:pt x="851" y="153"/>
                  <a:pt x="851" y="153"/>
                  <a:pt x="852" y="153"/>
                </a:cubicBezTo>
                <a:cubicBezTo>
                  <a:pt x="851" y="155"/>
                  <a:pt x="851" y="155"/>
                  <a:pt x="851" y="157"/>
                </a:cubicBezTo>
                <a:cubicBezTo>
                  <a:pt x="851" y="158"/>
                  <a:pt x="851" y="158"/>
                  <a:pt x="852" y="158"/>
                </a:cubicBezTo>
                <a:cubicBezTo>
                  <a:pt x="852" y="156"/>
                  <a:pt x="853" y="155"/>
                  <a:pt x="853" y="153"/>
                </a:cubicBezTo>
                <a:cubicBezTo>
                  <a:pt x="853" y="152"/>
                  <a:pt x="853" y="151"/>
                  <a:pt x="853" y="151"/>
                </a:cubicBezTo>
                <a:cubicBezTo>
                  <a:pt x="853" y="150"/>
                  <a:pt x="853" y="150"/>
                  <a:pt x="854" y="150"/>
                </a:cubicBezTo>
                <a:cubicBezTo>
                  <a:pt x="854" y="149"/>
                  <a:pt x="853" y="149"/>
                  <a:pt x="853" y="148"/>
                </a:cubicBezTo>
                <a:cubicBezTo>
                  <a:pt x="853" y="148"/>
                  <a:pt x="854" y="148"/>
                  <a:pt x="854" y="147"/>
                </a:cubicBezTo>
                <a:cubicBezTo>
                  <a:pt x="855" y="145"/>
                  <a:pt x="854" y="143"/>
                  <a:pt x="855" y="141"/>
                </a:cubicBezTo>
                <a:cubicBezTo>
                  <a:pt x="855" y="140"/>
                  <a:pt x="856" y="139"/>
                  <a:pt x="857" y="137"/>
                </a:cubicBezTo>
                <a:cubicBezTo>
                  <a:pt x="857" y="138"/>
                  <a:pt x="856" y="139"/>
                  <a:pt x="856" y="140"/>
                </a:cubicBezTo>
                <a:cubicBezTo>
                  <a:pt x="855" y="144"/>
                  <a:pt x="856" y="148"/>
                  <a:pt x="855" y="151"/>
                </a:cubicBezTo>
                <a:cubicBezTo>
                  <a:pt x="856" y="152"/>
                  <a:pt x="856" y="151"/>
                  <a:pt x="857" y="151"/>
                </a:cubicBezTo>
                <a:cubicBezTo>
                  <a:pt x="857" y="150"/>
                  <a:pt x="857" y="149"/>
                  <a:pt x="857" y="148"/>
                </a:cubicBezTo>
                <a:cubicBezTo>
                  <a:pt x="857" y="148"/>
                  <a:pt x="857" y="149"/>
                  <a:pt x="857" y="148"/>
                </a:cubicBezTo>
                <a:cubicBezTo>
                  <a:pt x="857" y="146"/>
                  <a:pt x="857" y="144"/>
                  <a:pt x="858" y="141"/>
                </a:cubicBezTo>
                <a:cubicBezTo>
                  <a:pt x="858" y="141"/>
                  <a:pt x="858" y="140"/>
                  <a:pt x="859" y="141"/>
                </a:cubicBezTo>
                <a:cubicBezTo>
                  <a:pt x="859" y="140"/>
                  <a:pt x="859" y="140"/>
                  <a:pt x="860" y="140"/>
                </a:cubicBezTo>
                <a:cubicBezTo>
                  <a:pt x="860" y="139"/>
                  <a:pt x="859" y="140"/>
                  <a:pt x="859" y="140"/>
                </a:cubicBezTo>
                <a:cubicBezTo>
                  <a:pt x="860" y="139"/>
                  <a:pt x="859" y="138"/>
                  <a:pt x="860" y="138"/>
                </a:cubicBezTo>
                <a:cubicBezTo>
                  <a:pt x="860" y="134"/>
                  <a:pt x="861" y="132"/>
                  <a:pt x="861" y="128"/>
                </a:cubicBezTo>
                <a:cubicBezTo>
                  <a:pt x="861" y="131"/>
                  <a:pt x="861" y="134"/>
                  <a:pt x="860" y="137"/>
                </a:cubicBezTo>
                <a:cubicBezTo>
                  <a:pt x="860" y="138"/>
                  <a:pt x="861" y="137"/>
                  <a:pt x="861" y="138"/>
                </a:cubicBezTo>
                <a:cubicBezTo>
                  <a:pt x="861" y="139"/>
                  <a:pt x="860" y="139"/>
                  <a:pt x="860" y="140"/>
                </a:cubicBezTo>
                <a:cubicBezTo>
                  <a:pt x="860" y="141"/>
                  <a:pt x="860" y="142"/>
                  <a:pt x="860" y="143"/>
                </a:cubicBezTo>
                <a:cubicBezTo>
                  <a:pt x="860" y="144"/>
                  <a:pt x="859" y="145"/>
                  <a:pt x="859" y="146"/>
                </a:cubicBezTo>
                <a:cubicBezTo>
                  <a:pt x="860" y="147"/>
                  <a:pt x="860" y="148"/>
                  <a:pt x="860" y="149"/>
                </a:cubicBezTo>
                <a:cubicBezTo>
                  <a:pt x="860" y="150"/>
                  <a:pt x="860" y="149"/>
                  <a:pt x="860" y="150"/>
                </a:cubicBezTo>
                <a:cubicBezTo>
                  <a:pt x="861" y="151"/>
                  <a:pt x="861" y="150"/>
                  <a:pt x="862" y="150"/>
                </a:cubicBezTo>
                <a:cubicBezTo>
                  <a:pt x="862" y="151"/>
                  <a:pt x="861" y="150"/>
                  <a:pt x="861" y="151"/>
                </a:cubicBezTo>
                <a:cubicBezTo>
                  <a:pt x="861" y="151"/>
                  <a:pt x="861" y="152"/>
                  <a:pt x="862" y="152"/>
                </a:cubicBezTo>
                <a:cubicBezTo>
                  <a:pt x="861" y="154"/>
                  <a:pt x="861" y="155"/>
                  <a:pt x="861" y="157"/>
                </a:cubicBezTo>
                <a:cubicBezTo>
                  <a:pt x="861" y="157"/>
                  <a:pt x="861" y="156"/>
                  <a:pt x="861" y="157"/>
                </a:cubicBezTo>
                <a:cubicBezTo>
                  <a:pt x="861" y="157"/>
                  <a:pt x="861" y="160"/>
                  <a:pt x="861" y="160"/>
                </a:cubicBezTo>
                <a:cubicBezTo>
                  <a:pt x="861" y="162"/>
                  <a:pt x="861" y="163"/>
                  <a:pt x="860" y="165"/>
                </a:cubicBezTo>
                <a:cubicBezTo>
                  <a:pt x="860" y="166"/>
                  <a:pt x="861" y="165"/>
                  <a:pt x="861" y="166"/>
                </a:cubicBezTo>
                <a:cubicBezTo>
                  <a:pt x="861" y="167"/>
                  <a:pt x="861" y="168"/>
                  <a:pt x="860" y="169"/>
                </a:cubicBezTo>
                <a:cubicBezTo>
                  <a:pt x="861" y="170"/>
                  <a:pt x="861" y="172"/>
                  <a:pt x="860" y="173"/>
                </a:cubicBezTo>
                <a:cubicBezTo>
                  <a:pt x="861" y="173"/>
                  <a:pt x="861" y="172"/>
                  <a:pt x="862" y="172"/>
                </a:cubicBezTo>
                <a:cubicBezTo>
                  <a:pt x="862" y="172"/>
                  <a:pt x="861" y="173"/>
                  <a:pt x="861" y="174"/>
                </a:cubicBezTo>
                <a:cubicBezTo>
                  <a:pt x="861" y="178"/>
                  <a:pt x="862" y="181"/>
                  <a:pt x="861" y="186"/>
                </a:cubicBezTo>
                <a:cubicBezTo>
                  <a:pt x="861" y="187"/>
                  <a:pt x="862" y="187"/>
                  <a:pt x="861" y="188"/>
                </a:cubicBezTo>
                <a:cubicBezTo>
                  <a:pt x="861" y="188"/>
                  <a:pt x="862" y="188"/>
                  <a:pt x="862" y="188"/>
                </a:cubicBezTo>
                <a:cubicBezTo>
                  <a:pt x="862" y="190"/>
                  <a:pt x="860" y="196"/>
                  <a:pt x="862" y="198"/>
                </a:cubicBezTo>
                <a:cubicBezTo>
                  <a:pt x="861" y="198"/>
                  <a:pt x="861" y="197"/>
                  <a:pt x="861" y="198"/>
                </a:cubicBezTo>
                <a:cubicBezTo>
                  <a:pt x="861" y="199"/>
                  <a:pt x="860" y="200"/>
                  <a:pt x="861" y="201"/>
                </a:cubicBezTo>
                <a:cubicBezTo>
                  <a:pt x="861" y="204"/>
                  <a:pt x="860" y="206"/>
                  <a:pt x="861" y="208"/>
                </a:cubicBezTo>
                <a:cubicBezTo>
                  <a:pt x="860" y="209"/>
                  <a:pt x="860" y="210"/>
                  <a:pt x="860" y="210"/>
                </a:cubicBezTo>
                <a:cubicBezTo>
                  <a:pt x="860" y="211"/>
                  <a:pt x="860" y="213"/>
                  <a:pt x="860" y="214"/>
                </a:cubicBezTo>
                <a:cubicBezTo>
                  <a:pt x="859" y="231"/>
                  <a:pt x="857" y="248"/>
                  <a:pt x="857" y="264"/>
                </a:cubicBezTo>
                <a:cubicBezTo>
                  <a:pt x="856" y="268"/>
                  <a:pt x="857" y="273"/>
                  <a:pt x="857" y="277"/>
                </a:cubicBezTo>
                <a:cubicBezTo>
                  <a:pt x="857" y="277"/>
                  <a:pt x="857" y="277"/>
                  <a:pt x="857" y="278"/>
                </a:cubicBezTo>
                <a:cubicBezTo>
                  <a:pt x="857" y="279"/>
                  <a:pt x="857" y="279"/>
                  <a:pt x="857" y="279"/>
                </a:cubicBezTo>
                <a:cubicBezTo>
                  <a:pt x="857" y="280"/>
                  <a:pt x="857" y="281"/>
                  <a:pt x="857" y="282"/>
                </a:cubicBezTo>
                <a:cubicBezTo>
                  <a:pt x="857" y="291"/>
                  <a:pt x="857" y="302"/>
                  <a:pt x="859" y="311"/>
                </a:cubicBezTo>
                <a:cubicBezTo>
                  <a:pt x="858" y="317"/>
                  <a:pt x="860" y="324"/>
                  <a:pt x="860" y="331"/>
                </a:cubicBezTo>
                <a:cubicBezTo>
                  <a:pt x="860" y="334"/>
                  <a:pt x="860" y="336"/>
                  <a:pt x="860" y="339"/>
                </a:cubicBezTo>
                <a:cubicBezTo>
                  <a:pt x="861" y="340"/>
                  <a:pt x="861" y="342"/>
                  <a:pt x="861" y="343"/>
                </a:cubicBezTo>
                <a:cubicBezTo>
                  <a:pt x="861" y="345"/>
                  <a:pt x="861" y="347"/>
                  <a:pt x="861" y="349"/>
                </a:cubicBezTo>
                <a:cubicBezTo>
                  <a:pt x="861" y="350"/>
                  <a:pt x="861" y="350"/>
                  <a:pt x="861" y="350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0" y="350"/>
                  <a:pt x="860" y="350"/>
                </a:cubicBezTo>
                <a:cubicBezTo>
                  <a:pt x="859" y="350"/>
                  <a:pt x="858" y="350"/>
                  <a:pt x="857" y="349"/>
                </a:cubicBezTo>
                <a:cubicBezTo>
                  <a:pt x="854" y="349"/>
                  <a:pt x="853" y="349"/>
                  <a:pt x="851" y="348"/>
                </a:cubicBezTo>
                <a:cubicBezTo>
                  <a:pt x="843" y="346"/>
                  <a:pt x="834" y="342"/>
                  <a:pt x="826" y="340"/>
                </a:cubicBezTo>
                <a:cubicBezTo>
                  <a:pt x="824" y="340"/>
                  <a:pt x="821" y="338"/>
                  <a:pt x="819" y="338"/>
                </a:cubicBezTo>
                <a:cubicBezTo>
                  <a:pt x="818" y="338"/>
                  <a:pt x="817" y="338"/>
                  <a:pt x="816" y="337"/>
                </a:cubicBezTo>
                <a:cubicBezTo>
                  <a:pt x="812" y="336"/>
                  <a:pt x="807" y="334"/>
                  <a:pt x="803" y="334"/>
                </a:cubicBezTo>
                <a:cubicBezTo>
                  <a:pt x="801" y="333"/>
                  <a:pt x="799" y="332"/>
                  <a:pt x="797" y="331"/>
                </a:cubicBezTo>
                <a:cubicBezTo>
                  <a:pt x="794" y="331"/>
                  <a:pt x="792" y="330"/>
                  <a:pt x="790" y="330"/>
                </a:cubicBezTo>
                <a:cubicBezTo>
                  <a:pt x="789" y="329"/>
                  <a:pt x="788" y="329"/>
                  <a:pt x="788" y="329"/>
                </a:cubicBezTo>
                <a:cubicBezTo>
                  <a:pt x="787" y="329"/>
                  <a:pt x="787" y="329"/>
                  <a:pt x="786" y="328"/>
                </a:cubicBezTo>
                <a:cubicBezTo>
                  <a:pt x="783" y="328"/>
                  <a:pt x="779" y="327"/>
                  <a:pt x="776" y="325"/>
                </a:cubicBezTo>
                <a:cubicBezTo>
                  <a:pt x="775" y="325"/>
                  <a:pt x="775" y="325"/>
                  <a:pt x="775" y="326"/>
                </a:cubicBezTo>
                <a:cubicBezTo>
                  <a:pt x="773" y="324"/>
                  <a:pt x="770" y="325"/>
                  <a:pt x="768" y="324"/>
                </a:cubicBezTo>
                <a:cubicBezTo>
                  <a:pt x="767" y="324"/>
                  <a:pt x="767" y="324"/>
                  <a:pt x="767" y="324"/>
                </a:cubicBezTo>
                <a:cubicBezTo>
                  <a:pt x="766" y="323"/>
                  <a:pt x="765" y="323"/>
                  <a:pt x="763" y="323"/>
                </a:cubicBezTo>
                <a:cubicBezTo>
                  <a:pt x="759" y="321"/>
                  <a:pt x="755" y="321"/>
                  <a:pt x="751" y="319"/>
                </a:cubicBezTo>
                <a:cubicBezTo>
                  <a:pt x="749" y="320"/>
                  <a:pt x="746" y="319"/>
                  <a:pt x="744" y="318"/>
                </a:cubicBezTo>
                <a:cubicBezTo>
                  <a:pt x="743" y="318"/>
                  <a:pt x="743" y="319"/>
                  <a:pt x="742" y="318"/>
                </a:cubicBezTo>
                <a:cubicBezTo>
                  <a:pt x="741" y="318"/>
                  <a:pt x="741" y="318"/>
                  <a:pt x="741" y="318"/>
                </a:cubicBezTo>
                <a:cubicBezTo>
                  <a:pt x="740" y="318"/>
                  <a:pt x="740" y="318"/>
                  <a:pt x="739" y="318"/>
                </a:cubicBezTo>
                <a:cubicBezTo>
                  <a:pt x="738" y="317"/>
                  <a:pt x="738" y="317"/>
                  <a:pt x="737" y="316"/>
                </a:cubicBezTo>
                <a:cubicBezTo>
                  <a:pt x="736" y="316"/>
                  <a:pt x="736" y="317"/>
                  <a:pt x="735" y="316"/>
                </a:cubicBezTo>
                <a:cubicBezTo>
                  <a:pt x="734" y="316"/>
                  <a:pt x="733" y="315"/>
                  <a:pt x="733" y="315"/>
                </a:cubicBezTo>
                <a:cubicBezTo>
                  <a:pt x="731" y="315"/>
                  <a:pt x="729" y="316"/>
                  <a:pt x="727" y="314"/>
                </a:cubicBezTo>
                <a:cubicBezTo>
                  <a:pt x="725" y="314"/>
                  <a:pt x="724" y="313"/>
                  <a:pt x="722" y="313"/>
                </a:cubicBezTo>
                <a:cubicBezTo>
                  <a:pt x="721" y="313"/>
                  <a:pt x="720" y="313"/>
                  <a:pt x="719" y="313"/>
                </a:cubicBezTo>
                <a:cubicBezTo>
                  <a:pt x="718" y="313"/>
                  <a:pt x="718" y="313"/>
                  <a:pt x="717" y="313"/>
                </a:cubicBezTo>
                <a:cubicBezTo>
                  <a:pt x="715" y="312"/>
                  <a:pt x="713" y="313"/>
                  <a:pt x="711" y="311"/>
                </a:cubicBezTo>
                <a:cubicBezTo>
                  <a:pt x="708" y="312"/>
                  <a:pt x="703" y="309"/>
                  <a:pt x="701" y="311"/>
                </a:cubicBezTo>
                <a:cubicBezTo>
                  <a:pt x="701" y="312"/>
                  <a:pt x="700" y="313"/>
                  <a:pt x="699" y="313"/>
                </a:cubicBezTo>
                <a:cubicBezTo>
                  <a:pt x="698" y="313"/>
                  <a:pt x="698" y="312"/>
                  <a:pt x="697" y="311"/>
                </a:cubicBezTo>
                <a:cubicBezTo>
                  <a:pt x="696" y="311"/>
                  <a:pt x="693" y="310"/>
                  <a:pt x="692" y="310"/>
                </a:cubicBezTo>
                <a:cubicBezTo>
                  <a:pt x="691" y="310"/>
                  <a:pt x="691" y="311"/>
                  <a:pt x="690" y="311"/>
                </a:cubicBezTo>
                <a:cubicBezTo>
                  <a:pt x="689" y="311"/>
                  <a:pt x="688" y="309"/>
                  <a:pt x="687" y="309"/>
                </a:cubicBezTo>
                <a:cubicBezTo>
                  <a:pt x="686" y="309"/>
                  <a:pt x="685" y="310"/>
                  <a:pt x="684" y="310"/>
                </a:cubicBezTo>
                <a:cubicBezTo>
                  <a:pt x="683" y="309"/>
                  <a:pt x="682" y="308"/>
                  <a:pt x="682" y="307"/>
                </a:cubicBezTo>
                <a:cubicBezTo>
                  <a:pt x="682" y="307"/>
                  <a:pt x="682" y="307"/>
                  <a:pt x="681" y="307"/>
                </a:cubicBezTo>
                <a:cubicBezTo>
                  <a:pt x="680" y="305"/>
                  <a:pt x="677" y="304"/>
                  <a:pt x="674" y="304"/>
                </a:cubicBezTo>
                <a:cubicBezTo>
                  <a:pt x="674" y="303"/>
                  <a:pt x="673" y="303"/>
                  <a:pt x="673" y="303"/>
                </a:cubicBezTo>
                <a:cubicBezTo>
                  <a:pt x="670" y="302"/>
                  <a:pt x="668" y="299"/>
                  <a:pt x="666" y="296"/>
                </a:cubicBezTo>
                <a:cubicBezTo>
                  <a:pt x="666" y="296"/>
                  <a:pt x="665" y="296"/>
                  <a:pt x="665" y="295"/>
                </a:cubicBezTo>
                <a:cubicBezTo>
                  <a:pt x="664" y="294"/>
                  <a:pt x="664" y="293"/>
                  <a:pt x="663" y="292"/>
                </a:cubicBezTo>
                <a:cubicBezTo>
                  <a:pt x="663" y="291"/>
                  <a:pt x="662" y="291"/>
                  <a:pt x="662" y="290"/>
                </a:cubicBezTo>
                <a:cubicBezTo>
                  <a:pt x="662" y="288"/>
                  <a:pt x="661" y="287"/>
                  <a:pt x="660" y="286"/>
                </a:cubicBezTo>
                <a:cubicBezTo>
                  <a:pt x="660" y="285"/>
                  <a:pt x="659" y="284"/>
                  <a:pt x="659" y="283"/>
                </a:cubicBezTo>
                <a:cubicBezTo>
                  <a:pt x="658" y="281"/>
                  <a:pt x="659" y="279"/>
                  <a:pt x="658" y="277"/>
                </a:cubicBezTo>
                <a:cubicBezTo>
                  <a:pt x="659" y="274"/>
                  <a:pt x="659" y="271"/>
                  <a:pt x="660" y="267"/>
                </a:cubicBezTo>
                <a:cubicBezTo>
                  <a:pt x="660" y="267"/>
                  <a:pt x="659" y="267"/>
                  <a:pt x="660" y="266"/>
                </a:cubicBezTo>
                <a:cubicBezTo>
                  <a:pt x="661" y="265"/>
                  <a:pt x="661" y="263"/>
                  <a:pt x="662" y="261"/>
                </a:cubicBezTo>
                <a:cubicBezTo>
                  <a:pt x="663" y="261"/>
                  <a:pt x="663" y="260"/>
                  <a:pt x="664" y="260"/>
                </a:cubicBezTo>
                <a:cubicBezTo>
                  <a:pt x="665" y="259"/>
                  <a:pt x="665" y="258"/>
                  <a:pt x="666" y="257"/>
                </a:cubicBezTo>
                <a:cubicBezTo>
                  <a:pt x="670" y="256"/>
                  <a:pt x="673" y="253"/>
                  <a:pt x="677" y="251"/>
                </a:cubicBezTo>
                <a:cubicBezTo>
                  <a:pt x="677" y="251"/>
                  <a:pt x="678" y="251"/>
                  <a:pt x="678" y="251"/>
                </a:cubicBezTo>
                <a:cubicBezTo>
                  <a:pt x="680" y="250"/>
                  <a:pt x="682" y="250"/>
                  <a:pt x="684" y="249"/>
                </a:cubicBezTo>
                <a:cubicBezTo>
                  <a:pt x="685" y="248"/>
                  <a:pt x="687" y="249"/>
                  <a:pt x="689" y="249"/>
                </a:cubicBezTo>
                <a:cubicBezTo>
                  <a:pt x="690" y="249"/>
                  <a:pt x="690" y="248"/>
                  <a:pt x="692" y="249"/>
                </a:cubicBezTo>
                <a:cubicBezTo>
                  <a:pt x="693" y="249"/>
                  <a:pt x="695" y="248"/>
                  <a:pt x="696" y="248"/>
                </a:cubicBezTo>
                <a:cubicBezTo>
                  <a:pt x="698" y="248"/>
                  <a:pt x="700" y="249"/>
                  <a:pt x="701" y="250"/>
                </a:cubicBezTo>
                <a:cubicBezTo>
                  <a:pt x="702" y="250"/>
                  <a:pt x="703" y="249"/>
                  <a:pt x="704" y="250"/>
                </a:cubicBezTo>
                <a:cubicBezTo>
                  <a:pt x="705" y="250"/>
                  <a:pt x="706" y="252"/>
                  <a:pt x="707" y="252"/>
                </a:cubicBezTo>
                <a:close/>
                <a:moveTo>
                  <a:pt x="858" y="156"/>
                </a:moveTo>
                <a:cubicBezTo>
                  <a:pt x="858" y="156"/>
                  <a:pt x="858" y="156"/>
                  <a:pt x="858" y="156"/>
                </a:cubicBezTo>
                <a:cubicBezTo>
                  <a:pt x="858" y="157"/>
                  <a:pt x="859" y="156"/>
                  <a:pt x="858" y="156"/>
                </a:cubicBezTo>
                <a:close/>
                <a:moveTo>
                  <a:pt x="859" y="156"/>
                </a:moveTo>
                <a:cubicBezTo>
                  <a:pt x="860" y="155"/>
                  <a:pt x="859" y="154"/>
                  <a:pt x="860" y="152"/>
                </a:cubicBezTo>
                <a:cubicBezTo>
                  <a:pt x="859" y="152"/>
                  <a:pt x="859" y="152"/>
                  <a:pt x="860" y="151"/>
                </a:cubicBezTo>
                <a:cubicBezTo>
                  <a:pt x="859" y="150"/>
                  <a:pt x="860" y="148"/>
                  <a:pt x="858" y="148"/>
                </a:cubicBezTo>
                <a:cubicBezTo>
                  <a:pt x="858" y="149"/>
                  <a:pt x="858" y="150"/>
                  <a:pt x="857" y="151"/>
                </a:cubicBezTo>
                <a:cubicBezTo>
                  <a:pt x="857" y="151"/>
                  <a:pt x="858" y="151"/>
                  <a:pt x="858" y="151"/>
                </a:cubicBezTo>
                <a:cubicBezTo>
                  <a:pt x="858" y="152"/>
                  <a:pt x="858" y="154"/>
                  <a:pt x="858" y="156"/>
                </a:cubicBezTo>
                <a:cubicBezTo>
                  <a:pt x="858" y="156"/>
                  <a:pt x="858" y="155"/>
                  <a:pt x="859" y="15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91465" y="2036278"/>
            <a:ext cx="4165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HOG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LBP</a:t>
            </a:r>
            <a:r>
              <a:rPr lang="zh-CN" altLang="en-US" sz="2000" dirty="0" smtClean="0"/>
              <a:t>、</a:t>
            </a:r>
            <a:r>
              <a:rPr lang="en-US" altLang="zh-CN" sz="2000" dirty="0" err="1" smtClean="0"/>
              <a:t>Haar</a:t>
            </a:r>
            <a:r>
              <a:rPr lang="en-US" altLang="zh-CN" sz="2000" dirty="0" smtClean="0"/>
              <a:t>-like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GLCM</a:t>
            </a: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等</a:t>
            </a:r>
            <a:endParaRPr lang="en-US" altLang="zh-CN" sz="2000" dirty="0" smtClean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405441" y="5132256"/>
            <a:ext cx="4148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SVM</a:t>
            </a:r>
            <a:r>
              <a:rPr lang="zh-CN" altLang="en-US" sz="2000" dirty="0" smtClean="0"/>
              <a:t>、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逻辑斯</a:t>
            </a: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特回归</a:t>
            </a:r>
            <a:r>
              <a:rPr lang="zh-CN" altLang="en-US" sz="2000" dirty="0" smtClean="0"/>
              <a:t>、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随机</a:t>
            </a:r>
            <a:r>
              <a:rPr lang="zh-CN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森林</a:t>
            </a:r>
            <a:r>
              <a:rPr lang="zh-CN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等</a:t>
            </a:r>
            <a:endParaRPr lang="en-US" altLang="zh-CN" sz="2000" dirty="0" smtClean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722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 rot="14887675">
            <a:off x="7774136" y="5809551"/>
            <a:ext cx="1383642" cy="1130858"/>
            <a:chOff x="2080826" y="2321408"/>
            <a:chExt cx="4735428" cy="3805306"/>
          </a:xfrm>
        </p:grpSpPr>
        <p:sp>
          <p:nvSpPr>
            <p:cNvPr id="23" name="Freeform 9"/>
            <p:cNvSpPr>
              <a:spLocks noEditPoints="1"/>
            </p:cNvSpPr>
            <p:nvPr/>
          </p:nvSpPr>
          <p:spPr bwMode="auto">
            <a:xfrm>
              <a:off x="2080826" y="3301900"/>
              <a:ext cx="2861884" cy="282481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9"/>
            <p:cNvSpPr>
              <a:spLocks noEditPoints="1"/>
            </p:cNvSpPr>
            <p:nvPr/>
          </p:nvSpPr>
          <p:spPr bwMode="auto">
            <a:xfrm>
              <a:off x="4572000" y="2321408"/>
              <a:ext cx="2244254" cy="2215184"/>
            </a:xfrm>
            <a:custGeom>
              <a:avLst/>
              <a:gdLst>
                <a:gd name="T0" fmla="*/ 231 w 326"/>
                <a:gd name="T1" fmla="*/ 271 h 321"/>
                <a:gd name="T2" fmla="*/ 259 w 326"/>
                <a:gd name="T3" fmla="*/ 247 h 321"/>
                <a:gd name="T4" fmla="*/ 289 w 326"/>
                <a:gd name="T5" fmla="*/ 264 h 321"/>
                <a:gd name="T6" fmla="*/ 315 w 326"/>
                <a:gd name="T7" fmla="*/ 218 h 321"/>
                <a:gd name="T8" fmla="*/ 286 w 326"/>
                <a:gd name="T9" fmla="*/ 201 h 321"/>
                <a:gd name="T10" fmla="*/ 292 w 326"/>
                <a:gd name="T11" fmla="*/ 165 h 321"/>
                <a:gd name="T12" fmla="*/ 326 w 326"/>
                <a:gd name="T13" fmla="*/ 159 h 321"/>
                <a:gd name="T14" fmla="*/ 316 w 326"/>
                <a:gd name="T15" fmla="*/ 107 h 321"/>
                <a:gd name="T16" fmla="*/ 283 w 326"/>
                <a:gd name="T17" fmla="*/ 112 h 321"/>
                <a:gd name="T18" fmla="*/ 265 w 326"/>
                <a:gd name="T19" fmla="*/ 81 h 321"/>
                <a:gd name="T20" fmla="*/ 287 w 326"/>
                <a:gd name="T21" fmla="*/ 55 h 321"/>
                <a:gd name="T22" fmla="*/ 246 w 326"/>
                <a:gd name="T23" fmla="*/ 21 h 321"/>
                <a:gd name="T24" fmla="*/ 224 w 326"/>
                <a:gd name="T25" fmla="*/ 47 h 321"/>
                <a:gd name="T26" fmla="*/ 190 w 326"/>
                <a:gd name="T27" fmla="*/ 34 h 321"/>
                <a:gd name="T28" fmla="*/ 190 w 326"/>
                <a:gd name="T29" fmla="*/ 0 h 321"/>
                <a:gd name="T30" fmla="*/ 136 w 326"/>
                <a:gd name="T31" fmla="*/ 0 h 321"/>
                <a:gd name="T32" fmla="*/ 136 w 326"/>
                <a:gd name="T33" fmla="*/ 34 h 321"/>
                <a:gd name="T34" fmla="*/ 102 w 326"/>
                <a:gd name="T35" fmla="*/ 47 h 321"/>
                <a:gd name="T36" fmla="*/ 80 w 326"/>
                <a:gd name="T37" fmla="*/ 21 h 321"/>
                <a:gd name="T38" fmla="*/ 39 w 326"/>
                <a:gd name="T39" fmla="*/ 55 h 321"/>
                <a:gd name="T40" fmla="*/ 61 w 326"/>
                <a:gd name="T41" fmla="*/ 81 h 321"/>
                <a:gd name="T42" fmla="*/ 43 w 326"/>
                <a:gd name="T43" fmla="*/ 112 h 321"/>
                <a:gd name="T44" fmla="*/ 9 w 326"/>
                <a:gd name="T45" fmla="*/ 107 h 321"/>
                <a:gd name="T46" fmla="*/ 0 w 326"/>
                <a:gd name="T47" fmla="*/ 159 h 321"/>
                <a:gd name="T48" fmla="*/ 34 w 326"/>
                <a:gd name="T49" fmla="*/ 165 h 321"/>
                <a:gd name="T50" fmla="*/ 40 w 326"/>
                <a:gd name="T51" fmla="*/ 201 h 321"/>
                <a:gd name="T52" fmla="*/ 11 w 326"/>
                <a:gd name="T53" fmla="*/ 218 h 321"/>
                <a:gd name="T54" fmla="*/ 37 w 326"/>
                <a:gd name="T55" fmla="*/ 264 h 321"/>
                <a:gd name="T56" fmla="*/ 67 w 326"/>
                <a:gd name="T57" fmla="*/ 247 h 321"/>
                <a:gd name="T58" fmla="*/ 94 w 326"/>
                <a:gd name="T59" fmla="*/ 271 h 321"/>
                <a:gd name="T60" fmla="*/ 83 w 326"/>
                <a:gd name="T61" fmla="*/ 302 h 321"/>
                <a:gd name="T62" fmla="*/ 133 w 326"/>
                <a:gd name="T63" fmla="*/ 321 h 321"/>
                <a:gd name="T64" fmla="*/ 145 w 326"/>
                <a:gd name="T65" fmla="*/ 289 h 321"/>
                <a:gd name="T66" fmla="*/ 163 w 326"/>
                <a:gd name="T67" fmla="*/ 290 h 321"/>
                <a:gd name="T68" fmla="*/ 181 w 326"/>
                <a:gd name="T69" fmla="*/ 289 h 321"/>
                <a:gd name="T70" fmla="*/ 193 w 326"/>
                <a:gd name="T71" fmla="*/ 321 h 321"/>
                <a:gd name="T72" fmla="*/ 243 w 326"/>
                <a:gd name="T73" fmla="*/ 302 h 321"/>
                <a:gd name="T74" fmla="*/ 231 w 326"/>
                <a:gd name="T75" fmla="*/ 271 h 321"/>
                <a:gd name="T76" fmla="*/ 163 w 326"/>
                <a:gd name="T77" fmla="*/ 229 h 321"/>
                <a:gd name="T78" fmla="*/ 95 w 326"/>
                <a:gd name="T79" fmla="*/ 161 h 321"/>
                <a:gd name="T80" fmla="*/ 163 w 326"/>
                <a:gd name="T81" fmla="*/ 93 h 321"/>
                <a:gd name="T82" fmla="*/ 231 w 326"/>
                <a:gd name="T83" fmla="*/ 161 h 321"/>
                <a:gd name="T84" fmla="*/ 163 w 326"/>
                <a:gd name="T85" fmla="*/ 229 h 321"/>
                <a:gd name="T86" fmla="*/ 163 w 326"/>
                <a:gd name="T87" fmla="*/ 229 h 321"/>
                <a:gd name="T88" fmla="*/ 163 w 326"/>
                <a:gd name="T89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" h="321">
                  <a:moveTo>
                    <a:pt x="231" y="271"/>
                  </a:moveTo>
                  <a:cubicBezTo>
                    <a:pt x="242" y="264"/>
                    <a:pt x="251" y="256"/>
                    <a:pt x="259" y="247"/>
                  </a:cubicBezTo>
                  <a:cubicBezTo>
                    <a:pt x="289" y="264"/>
                    <a:pt x="289" y="264"/>
                    <a:pt x="289" y="264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286" y="201"/>
                    <a:pt x="286" y="201"/>
                    <a:pt x="286" y="201"/>
                  </a:cubicBezTo>
                  <a:cubicBezTo>
                    <a:pt x="290" y="190"/>
                    <a:pt x="292" y="178"/>
                    <a:pt x="292" y="165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16" y="107"/>
                    <a:pt x="316" y="107"/>
                    <a:pt x="316" y="107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78" y="101"/>
                    <a:pt x="272" y="90"/>
                    <a:pt x="265" y="81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46" y="21"/>
                    <a:pt x="246" y="21"/>
                    <a:pt x="246" y="21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13" y="41"/>
                    <a:pt x="202" y="37"/>
                    <a:pt x="190" y="34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24" y="37"/>
                    <a:pt x="113" y="41"/>
                    <a:pt x="102" y="47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4" y="90"/>
                    <a:pt x="47" y="101"/>
                    <a:pt x="43" y="112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4" y="178"/>
                    <a:pt x="36" y="190"/>
                    <a:pt x="40" y="201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5" y="256"/>
                    <a:pt x="84" y="264"/>
                    <a:pt x="94" y="271"/>
                  </a:cubicBezTo>
                  <a:cubicBezTo>
                    <a:pt x="83" y="302"/>
                    <a:pt x="83" y="302"/>
                    <a:pt x="83" y="302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45" y="289"/>
                    <a:pt x="145" y="289"/>
                    <a:pt x="145" y="289"/>
                  </a:cubicBezTo>
                  <a:cubicBezTo>
                    <a:pt x="151" y="290"/>
                    <a:pt x="157" y="290"/>
                    <a:pt x="163" y="290"/>
                  </a:cubicBezTo>
                  <a:cubicBezTo>
                    <a:pt x="169" y="290"/>
                    <a:pt x="175" y="290"/>
                    <a:pt x="181" y="289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243" y="302"/>
                    <a:pt x="243" y="302"/>
                    <a:pt x="243" y="302"/>
                  </a:cubicBezTo>
                  <a:lnTo>
                    <a:pt x="231" y="271"/>
                  </a:lnTo>
                  <a:close/>
                  <a:moveTo>
                    <a:pt x="163" y="229"/>
                  </a:moveTo>
                  <a:cubicBezTo>
                    <a:pt x="125" y="229"/>
                    <a:pt x="95" y="198"/>
                    <a:pt x="95" y="161"/>
                  </a:cubicBezTo>
                  <a:cubicBezTo>
                    <a:pt x="95" y="123"/>
                    <a:pt x="125" y="93"/>
                    <a:pt x="163" y="93"/>
                  </a:cubicBezTo>
                  <a:cubicBezTo>
                    <a:pt x="201" y="93"/>
                    <a:pt x="231" y="123"/>
                    <a:pt x="231" y="161"/>
                  </a:cubicBezTo>
                  <a:cubicBezTo>
                    <a:pt x="231" y="198"/>
                    <a:pt x="201" y="229"/>
                    <a:pt x="163" y="229"/>
                  </a:cubicBezTo>
                  <a:close/>
                  <a:moveTo>
                    <a:pt x="163" y="229"/>
                  </a:moveTo>
                  <a:cubicBezTo>
                    <a:pt x="163" y="229"/>
                    <a:pt x="163" y="229"/>
                    <a:pt x="163" y="22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0" y="1740626"/>
            <a:ext cx="9131650" cy="4218317"/>
            <a:chOff x="-8092" y="1319841"/>
            <a:chExt cx="9131650" cy="4218317"/>
          </a:xfrm>
        </p:grpSpPr>
        <p:grpSp>
          <p:nvGrpSpPr>
            <p:cNvPr id="38" name="组合 37"/>
            <p:cNvGrpSpPr/>
            <p:nvPr/>
          </p:nvGrpSpPr>
          <p:grpSpPr>
            <a:xfrm>
              <a:off x="-8092" y="1319841"/>
              <a:ext cx="9131650" cy="4218317"/>
              <a:chOff x="63979" y="1242204"/>
              <a:chExt cx="8916835" cy="4016882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63979" y="1242204"/>
                <a:ext cx="8916835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63979" y="5259086"/>
                <a:ext cx="8916835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" name="直接连接符 2"/>
              <p:cNvCxnSpPr/>
              <p:nvPr/>
            </p:nvCxnSpPr>
            <p:spPr>
              <a:xfrm>
                <a:off x="4524101" y="1242204"/>
                <a:ext cx="12226" cy="401688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矩形 13"/>
            <p:cNvSpPr/>
            <p:nvPr/>
          </p:nvSpPr>
          <p:spPr>
            <a:xfrm>
              <a:off x="5146453" y="2344191"/>
              <a:ext cx="3628977" cy="16619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spcBef>
                  <a:spcPts val="600"/>
                </a:spcBef>
                <a:buClr>
                  <a:schemeClr val="tx2"/>
                </a:buClr>
                <a:buFont typeface="Wingdings" panose="05000000000000000000" pitchFamily="2" charset="2"/>
                <a:buChar char="l"/>
                <a:defRPr/>
              </a:pPr>
              <a:r>
                <a:rPr lang="zh-CN" altLang="en-US" sz="20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基于深度学习的回归方法</a:t>
              </a:r>
              <a:endParaRPr lang="en-US" altLang="zh-CN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endParaRPr>
            </a:p>
            <a:p>
              <a:pPr marL="285750" indent="-285750">
                <a:spcBef>
                  <a:spcPts val="600"/>
                </a:spcBef>
                <a:buFont typeface="Wingdings" panose="05000000000000000000" pitchFamily="2" charset="2"/>
                <a:buChar char="l"/>
                <a:defRPr/>
              </a:pP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</a:rPr>
                <a:t>给定输入图像，使用</a:t>
              </a: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回归的方式输出这个目标的边框和类别</a:t>
              </a: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</a:rPr>
                <a:t>。</a:t>
              </a:r>
              <a:endParaRPr lang="en-US" altLang="zh-CN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pPr marL="285750" indent="-285750">
                <a:spcBef>
                  <a:spcPts val="600"/>
                </a:spcBef>
                <a:buFont typeface="Wingdings" panose="05000000000000000000" pitchFamily="2" charset="2"/>
                <a:buChar char="l"/>
                <a:defRPr/>
              </a:pP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</a:rPr>
                <a:t>代表：</a:t>
              </a: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YOLO</a:t>
              </a: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、</a:t>
              </a: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YOLO v2</a:t>
              </a: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、</a:t>
              </a: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YOLO v3</a:t>
              </a: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、</a:t>
              </a: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SSD</a:t>
              </a: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、</a:t>
              </a: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DSSD</a:t>
              </a: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等</a:t>
              </a:r>
              <a:endParaRPr lang="en-US" altLang="zh-CN" dirty="0" smtClea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56050" y="2339653"/>
              <a:ext cx="3759284" cy="16619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spcBef>
                  <a:spcPts val="600"/>
                </a:spcBef>
                <a:buClr>
                  <a:schemeClr val="tx2"/>
                </a:buClr>
                <a:buFont typeface="Wingdings" panose="05000000000000000000" pitchFamily="2" charset="2"/>
                <a:buChar char="l"/>
                <a:defRPr/>
              </a:pPr>
              <a:r>
                <a:rPr lang="zh-CN" altLang="en-US" sz="20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候选区域推荐</a:t>
              </a:r>
              <a:r>
                <a:rPr lang="en-US" altLang="zh-CN" sz="20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+</a:t>
              </a:r>
              <a:r>
                <a:rPr lang="zh-CN" altLang="en-US" sz="2000" dirty="0" smtClean="0">
                  <a:latin typeface="方正北魏楷书简体" panose="03000509000000000000" pitchFamily="65" charset="-122"/>
                  <a:ea typeface="方正北魏楷书简体" panose="03000509000000000000" pitchFamily="65" charset="-122"/>
                </a:rPr>
                <a:t>深度学习分类</a:t>
              </a:r>
            </a:p>
            <a:p>
              <a:pPr marL="285750" indent="-285750">
                <a:spcBef>
                  <a:spcPts val="600"/>
                </a:spcBef>
                <a:buFont typeface="Wingdings" panose="05000000000000000000" pitchFamily="2" charset="2"/>
                <a:buChar char="l"/>
                <a:defRPr/>
              </a:pP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</a:rPr>
                <a:t>先生成候选区域，再使用深度学习进行分类。</a:t>
              </a:r>
              <a:endParaRPr lang="en-US" altLang="zh-CN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pPr marL="285750" indent="-285750">
                <a:spcBef>
                  <a:spcPts val="600"/>
                </a:spcBef>
                <a:buFont typeface="Wingdings" panose="05000000000000000000" pitchFamily="2" charset="2"/>
                <a:buChar char="l"/>
                <a:defRPr/>
              </a:pP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</a:rPr>
                <a:t>代表：</a:t>
              </a:r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</a:rPr>
                <a:t>R-CNN</a:t>
              </a: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、</a:t>
              </a: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Fast R-CNN</a:t>
              </a: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、</a:t>
              </a: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Faster R-CNN</a:t>
              </a: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、</a:t>
              </a: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RFCN</a:t>
              </a: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等</a:t>
              </a:r>
              <a:endParaRPr lang="en-US" altLang="zh-CN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364142" y="1053977"/>
            <a:ext cx="4334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2"/>
                </a:solidFill>
                <a:latin typeface="+mj-ea"/>
                <a:ea typeface="+mj-ea"/>
              </a:rPr>
              <a:t>基于深度学习的目标检测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6384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主题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微软雅黑"/>
        <a:ea typeface="华康俪金黑W8(P)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</a:spPr>
      <a:bodyPr wrap="none" rtlCol="0" anchor="ctr">
        <a:spAutoFit/>
      </a:bodyPr>
      <a:lstStyle>
        <a:defPPr algn="ctr">
          <a:defRPr sz="6000" dirty="0">
            <a:solidFill>
              <a:schemeClr val="tx2"/>
            </a:solidFill>
            <a:latin typeface="+mj-ea"/>
            <a:ea typeface="+mj-ea"/>
          </a:defRPr>
        </a:defPPr>
      </a:lstStyle>
    </a:spDef>
    <a:lnDef>
      <a:spPr>
        <a:ln w="9525">
          <a:solidFill>
            <a:schemeClr val="bg1">
              <a:lumMod val="75000"/>
            </a:schemeClr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主题1" id="{E944CB9B-F26C-4A1F-B59F-D7A0B1AB92E1}" vid="{87AEE224-E1B9-4920-93FA-3B271356DFF1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主题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微软雅黑"/>
        <a:ea typeface="华康俪金黑W8(P)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</a:spPr>
      <a:bodyPr wrap="none" rtlCol="0" anchor="ctr">
        <a:spAutoFit/>
      </a:bodyPr>
      <a:lstStyle>
        <a:defPPr algn="ctr">
          <a:defRPr sz="6000" dirty="0">
            <a:solidFill>
              <a:schemeClr val="tx2"/>
            </a:solidFill>
            <a:latin typeface="+mj-ea"/>
            <a:ea typeface="+mj-ea"/>
          </a:defRPr>
        </a:defPPr>
      </a:lstStyle>
    </a:spDef>
    <a:lnDef>
      <a:spPr>
        <a:ln w="9525">
          <a:solidFill>
            <a:schemeClr val="bg1">
              <a:lumMod val="75000"/>
            </a:schemeClr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主题2" id="{658E874E-E7CE-40CD-94F3-0F9A1693A421}" vid="{53E740FE-D0DF-4191-ACD7-EEA98A9C49FC}"/>
    </a:ext>
  </a:extLst>
</a:theme>
</file>

<file path=ppt/theme/theme4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3725</TotalTime>
  <Words>1473</Words>
  <Application>Microsoft Office PowerPoint</Application>
  <PresentationFormat>全屏显示(4:3)</PresentationFormat>
  <Paragraphs>522</Paragraphs>
  <Slides>56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56</vt:i4>
      </vt:variant>
    </vt:vector>
  </HeadingPairs>
  <TitlesOfParts>
    <vt:vector size="71" baseType="lpstr">
      <vt:lpstr>MS Gothic</vt:lpstr>
      <vt:lpstr>等线</vt:lpstr>
      <vt:lpstr>方正北魏楷书简体</vt:lpstr>
      <vt:lpstr>华康俪金黑W8(P)</vt:lpstr>
      <vt:lpstr>宋体</vt:lpstr>
      <vt:lpstr>微软雅黑</vt:lpstr>
      <vt:lpstr>Arial</vt:lpstr>
      <vt:lpstr>Calibri</vt:lpstr>
      <vt:lpstr>Cambria Math</vt:lpstr>
      <vt:lpstr>Times New Roman</vt:lpstr>
      <vt:lpstr>Wingdings</vt:lpstr>
      <vt:lpstr>主题1</vt:lpstr>
      <vt:lpstr>自定义设计方案</vt:lpstr>
      <vt:lpstr>主题2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song jia</dc:creator>
  <cp:lastModifiedBy>jia song</cp:lastModifiedBy>
  <cp:revision>462</cp:revision>
  <dcterms:created xsi:type="dcterms:W3CDTF">2018-05-20T11:20:58Z</dcterms:created>
  <dcterms:modified xsi:type="dcterms:W3CDTF">2018-05-23T14:43:17Z</dcterms:modified>
</cp:coreProperties>
</file>